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07" r:id="rId2"/>
    <p:sldId id="492" r:id="rId3"/>
    <p:sldId id="706" r:id="rId4"/>
    <p:sldId id="707" r:id="rId5"/>
    <p:sldId id="713" r:id="rId6"/>
    <p:sldId id="714" r:id="rId7"/>
    <p:sldId id="715" r:id="rId8"/>
    <p:sldId id="716" r:id="rId9"/>
    <p:sldId id="709" r:id="rId10"/>
    <p:sldId id="546" r:id="rId11"/>
    <p:sldId id="557" r:id="rId12"/>
    <p:sldId id="521" r:id="rId13"/>
    <p:sldId id="549" r:id="rId14"/>
    <p:sldId id="601" r:id="rId15"/>
    <p:sldId id="620" r:id="rId16"/>
    <p:sldId id="612" r:id="rId17"/>
    <p:sldId id="606" r:id="rId18"/>
    <p:sldId id="711" r:id="rId19"/>
    <p:sldId id="573" r:id="rId20"/>
    <p:sldId id="712" r:id="rId21"/>
    <p:sldId id="694" r:id="rId22"/>
    <p:sldId id="701" r:id="rId23"/>
    <p:sldId id="648" r:id="rId24"/>
    <p:sldId id="646" r:id="rId25"/>
    <p:sldId id="346" r:id="rId26"/>
    <p:sldId id="659" r:id="rId27"/>
    <p:sldId id="722" r:id="rId28"/>
    <p:sldId id="723" r:id="rId29"/>
    <p:sldId id="689" r:id="rId30"/>
    <p:sldId id="633" r:id="rId31"/>
    <p:sldId id="704" r:id="rId32"/>
    <p:sldId id="430" r:id="rId33"/>
    <p:sldId id="474" r:id="rId34"/>
    <p:sldId id="651" r:id="rId35"/>
    <p:sldId id="718" r:id="rId36"/>
    <p:sldId id="719" r:id="rId37"/>
    <p:sldId id="720" r:id="rId38"/>
    <p:sldId id="728" r:id="rId39"/>
    <p:sldId id="726" r:id="rId40"/>
    <p:sldId id="729" r:id="rId41"/>
  </p:sldIdLst>
  <p:sldSz cx="9144000" cy="5143500" type="screen16x9"/>
  <p:notesSz cx="6858000" cy="9144000"/>
  <p:defaultTextStyle>
    <a:defPPr>
      <a:defRPr lang="ko-KR"/>
    </a:defPPr>
    <a:lvl1pPr algn="ctr" rtl="0" fontAlgn="base" latinLnBrk="1">
      <a:spcBef>
        <a:spcPct val="0"/>
      </a:spcBef>
      <a:spcAft>
        <a:spcPct val="0"/>
      </a:spcAft>
      <a:defRPr kumimoji="1" sz="4000" b="1" kern="1200">
        <a:solidFill>
          <a:schemeClr val="tx1"/>
        </a:solidFill>
        <a:latin typeface="HY헤드라인M" pitchFamily="18" charset="-127"/>
        <a:ea typeface="HY헤드라인M" pitchFamily="18" charset="-127"/>
        <a:cs typeface="+mn-cs"/>
      </a:defRPr>
    </a:lvl1pPr>
    <a:lvl2pPr marL="457200" algn="ctr" rtl="0" fontAlgn="base" latinLnBrk="1">
      <a:spcBef>
        <a:spcPct val="0"/>
      </a:spcBef>
      <a:spcAft>
        <a:spcPct val="0"/>
      </a:spcAft>
      <a:defRPr kumimoji="1" sz="4000" b="1" kern="1200">
        <a:solidFill>
          <a:schemeClr val="tx1"/>
        </a:solidFill>
        <a:latin typeface="HY헤드라인M" pitchFamily="18" charset="-127"/>
        <a:ea typeface="HY헤드라인M" pitchFamily="18" charset="-127"/>
        <a:cs typeface="+mn-cs"/>
      </a:defRPr>
    </a:lvl2pPr>
    <a:lvl3pPr marL="914400" algn="ctr" rtl="0" fontAlgn="base" latinLnBrk="1">
      <a:spcBef>
        <a:spcPct val="0"/>
      </a:spcBef>
      <a:spcAft>
        <a:spcPct val="0"/>
      </a:spcAft>
      <a:defRPr kumimoji="1" sz="4000" b="1" kern="1200">
        <a:solidFill>
          <a:schemeClr val="tx1"/>
        </a:solidFill>
        <a:latin typeface="HY헤드라인M" pitchFamily="18" charset="-127"/>
        <a:ea typeface="HY헤드라인M" pitchFamily="18" charset="-127"/>
        <a:cs typeface="+mn-cs"/>
      </a:defRPr>
    </a:lvl3pPr>
    <a:lvl4pPr marL="1371600" algn="ctr" rtl="0" fontAlgn="base" latinLnBrk="1">
      <a:spcBef>
        <a:spcPct val="0"/>
      </a:spcBef>
      <a:spcAft>
        <a:spcPct val="0"/>
      </a:spcAft>
      <a:defRPr kumimoji="1" sz="4000" b="1" kern="1200">
        <a:solidFill>
          <a:schemeClr val="tx1"/>
        </a:solidFill>
        <a:latin typeface="HY헤드라인M" pitchFamily="18" charset="-127"/>
        <a:ea typeface="HY헤드라인M" pitchFamily="18" charset="-127"/>
        <a:cs typeface="+mn-cs"/>
      </a:defRPr>
    </a:lvl4pPr>
    <a:lvl5pPr marL="1828800" algn="ctr" rtl="0" fontAlgn="base" latinLnBrk="1">
      <a:spcBef>
        <a:spcPct val="0"/>
      </a:spcBef>
      <a:spcAft>
        <a:spcPct val="0"/>
      </a:spcAft>
      <a:defRPr kumimoji="1" sz="4000" b="1" kern="1200">
        <a:solidFill>
          <a:schemeClr val="tx1"/>
        </a:solidFill>
        <a:latin typeface="HY헤드라인M" pitchFamily="18" charset="-127"/>
        <a:ea typeface="HY헤드라인M" pitchFamily="18" charset="-127"/>
        <a:cs typeface="+mn-cs"/>
      </a:defRPr>
    </a:lvl5pPr>
    <a:lvl6pPr marL="2286000" algn="l" defTabSz="914400" rtl="0" eaLnBrk="1" latinLnBrk="1" hangingPunct="1">
      <a:defRPr kumimoji="1" sz="4000" b="1" kern="1200">
        <a:solidFill>
          <a:schemeClr val="tx1"/>
        </a:solidFill>
        <a:latin typeface="HY헤드라인M" pitchFamily="18" charset="-127"/>
        <a:ea typeface="HY헤드라인M" pitchFamily="18" charset="-127"/>
        <a:cs typeface="+mn-cs"/>
      </a:defRPr>
    </a:lvl6pPr>
    <a:lvl7pPr marL="2743200" algn="l" defTabSz="914400" rtl="0" eaLnBrk="1" latinLnBrk="1" hangingPunct="1">
      <a:defRPr kumimoji="1" sz="4000" b="1" kern="1200">
        <a:solidFill>
          <a:schemeClr val="tx1"/>
        </a:solidFill>
        <a:latin typeface="HY헤드라인M" pitchFamily="18" charset="-127"/>
        <a:ea typeface="HY헤드라인M" pitchFamily="18" charset="-127"/>
        <a:cs typeface="+mn-cs"/>
      </a:defRPr>
    </a:lvl7pPr>
    <a:lvl8pPr marL="3200400" algn="l" defTabSz="914400" rtl="0" eaLnBrk="1" latinLnBrk="1" hangingPunct="1">
      <a:defRPr kumimoji="1" sz="4000" b="1" kern="1200">
        <a:solidFill>
          <a:schemeClr val="tx1"/>
        </a:solidFill>
        <a:latin typeface="HY헤드라인M" pitchFamily="18" charset="-127"/>
        <a:ea typeface="HY헤드라인M" pitchFamily="18" charset="-127"/>
        <a:cs typeface="+mn-cs"/>
      </a:defRPr>
    </a:lvl8pPr>
    <a:lvl9pPr marL="3657600" algn="l" defTabSz="914400" rtl="0" eaLnBrk="1" latinLnBrk="1" hangingPunct="1">
      <a:defRPr kumimoji="1" sz="4000" b="1" kern="1200">
        <a:solidFill>
          <a:schemeClr val="tx1"/>
        </a:solidFill>
        <a:latin typeface="HY헤드라인M" pitchFamily="18" charset="-127"/>
        <a:ea typeface="HY헤드라인M" pitchFamily="18"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8F8"/>
    <a:srgbClr val="F084D1"/>
    <a:srgbClr val="FF99CC"/>
    <a:srgbClr val="F7C1EB"/>
    <a:srgbClr val="3366FF"/>
    <a:srgbClr val="F58FE2"/>
    <a:srgbClr val="E3DAFE"/>
    <a:srgbClr val="6699FF"/>
    <a:srgbClr val="6633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99" autoAdjust="0"/>
    <p:restoredTop sz="37462" autoAdjust="0"/>
  </p:normalViewPr>
  <p:slideViewPr>
    <p:cSldViewPr>
      <p:cViewPr varScale="1">
        <p:scale>
          <a:sx n="40" d="100"/>
          <a:sy n="40" d="100"/>
        </p:scale>
        <p:origin x="-2796" y="-10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3" d="100"/>
          <a:sy n="53" d="100"/>
        </p:scale>
        <p:origin x="-187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smtClean="0">
                <a:latin typeface="굴림" pitchFamily="50" charset="-127"/>
                <a:ea typeface="굴림" pitchFamily="50" charset="-127"/>
              </a:defRPr>
            </a:lvl1pPr>
          </a:lstStyle>
          <a:p>
            <a:pPr>
              <a:defRPr/>
            </a:pPr>
            <a:endParaRPr lang="en-US" altLang="ko-KR"/>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굴림" pitchFamily="50" charset="-127"/>
                <a:ea typeface="굴림" pitchFamily="50" charset="-127"/>
              </a:defRPr>
            </a:lvl1pPr>
          </a:lstStyle>
          <a:p>
            <a:pPr>
              <a:defRPr/>
            </a:pPr>
            <a:endParaRPr lang="en-US" altLang="ko-KR"/>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latin typeface="굴림" pitchFamily="50" charset="-127"/>
                <a:ea typeface="굴림" pitchFamily="50" charset="-127"/>
              </a:defRPr>
            </a:lvl1pPr>
          </a:lstStyle>
          <a:p>
            <a:pPr>
              <a:defRPr/>
            </a:pPr>
            <a:endParaRPr lang="en-US" altLang="ko-KR"/>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굴림" pitchFamily="50" charset="-127"/>
                <a:ea typeface="굴림" pitchFamily="50" charset="-127"/>
              </a:defRPr>
            </a:lvl1pPr>
          </a:lstStyle>
          <a:p>
            <a:pPr>
              <a:defRPr/>
            </a:pPr>
            <a:fld id="{DCC27878-B8D9-4AAD-9F75-B6C9A8C7A26F}" type="slidenum">
              <a:rPr lang="en-US" altLang="ko-KR"/>
              <a:pPr>
                <a:defRPr/>
              </a:pPr>
              <a:t>‹#›</a:t>
            </a:fld>
            <a:endParaRPr lang="en-US" altLang="ko-KR"/>
          </a:p>
        </p:txBody>
      </p:sp>
    </p:spTree>
    <p:extLst>
      <p:ext uri="{BB962C8B-B14F-4D97-AF65-F5344CB8AC3E}">
        <p14:creationId xmlns:p14="http://schemas.microsoft.com/office/powerpoint/2010/main" val="34694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smtClean="0">
                <a:latin typeface="굴림" pitchFamily="50" charset="-127"/>
                <a:ea typeface="굴림" pitchFamily="50" charset="-127"/>
              </a:defRPr>
            </a:lvl1pPr>
          </a:lstStyle>
          <a:p>
            <a:pPr>
              <a:defRPr/>
            </a:pPr>
            <a:endParaRPr lang="en-US" altLang="ko-KR"/>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굴림" pitchFamily="50" charset="-127"/>
                <a:ea typeface="굴림" pitchFamily="50" charset="-127"/>
              </a:defRPr>
            </a:lvl1pPr>
          </a:lstStyle>
          <a:p>
            <a:pPr>
              <a:defRPr/>
            </a:pPr>
            <a:endParaRPr lang="en-US" altLang="ko-KR"/>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ko-KR" altLang="en-US" noProof="0" smtClean="0"/>
              <a:t>마스터 텍스트 스타일을 편집합니다</a:t>
            </a:r>
          </a:p>
          <a:p>
            <a:pPr lvl="1"/>
            <a:r>
              <a:rPr lang="ko-KR" altLang="en-US" noProof="0" smtClean="0"/>
              <a:t>둘째 수준</a:t>
            </a:r>
          </a:p>
          <a:p>
            <a:pPr lvl="2"/>
            <a:r>
              <a:rPr lang="ko-KR" altLang="en-US" noProof="0" smtClean="0"/>
              <a:t>셋째 수준</a:t>
            </a:r>
          </a:p>
          <a:p>
            <a:pPr lvl="3"/>
            <a:r>
              <a:rPr lang="ko-KR" altLang="en-US" noProof="0" smtClean="0"/>
              <a:t>넷째 수준</a:t>
            </a:r>
          </a:p>
          <a:p>
            <a:pPr lvl="4"/>
            <a:r>
              <a:rPr lang="ko-KR" altLang="en-US" noProof="0" smtClean="0"/>
              <a:t>다섯째 수준</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smtClean="0">
                <a:latin typeface="굴림" pitchFamily="50" charset="-127"/>
                <a:ea typeface="굴림" pitchFamily="50" charset="-127"/>
              </a:defRPr>
            </a:lvl1pPr>
          </a:lstStyle>
          <a:p>
            <a:pPr>
              <a:defRPr/>
            </a:pPr>
            <a:endParaRPr lang="en-US" altLang="ko-KR"/>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굴림" pitchFamily="50" charset="-127"/>
                <a:ea typeface="굴림" pitchFamily="50" charset="-127"/>
              </a:defRPr>
            </a:lvl1pPr>
          </a:lstStyle>
          <a:p>
            <a:pPr>
              <a:defRPr/>
            </a:pPr>
            <a:fld id="{206C9EEC-D7C8-433D-94B0-9251BCA8B587}" type="slidenum">
              <a:rPr lang="en-US" altLang="ko-KR"/>
              <a:pPr>
                <a:defRPr/>
              </a:pPr>
              <a:t>‹#›</a:t>
            </a:fld>
            <a:endParaRPr lang="en-US" altLang="ko-KR"/>
          </a:p>
        </p:txBody>
      </p:sp>
    </p:spTree>
    <p:extLst>
      <p:ext uri="{BB962C8B-B14F-4D97-AF65-F5344CB8AC3E}">
        <p14:creationId xmlns:p14="http://schemas.microsoft.com/office/powerpoint/2010/main" val="3297470757"/>
      </p:ext>
    </p:extLst>
  </p:cSld>
  <p:clrMap bg1="lt1" tx1="dk1" bg2="lt2" tx2="dk2" accent1="accent1" accent2="accent2" accent3="accent3" accent4="accent4" accent5="accent5" accent6="accent6" hlink="hlink" folHlink="folHlink"/>
  <p:notesStyle>
    <a:lvl1pPr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1pPr>
    <a:lvl2pPr marL="4572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2pPr>
    <a:lvl3pPr marL="9144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3pPr>
    <a:lvl4pPr marL="13716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4pPr>
    <a:lvl5pPr marL="1828800" algn="l" rtl="0" eaLnBrk="0" fontAlgn="base" latinLnBrk="1" hangingPunct="0">
      <a:spcBef>
        <a:spcPct val="30000"/>
      </a:spcBef>
      <a:spcAft>
        <a:spcPct val="0"/>
      </a:spcAft>
      <a:defRPr kumimoji="1" sz="1200" kern="1200">
        <a:solidFill>
          <a:schemeClr val="tx1"/>
        </a:solidFill>
        <a:latin typeface="굴림" pitchFamily="50" charset="-127"/>
        <a:ea typeface="굴림" pitchFamily="50" charset="-127"/>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14A985A-79C6-4C79-8F1F-9B34A356D331}" type="slidenum">
              <a:rPr lang="en-US" altLang="ko-KR">
                <a:latin typeface="굴림" charset="-127"/>
                <a:ea typeface="굴림" charset="-127"/>
              </a:rPr>
              <a:pPr/>
              <a:t>1</a:t>
            </a:fld>
            <a:endParaRPr lang="en-US" altLang="ko-KR">
              <a:latin typeface="굴림" charset="-127"/>
              <a:ea typeface="굴림" charset="-127"/>
            </a:endParaRPr>
          </a:p>
        </p:txBody>
      </p:sp>
      <p:sp>
        <p:nvSpPr>
          <p:cNvPr id="35843" name="Rectangle 2"/>
          <p:cNvSpPr>
            <a:spLocks noGrp="1" noRot="1" noChangeAspect="1" noChangeArrowheads="1" noTextEdit="1"/>
          </p:cNvSpPr>
          <p:nvPr>
            <p:ph type="sldImg"/>
          </p:nvPr>
        </p:nvSpPr>
        <p:spPr>
          <a:xfrm>
            <a:off x="381000" y="685800"/>
            <a:ext cx="6096000" cy="3429000"/>
          </a:xfrm>
          <a:ln/>
        </p:spPr>
      </p:sp>
      <p:sp>
        <p:nvSpPr>
          <p:cNvPr id="35844" name="Rectangle 3"/>
          <p:cNvSpPr>
            <a:spLocks noGrp="1" noChangeArrowheads="1"/>
          </p:cNvSpPr>
          <p:nvPr>
            <p:ph type="body" idx="1"/>
          </p:nvPr>
        </p:nvSpPr>
        <p:spPr>
          <a:noFill/>
          <a:ln/>
        </p:spPr>
        <p:txBody>
          <a:bodyPr/>
          <a:lstStyle/>
          <a:p>
            <a:pPr eaLnBrk="1" hangingPunct="1"/>
            <a:r>
              <a:rPr lang="en-US" altLang="ko-KR" dirty="0" smtClean="0">
                <a:latin typeface="굴림" charset="-127"/>
                <a:ea typeface="굴림" charset="-127"/>
              </a:rPr>
              <a:t>Good afternoon. I would now like to begin the lecture on the introduction of ancestor liberation and blessing ceremony.</a:t>
            </a:r>
            <a:r>
              <a:rPr lang="en-US" altLang="ko-KR" dirty="0" smtClean="0">
                <a:latin typeface="Times New Roman" pitchFamily="18" charset="0"/>
                <a:ea typeface="굴림" charset="-127"/>
              </a:rPr>
              <a:t> </a:t>
            </a:r>
            <a:endParaRPr lang="en-US" altLang="ko-KR" dirty="0" smtClean="0">
              <a:latin typeface="굴림" charset="-127"/>
              <a:ea typeface="굴림" charset="-127"/>
            </a:endParaRPr>
          </a:p>
          <a:p>
            <a:pPr eaLnBrk="1" hangingPunct="1"/>
            <a:r>
              <a:rPr lang="en-US" altLang="ko-KR" dirty="0" smtClean="0">
                <a:latin typeface="굴림" charset="-127"/>
                <a:ea typeface="굴림" charset="-127"/>
              </a:rPr>
              <a:t/>
            </a:r>
            <a:br>
              <a:rPr lang="en-US" altLang="ko-KR" dirty="0" smtClean="0">
                <a:latin typeface="굴림" charset="-127"/>
                <a:ea typeface="굴림" charset="-127"/>
              </a:rPr>
            </a:br>
            <a:endParaRPr lang="en-US" altLang="ko-KR" dirty="0" smtClean="0">
              <a:latin typeface="굴림" charset="-127"/>
              <a:ea typeface="굴림" charset="-127"/>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D493E9D-41DC-4554-BA17-7FC1CC24CCDA}" type="slidenum">
              <a:rPr lang="en-US" altLang="ko-KR">
                <a:latin typeface="굴림" charset="-127"/>
                <a:ea typeface="굴림" charset="-127"/>
              </a:rPr>
              <a:pPr/>
              <a:t>10</a:t>
            </a:fld>
            <a:endParaRPr lang="en-US" altLang="ko-KR">
              <a:latin typeface="굴림" charset="-127"/>
              <a:ea typeface="굴림" charset="-127"/>
            </a:endParaRPr>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Why we must liberate, 3-1 (Human fall and the start of evil history)</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So, fundamentally, why do we need to do ancestor liberation? </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We can generally state the reason from two perspectives (standpoints).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first perspective is from that of our ancestors who are in the spirit world, the other is from our perspective, through seeing the influence exerted on us, by/from those ancestors, and evil and resentful spirits.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First of all, why do our ancestors in the spirit world really need to receive the grace of being liberated?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In order for us to understand this, we must first know about the creation of humankind, and the Fall of Man.</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In the beginning, after God created Adam and Eve, through the words of the three great blessings, God wanted Adam and Eve, the ancestors of humankind to realize a peaceful world, a world of happiness and, after finishing their lives on earth, to go to Heaven to live eternally. However, due to the fall, this ideal of God was completely shattered.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As a result, the ancestors of humankind, Adam and Eve, initiated an evil lineage centering on Satan, and the history of evil started. Due to the fall, the ancestors of humankind committed the original sin and inherited fallen nature. As the history of humankind continued down to the following generations, it became an increasingly miserable and unhappy one permeated with war and poverty, conflict and sickness, all mixed up with hereditary sin, collective sin and individual sin.</a:t>
            </a:r>
            <a:endParaRPr lang="ko-KR" altLang="ko-KR" dirty="0" smtClean="0">
              <a:latin typeface="굴림" charset="-127"/>
              <a:ea typeface="굴림" charset="-127"/>
            </a:endParaRPr>
          </a:p>
          <a:p>
            <a:pPr eaLnBrk="1" hangingPunct="1"/>
            <a:r>
              <a:rPr lang="en-US" altLang="ko-KR" i="1" dirty="0" smtClean="0">
                <a:latin typeface="굴림" charset="-127"/>
                <a:ea typeface="굴림" charset="-127"/>
              </a:rPr>
              <a:t>The resentment that various spirits (such as comfort women, and those forced to become soldiers, and surrogate mothers) have towards our ancestors is merged with our own fallen nature and becomes completely mixed up, thus causing pain and sickness and misery in the descendant’s body.</a:t>
            </a:r>
            <a:endParaRPr lang="ko-KR" altLang="ko-KR" dirty="0" smtClean="0">
              <a:latin typeface="굴림" charset="-127"/>
              <a:ea typeface="굴림" charset="-127"/>
            </a:endParaRPr>
          </a:p>
          <a:p>
            <a:pPr eaLnBrk="1" hangingPunct="1"/>
            <a:endParaRPr lang="en-US" altLang="ko-KR" dirty="0" smtClean="0">
              <a:latin typeface="굴림" charset="-127"/>
              <a:ea typeface="굴림" charset="-127"/>
            </a:endParaRPr>
          </a:p>
          <a:p>
            <a:pPr eaLnBrk="1" hangingPunct="1"/>
            <a:endParaRPr lang="en-US" altLang="ko-KR" dirty="0" smtClean="0">
              <a:latin typeface="굴림" charset="-127"/>
              <a:ea typeface="굴림" charset="-127"/>
            </a:endParaRPr>
          </a:p>
          <a:p>
            <a:pPr eaLnBrk="1" hangingPunct="1"/>
            <a:endParaRPr lang="en-US" altLang="ko-KR" dirty="0" smtClean="0">
              <a:latin typeface="굴림" charset="-127"/>
              <a:ea typeface="굴림" charset="-127"/>
            </a:endParaRPr>
          </a:p>
          <a:p>
            <a:pPr eaLnBrk="1" hangingPunct="1"/>
            <a:endParaRPr lang="en-US" altLang="ko-KR" dirty="0" smtClean="0">
              <a:latin typeface="굴림" charset="-127"/>
              <a:ea typeface="굴림" charset="-127"/>
            </a:endParaRPr>
          </a:p>
          <a:p>
            <a:pPr eaLnBrk="1" hangingPunct="1"/>
            <a:r>
              <a:rPr lang="en-US" altLang="ko-KR" dirty="0" smtClean="0">
                <a:latin typeface="굴림" charset="-127"/>
                <a:ea typeface="굴림" charset="-127"/>
              </a:rPr>
              <a:t>So why do we need to do ancestor liberation? </a:t>
            </a:r>
          </a:p>
          <a:p>
            <a:pPr eaLnBrk="1" hangingPunct="1"/>
            <a:r>
              <a:rPr lang="en-US" altLang="ko-KR" dirty="0" smtClean="0">
                <a:latin typeface="굴림" charset="-127"/>
                <a:ea typeface="굴림" charset="-127"/>
              </a:rPr>
              <a:t>We can generally find the reason from two perspectives (standpoints). </a:t>
            </a:r>
          </a:p>
          <a:p>
            <a:pPr eaLnBrk="1" hangingPunct="1"/>
            <a:r>
              <a:rPr lang="en-US" altLang="ko-KR" dirty="0" smtClean="0">
                <a:latin typeface="굴림" charset="-127"/>
                <a:ea typeface="굴림" charset="-127"/>
              </a:rPr>
              <a:t>One is through the ancestors who are in the spirit world, the other is through seeing the influence from our ancestors and evil spirits and resentful spirits to us.</a:t>
            </a:r>
          </a:p>
          <a:p>
            <a:pPr eaLnBrk="1" hangingPunct="1"/>
            <a:endParaRPr lang="en-US" altLang="ko-KR" dirty="0" smtClean="0">
              <a:latin typeface="굴림" charset="-127"/>
              <a:ea typeface="굴림" charset="-127"/>
            </a:endParaRPr>
          </a:p>
          <a:p>
            <a:pPr eaLnBrk="1" hangingPunct="1"/>
            <a:r>
              <a:rPr lang="en-US" altLang="ko-KR" dirty="0" smtClean="0">
                <a:latin typeface="굴림" charset="-127"/>
                <a:ea typeface="굴림" charset="-127"/>
              </a:rPr>
              <a:t>First of all, why do our ancestors in the spirit world really need to receive the grace of being liberated? </a:t>
            </a:r>
          </a:p>
          <a:p>
            <a:pPr eaLnBrk="1" hangingPunct="1"/>
            <a:r>
              <a:rPr lang="en-US" altLang="ko-KR" dirty="0" smtClean="0">
                <a:latin typeface="굴림" charset="-127"/>
                <a:ea typeface="굴림" charset="-127"/>
              </a:rPr>
              <a:t>In order for us to know this, we must first know the creation of humankind and the Fall of Man. </a:t>
            </a:r>
          </a:p>
          <a:p>
            <a:pPr eaLnBrk="1" hangingPunct="1"/>
            <a:r>
              <a:rPr lang="en-US" altLang="ko-KR" dirty="0" smtClean="0">
                <a:latin typeface="굴림" charset="-127"/>
                <a:ea typeface="굴림" charset="-127"/>
              </a:rPr>
              <a:t>In the beginning, after God creating Adam and Eve, through the words of the three great blessings, God wanted Adam and Eve, the ancestor of humankind to realize a peaceful world, a world of happiness and to go to Heaven to live eternally after finishing their lives. However, due to the Fall, this ideal of God was shattered into pieces.</a:t>
            </a:r>
          </a:p>
          <a:p>
            <a:pPr eaLnBrk="1" hangingPunct="1"/>
            <a:endParaRPr lang="en-US" altLang="ko-KR" dirty="0" smtClean="0">
              <a:latin typeface="굴림" charset="-127"/>
              <a:ea typeface="굴림" charset="-127"/>
            </a:endParaRPr>
          </a:p>
          <a:p>
            <a:pPr eaLnBrk="1" hangingPunct="1"/>
            <a:r>
              <a:rPr lang="en-US" altLang="ko-KR" dirty="0" smtClean="0">
                <a:latin typeface="굴림" charset="-127"/>
                <a:ea typeface="굴림" charset="-127"/>
              </a:rPr>
              <a:t>So, the ancestor of humankind, Adam and Eve had received the evil lineage centering on Satan and the history of evil started. Due to the Fall, the ancestor of human being committed the original sin and inherited fallen nature. As the history of humankind comes down to next generations, it became a miserable and unhappy one studded with war and poverty, conflict and sickness, mixed up with hereditary sin, collective sin and individual sin.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D7398664-2782-416F-90BB-CA0554D08A30}" type="slidenum">
              <a:rPr lang="en-US" altLang="ko-KR">
                <a:latin typeface="굴림" charset="-127"/>
                <a:ea typeface="굴림" charset="-127"/>
              </a:rPr>
              <a:pPr/>
              <a:t>11</a:t>
            </a:fld>
            <a:endParaRPr lang="en-US" altLang="ko-KR">
              <a:latin typeface="굴림" charset="-127"/>
              <a:ea typeface="굴림" charset="-127"/>
            </a:endParaRPr>
          </a:p>
        </p:txBody>
      </p:sp>
      <p:sp>
        <p:nvSpPr>
          <p:cNvPr id="41987" name="Rectangle 2"/>
          <p:cNvSpPr>
            <a:spLocks noGrp="1" noRot="1" noChangeAspect="1" noChangeArrowheads="1" noTextEdit="1"/>
          </p:cNvSpPr>
          <p:nvPr>
            <p:ph type="sldImg"/>
          </p:nvPr>
        </p:nvSpPr>
        <p:spPr>
          <a:xfrm>
            <a:off x="381000" y="685800"/>
            <a:ext cx="6096000" cy="3429000"/>
          </a:xfrm>
          <a:ln/>
        </p:spPr>
      </p:sp>
      <p:sp>
        <p:nvSpPr>
          <p:cNvPr id="41988"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Why we must liberate, 3-2 (Heaven)</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Originally, after living in heaven on earth, human beings were created to go to heaven in heaven where True Love, Joy and happiness are overflowing.</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However, due to the Fall of our first ancestors, Adam and Eve, our ancestors had no choice but to go to hell.</a:t>
            </a:r>
            <a:endParaRPr lang="ko-KR" altLang="ko-KR" dirty="0" smtClean="0">
              <a:latin typeface="굴림" charset="-127"/>
              <a:ea typeface="굴림" charset="-127"/>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14D83FE-B3EA-4CE3-A755-562EF796B022}" type="slidenum">
              <a:rPr lang="en-US" altLang="ko-KR">
                <a:latin typeface="굴림" charset="-127"/>
                <a:ea typeface="굴림" charset="-127"/>
              </a:rPr>
              <a:pPr/>
              <a:t>12</a:t>
            </a:fld>
            <a:endParaRPr lang="en-US" altLang="ko-KR">
              <a:latin typeface="굴림" charset="-127"/>
              <a:ea typeface="굴림" charset="-127"/>
            </a:endParaRPr>
          </a:p>
        </p:txBody>
      </p:sp>
      <p:sp>
        <p:nvSpPr>
          <p:cNvPr id="43011" name="Rectangle 2"/>
          <p:cNvSpPr>
            <a:spLocks noGrp="1" noRot="1" noChangeAspect="1" noChangeArrowheads="1" noTextEdit="1"/>
          </p:cNvSpPr>
          <p:nvPr>
            <p:ph type="sldImg"/>
          </p:nvPr>
        </p:nvSpPr>
        <p:spPr>
          <a:xfrm>
            <a:off x="381000" y="685800"/>
            <a:ext cx="6096000" cy="3429000"/>
          </a:xfrm>
          <a:ln/>
        </p:spPr>
      </p:sp>
      <p:sp>
        <p:nvSpPr>
          <p:cNvPr id="43012"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8 Why we must liberate, 3-3 (Hell)</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This photo is a scene from the movie entitled “What Dreams May Come.” Like this scene depicts, the spirits in the spirit world exist buried deep in all their sins, all the way up to their necks. The ancestors' hereditary sins, individual sins, fallen nature, and collective sins in the spirit world have been built up and accumulated, and now fills them all the way to their necks.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After the fall, they could go nowhere else but hell, and that is where our ancestors are.</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Hell is where evil started, when Adam and Eve ran away from God after they fell.</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Hell is not pleasant. It has the odor of rotting flesh. It is like a battlefield, very scary and painful, and devoid of any freedom. Therefore, our ancestors there are earnestly and sincerely looking forward to being saved and liberated.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In view of this excruciating situation, because our ancestors are in this pitiful situation, and suffering in hell, we must liberate our ancestors!!</a:t>
            </a:r>
            <a:endParaRPr lang="ko-KR" altLang="ko-KR" dirty="0" smtClean="0">
              <a:latin typeface="굴림" charset="-127"/>
              <a:ea typeface="굴림" charset="-127"/>
            </a:endParaRPr>
          </a:p>
          <a:p>
            <a:pPr eaLnBrk="1" hangingPunct="1">
              <a:lnSpc>
                <a:spcPct val="80000"/>
              </a:lnSpc>
            </a:pPr>
            <a:endParaRPr lang="en-US" altLang="ko-KR" sz="1000" dirty="0" smtClean="0">
              <a:latin typeface="바탕" pitchFamily="18" charset="-127"/>
              <a:ea typeface="바탕" pitchFamily="18"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CCD65671-7428-4CC9-90A0-A5CEF56A0AD6}" type="slidenum">
              <a:rPr lang="en-US" altLang="ko-KR">
                <a:latin typeface="굴림" charset="-127"/>
                <a:ea typeface="굴림" charset="-127"/>
              </a:rPr>
              <a:pPr/>
              <a:t>13</a:t>
            </a:fld>
            <a:endParaRPr lang="en-US" altLang="ko-KR">
              <a:latin typeface="굴림" charset="-127"/>
              <a:ea typeface="굴림" charset="-127"/>
            </a:endParaRPr>
          </a:p>
        </p:txBody>
      </p:sp>
      <p:sp>
        <p:nvSpPr>
          <p:cNvPr id="44035" name="Rectangle 2"/>
          <p:cNvSpPr>
            <a:spLocks noGrp="1" noRot="1" noChangeAspect="1" noChangeArrowheads="1" noTextEdit="1"/>
          </p:cNvSpPr>
          <p:nvPr>
            <p:ph type="sldImg"/>
          </p:nvPr>
        </p:nvSpPr>
        <p:spPr>
          <a:xfrm>
            <a:off x="381000" y="685800"/>
            <a:ext cx="6096000" cy="3429000"/>
          </a:xfrm>
          <a:ln/>
        </p:spPr>
      </p:sp>
      <p:sp>
        <p:nvSpPr>
          <p:cNvPr id="44036"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Why we must liberate, 3-4 (Concerning evil spirits)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Let us examine the next reason why we have to do liberation, based upon the influence on us from the evil and resentful spirits inside us. Let us consider True Parents’ words on evil spirits.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True Parents said on May 1, 1999 </a:t>
            </a:r>
            <a:r>
              <a:rPr lang="en-US" altLang="ko-KR" b="1" dirty="0" smtClean="0">
                <a:latin typeface="굴림" charset="-127"/>
                <a:ea typeface="굴림" charset="-127"/>
              </a:rPr>
              <a:t>"If you go to </a:t>
            </a:r>
            <a:r>
              <a:rPr lang="en-US" altLang="ko-KR" b="1" dirty="0" err="1" smtClean="0">
                <a:latin typeface="굴림" charset="-127"/>
                <a:ea typeface="굴림" charset="-127"/>
              </a:rPr>
              <a:t>Cheongpyeong</a:t>
            </a:r>
            <a:r>
              <a:rPr lang="en-US" altLang="ko-KR" b="1" dirty="0" smtClean="0">
                <a:latin typeface="굴림" charset="-127"/>
                <a:ea typeface="굴림" charset="-127"/>
              </a:rPr>
              <a:t>, you are told there are many evil spirits inside the body. We must get rid of those spirits."</a:t>
            </a:r>
            <a:endParaRPr lang="ko-KR" altLang="ko-KR" b="1" dirty="0" smtClean="0">
              <a:latin typeface="굴림" charset="-127"/>
              <a:ea typeface="굴림" charset="-127"/>
            </a:endParaRPr>
          </a:p>
          <a:p>
            <a:pPr eaLnBrk="1" hangingPunct="1"/>
            <a:r>
              <a:rPr lang="en-US" altLang="ko-KR" dirty="0" err="1" smtClean="0">
                <a:latin typeface="굴림" charset="-127"/>
                <a:ea typeface="굴림" charset="-127"/>
              </a:rPr>
              <a:t>Dae</a:t>
            </a:r>
            <a:r>
              <a:rPr lang="en-US" altLang="ko-KR" dirty="0" smtClean="0">
                <a:latin typeface="굴림" charset="-127"/>
                <a:ea typeface="굴림" charset="-127"/>
              </a:rPr>
              <a:t> Mo </a:t>
            </a:r>
            <a:r>
              <a:rPr lang="en-US" altLang="ko-KR" dirty="0" err="1" smtClean="0">
                <a:latin typeface="굴림" charset="-127"/>
                <a:ea typeface="굴림" charset="-127"/>
              </a:rPr>
              <a:t>Nim</a:t>
            </a:r>
            <a:r>
              <a:rPr lang="en-US" altLang="ko-KR" dirty="0" smtClean="0">
                <a:latin typeface="굴림" charset="-127"/>
                <a:ea typeface="굴림" charset="-127"/>
              </a:rPr>
              <a:t> said, </a:t>
            </a:r>
            <a:r>
              <a:rPr lang="en-US" altLang="ko-KR" b="1" dirty="0" smtClean="0">
                <a:latin typeface="굴림" charset="-127"/>
                <a:ea typeface="굴림" charset="-127"/>
              </a:rPr>
              <a:t>"Not only 6000 years, but for a much longer time Satan has put evil spirits inside our bodies, and worked. Therefore, evil spirits are completely rooted in our bodies."</a:t>
            </a:r>
            <a:endParaRPr lang="ko-KR" altLang="ko-KR" b="1" dirty="0" smtClean="0">
              <a:latin typeface="굴림" charset="-127"/>
              <a:ea typeface="굴림" charset="-127"/>
            </a:endParaRPr>
          </a:p>
          <a:p>
            <a:pPr eaLnBrk="1" hangingPunct="1"/>
            <a:endParaRPr lang="en-US" altLang="ko-KR" dirty="0" smtClean="0">
              <a:latin typeface="굴림" charset="-127"/>
              <a:ea typeface="굴림"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887FB34-E52D-4473-956F-D70128B442D0}" type="slidenum">
              <a:rPr lang="en-US" altLang="ko-KR">
                <a:latin typeface="굴림" charset="-127"/>
                <a:ea typeface="굴림" charset="-127"/>
              </a:rPr>
              <a:pPr/>
              <a:t>14</a:t>
            </a:fld>
            <a:endParaRPr lang="en-US" altLang="ko-KR">
              <a:latin typeface="굴림" charset="-127"/>
              <a:ea typeface="굴림" charset="-127"/>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Why we must liberate, 3-5 (Evil and resentful spirits in the body)</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In which way are these evil and resentful spirits inside our bodies?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Evil spirits are inside our bodies piled up </a:t>
            </a:r>
            <a:r>
              <a:rPr lang="en-US" altLang="ko-KR" b="1" dirty="0" smtClean="0">
                <a:latin typeface="굴림" charset="-127"/>
                <a:ea typeface="굴림" charset="-127"/>
              </a:rPr>
              <a:t>like ant eggs </a:t>
            </a:r>
            <a:r>
              <a:rPr lang="en-US" altLang="ko-KR" dirty="0" smtClean="0">
                <a:latin typeface="굴림" charset="-127"/>
                <a:ea typeface="굴림" charset="-127"/>
              </a:rPr>
              <a:t>such as you can see in this picture.</a:t>
            </a:r>
            <a:endParaRPr lang="ko-KR" altLang="ko-KR" dirty="0" smtClean="0">
              <a:latin typeface="굴림" charset="-127"/>
              <a:ea typeface="굴림" charset="-127"/>
            </a:endParaRPr>
          </a:p>
          <a:p>
            <a:pPr eaLnBrk="1" hangingPunct="1"/>
            <a:r>
              <a:rPr lang="en-US" altLang="ko-KR" b="1" dirty="0" smtClean="0">
                <a:latin typeface="굴림" charset="-127"/>
                <a:ea typeface="굴림" charset="-127"/>
              </a:rPr>
              <a:t>They are rooted all over the body in order, centering on the most resentful spirit like ant eggs.</a:t>
            </a:r>
            <a:endParaRPr lang="ko-KR" altLang="ko-KR" b="1" dirty="0" smtClean="0">
              <a:latin typeface="굴림" charset="-127"/>
              <a:ea typeface="굴림" charset="-127"/>
            </a:endParaRPr>
          </a:p>
          <a:p>
            <a:pPr eaLnBrk="1" hangingPunct="1"/>
            <a:r>
              <a:rPr lang="en-US" altLang="ko-KR" dirty="0" smtClean="0">
                <a:latin typeface="굴림" charset="-127"/>
                <a:ea typeface="굴림" charset="-127"/>
              </a:rPr>
              <a:t>These evil spirits and resentful spirits can also make their spiritual bodies large or small, as they wish. So they make their spiritual bodies as small as ant eggs and are inside our bodies like this.</a:t>
            </a:r>
            <a:endParaRPr lang="ko-KR" altLang="ko-KR" dirty="0" smtClean="0">
              <a:latin typeface="굴림" charset="-127"/>
              <a:ea typeface="굴림" charset="-12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80D835E9-3940-417E-92A0-14D3F29EB774}" type="slidenum">
              <a:rPr lang="en-US" altLang="ko-KR">
                <a:latin typeface="굴림" charset="-127"/>
                <a:ea typeface="굴림" charset="-127"/>
              </a:rPr>
              <a:pPr/>
              <a:t>15</a:t>
            </a:fld>
            <a:endParaRPr lang="en-US" altLang="ko-KR">
              <a:latin typeface="굴림" charset="-127"/>
              <a:ea typeface="굴림" charset="-127"/>
            </a:endParaRPr>
          </a:p>
        </p:txBody>
      </p:sp>
      <p:sp>
        <p:nvSpPr>
          <p:cNvPr id="46083" name="Rectangle 2"/>
          <p:cNvSpPr>
            <a:spLocks noGrp="1" noRot="1" noChangeAspect="1" noChangeArrowheads="1" noTextEdit="1"/>
          </p:cNvSpPr>
          <p:nvPr>
            <p:ph type="sldImg"/>
          </p:nvPr>
        </p:nvSpPr>
        <p:spPr>
          <a:xfrm>
            <a:off x="381000" y="685800"/>
            <a:ext cx="6096000" cy="3429000"/>
          </a:xfrm>
          <a:ln/>
        </p:spPr>
      </p:sp>
      <p:sp>
        <p:nvSpPr>
          <p:cNvPr id="46084"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Why we must liberate, 3-6 (Why are they inside us?)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Why, then, are they inside us?</a:t>
            </a:r>
            <a:endParaRPr lang="ko-KR" altLang="ko-KR" dirty="0" smtClean="0">
              <a:latin typeface="굴림" charset="-127"/>
              <a:ea typeface="굴림" charset="-127"/>
            </a:endParaRPr>
          </a:p>
          <a:p>
            <a:pPr eaLnBrk="1" hangingPunct="1"/>
            <a:r>
              <a:rPr lang="en-US" altLang="ko-KR" b="1" dirty="0" smtClean="0">
                <a:latin typeface="굴림" charset="-127"/>
                <a:ea typeface="굴림" charset="-127"/>
              </a:rPr>
              <a:t>The spirits who have resentment towards our ancestors are inside our bodies to resolve that resentment. </a:t>
            </a:r>
            <a:r>
              <a:rPr lang="en-US" altLang="ko-KR" dirty="0" smtClean="0">
                <a:latin typeface="굴림" charset="-127"/>
                <a:ea typeface="굴림" charset="-127"/>
              </a:rPr>
              <a:t>Also, people should go to the spirit world after ascending, but if they do not go within 40 days, they become a ghost, like a floating spirit. </a:t>
            </a:r>
            <a:r>
              <a:rPr lang="en-US" altLang="ko-KR" b="1" dirty="0" smtClean="0">
                <a:latin typeface="굴림" charset="-127"/>
                <a:ea typeface="굴림" charset="-127"/>
              </a:rPr>
              <a:t>The spirits with resentment towards our ancestors persuade these spirits and drag them inside our bodies.</a:t>
            </a:r>
            <a:endParaRPr lang="ko-KR" altLang="ko-KR" b="1" dirty="0" smtClean="0">
              <a:latin typeface="굴림" charset="-127"/>
              <a:ea typeface="굴림" charset="-127"/>
            </a:endParaRPr>
          </a:p>
          <a:p>
            <a:pPr eaLnBrk="1" hangingPunct="1"/>
            <a:endParaRPr lang="en-US" altLang="ko-KR" dirty="0" smtClean="0">
              <a:latin typeface="굴림" charset="-127"/>
              <a:ea typeface="굴림" charset="-127"/>
            </a:endParaRPr>
          </a:p>
          <a:p>
            <a:pPr marL="0" marR="0" indent="0" algn="l" defTabSz="914400" rtl="0" eaLnBrk="1" fontAlgn="base" latinLnBrk="1" hangingPunct="1">
              <a:lnSpc>
                <a:spcPct val="100000"/>
              </a:lnSpc>
              <a:spcBef>
                <a:spcPct val="30000"/>
              </a:spcBef>
              <a:spcAft>
                <a:spcPct val="0"/>
              </a:spcAft>
              <a:buClrTx/>
              <a:buSzTx/>
              <a:buFontTx/>
              <a:buNone/>
              <a:tabLst/>
              <a:defRPr/>
            </a:pPr>
            <a:r>
              <a:rPr lang="en-US" altLang="ko-KR" sz="1200" dirty="0" smtClean="0">
                <a:latin typeface="Times New Roman" pitchFamily="18" charset="0"/>
              </a:rPr>
              <a:t>Regrets towards one’s life</a:t>
            </a:r>
            <a:endParaRPr lang="en-US" altLang="ko-KR" sz="1200" dirty="0" smtClean="0">
              <a:latin typeface="Times New Roman" pitchFamily="18" charset="0"/>
              <a:ea typeface="휴먼모음T" pitchFamily="18" charset="-127"/>
            </a:endParaRPr>
          </a:p>
          <a:p>
            <a:pPr eaLnBrk="1" hangingPunct="1"/>
            <a:endParaRPr lang="en-US" altLang="ko-KR" dirty="0" smtClean="0">
              <a:latin typeface="굴림" charset="-127"/>
              <a:ea typeface="굴림" charset="-12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265F478-3EF3-4CA5-8A2F-A56F8B32D228}" type="slidenum">
              <a:rPr lang="en-US" altLang="ko-KR">
                <a:latin typeface="굴림" charset="-127"/>
                <a:ea typeface="굴림" charset="-127"/>
              </a:rPr>
              <a:pPr/>
              <a:t>16</a:t>
            </a:fld>
            <a:endParaRPr lang="en-US" altLang="ko-KR">
              <a:latin typeface="굴림" charset="-127"/>
              <a:ea typeface="굴림" charset="-127"/>
            </a:endParaRPr>
          </a:p>
        </p:txBody>
      </p:sp>
      <p:sp>
        <p:nvSpPr>
          <p:cNvPr id="47107" name="Rectangle 2"/>
          <p:cNvSpPr>
            <a:spLocks noGrp="1" noRot="1" noChangeAspect="1" noChangeArrowheads="1" noTextEdit="1"/>
          </p:cNvSpPr>
          <p:nvPr>
            <p:ph type="sldImg"/>
          </p:nvPr>
        </p:nvSpPr>
        <p:spPr>
          <a:xfrm>
            <a:off x="381000" y="685800"/>
            <a:ext cx="6096000" cy="3429000"/>
          </a:xfrm>
          <a:ln/>
        </p:spPr>
      </p:sp>
      <p:sp>
        <p:nvSpPr>
          <p:cNvPr id="47108"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Why we must liberate, 3-7 (The influence of evil spirits and resentful spirits, 1)</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Let us next consider the influence of evil spirits and resentful spirits.</a:t>
            </a:r>
            <a:endParaRPr lang="ko-KR" altLang="ko-KR" dirty="0" smtClean="0">
              <a:latin typeface="굴림" charset="-127"/>
              <a:ea typeface="굴림" charset="-127"/>
            </a:endParaRPr>
          </a:p>
          <a:p>
            <a:pPr eaLnBrk="1" hangingPunct="1"/>
            <a:r>
              <a:rPr lang="en-US" altLang="ko-KR" b="1" dirty="0" smtClean="0">
                <a:latin typeface="굴림" charset="-127"/>
                <a:ea typeface="굴림" charset="-127"/>
              </a:rPr>
              <a:t>Satan is the subject of evil forces and has been making the evil world.</a:t>
            </a:r>
            <a:endParaRPr lang="ko-KR" altLang="ko-KR" b="1" dirty="0" smtClean="0">
              <a:latin typeface="굴림" charset="-127"/>
              <a:ea typeface="굴림" charset="-127"/>
            </a:endParaRPr>
          </a:p>
          <a:p>
            <a:pPr eaLnBrk="1" hangingPunct="1"/>
            <a:r>
              <a:rPr lang="en-US" altLang="ko-KR" dirty="0" smtClean="0">
                <a:latin typeface="굴림" charset="-127"/>
                <a:ea typeface="굴림" charset="-127"/>
              </a:rPr>
              <a:t>Satan has the power to control the evil spirits and resentful spirits inside us. </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We human beings have evil and resentful spirits, and fallen nature after the Fall.</a:t>
            </a:r>
            <a:endParaRPr lang="ko-KR" altLang="ko-KR" dirty="0" smtClean="0">
              <a:latin typeface="굴림" charset="-127"/>
              <a:ea typeface="굴림" charset="-127"/>
            </a:endParaRPr>
          </a:p>
          <a:p>
            <a:pPr eaLnBrk="1" hangingPunct="1"/>
            <a:r>
              <a:rPr lang="en-US" altLang="ko-KR" b="1" dirty="0" smtClean="0">
                <a:latin typeface="굴림" charset="-127"/>
                <a:ea typeface="굴림" charset="-127"/>
              </a:rPr>
              <a:t>If the subject of evil forces, Satan, gives direction to the evil spirits and resentful spirits in us, these spirits and our fallen nature engage in give and receive action. Then these spirits make us commit mistakes and sins, such as having anger, greed, lechery (immorality), and other sins. </a:t>
            </a:r>
            <a:r>
              <a:rPr lang="en-US" altLang="ko-KR" dirty="0" smtClean="0">
                <a:latin typeface="굴림" charset="-127"/>
                <a:ea typeface="굴림" charset="-127"/>
              </a:rPr>
              <a:t>They also cause untold pain and suffering.</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In view of this, we are not in a normal mental state. We are controlled like puppets, and basically live under Satan's dominion.</a:t>
            </a:r>
            <a:endParaRPr lang="ko-KR" altLang="ko-KR" dirty="0" smtClean="0">
              <a:latin typeface="굴림" charset="-127"/>
              <a:ea typeface="굴림" charset="-12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ECCDC06E-CD09-4CE5-BF79-8208F010DF6B}" type="slidenum">
              <a:rPr lang="en-US" altLang="ko-KR">
                <a:latin typeface="굴림" charset="-127"/>
                <a:ea typeface="굴림" charset="-127"/>
              </a:rPr>
              <a:pPr/>
              <a:t>17</a:t>
            </a:fld>
            <a:endParaRPr lang="en-US" altLang="ko-KR">
              <a:latin typeface="굴림" charset="-127"/>
              <a:ea typeface="굴림" charset="-127"/>
            </a:endParaRPr>
          </a:p>
        </p:txBody>
      </p:sp>
      <p:sp>
        <p:nvSpPr>
          <p:cNvPr id="48131" name="Rectangle 2"/>
          <p:cNvSpPr>
            <a:spLocks noGrp="1" noRot="1" noChangeAspect="1" noChangeArrowheads="1" noTextEdit="1"/>
          </p:cNvSpPr>
          <p:nvPr>
            <p:ph type="sldImg"/>
          </p:nvPr>
        </p:nvSpPr>
        <p:spPr>
          <a:xfrm>
            <a:off x="381000" y="685800"/>
            <a:ext cx="6096000" cy="3429000"/>
          </a:xfrm>
          <a:ln/>
        </p:spPr>
      </p:sp>
      <p:sp>
        <p:nvSpPr>
          <p:cNvPr id="48132"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Why we must liberate, 3-8 (The influence of evil spirits and resentful spirits, 2)</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other important influence from evil and resentful spirits is like the following.</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reason we become sick is because spirits are inside our bodies clogging our veins, making our skin rot, and causing all manner of diseases like cancer and </a:t>
            </a:r>
            <a:r>
              <a:rPr lang="en-US" altLang="ko-KR" dirty="0" err="1" smtClean="0">
                <a:latin typeface="굴림" charset="-127"/>
                <a:ea typeface="굴림" charset="-127"/>
              </a:rPr>
              <a:t>atopy</a:t>
            </a:r>
            <a:r>
              <a:rPr lang="en-US" altLang="ko-KR" dirty="0" smtClean="0">
                <a:latin typeface="굴림" charset="-127"/>
                <a:ea typeface="굴림" charset="-127"/>
              </a:rPr>
              <a:t>.</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In this manner, the evil spirits and resentful spirits inside us make many diseases.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This is why we need to liberate our ancestors!! As we liberate them, so too, can we be liberated from sin and suffering, and various diseases. This can be accomplished though our doing ancestor liberation and blessing. That is how important it is.</a:t>
            </a:r>
            <a:endParaRPr lang="ko-KR" altLang="ko-KR" dirty="0" smtClean="0">
              <a:latin typeface="굴림" charset="-127"/>
              <a:ea typeface="굴림"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7482310-FB9B-45D8-A623-555D1CD2214A}" type="slidenum">
              <a:rPr lang="en-US" altLang="ko-KR">
                <a:latin typeface="굴림" charset="-127"/>
                <a:ea typeface="굴림" charset="-127"/>
              </a:rPr>
              <a:pPr/>
              <a:t>18</a:t>
            </a:fld>
            <a:endParaRPr lang="en-US" altLang="ko-KR">
              <a:latin typeface="굴림" charset="-127"/>
              <a:ea typeface="굴림" charset="-127"/>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a:ln/>
        </p:spPr>
        <p:txBody>
          <a:bodyPr/>
          <a:lstStyle/>
          <a:p>
            <a:pPr eaLnBrk="1" hangingPunct="1"/>
            <a:r>
              <a:rPr lang="en-US" altLang="ko-KR" dirty="0" smtClean="0">
                <a:latin typeface="바탕" pitchFamily="18" charset="-127"/>
                <a:ea typeface="바탕" pitchFamily="18" charset="-127"/>
              </a:rPr>
              <a:t>Ancestor Liberation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8DE1891-6613-4049-B75D-0E0A0659CEB7}" type="slidenum">
              <a:rPr lang="en-US" altLang="ko-KR">
                <a:latin typeface="굴림" charset="-127"/>
                <a:ea typeface="굴림" charset="-127"/>
              </a:rPr>
              <a:pPr/>
              <a:t>19</a:t>
            </a:fld>
            <a:endParaRPr lang="en-US" altLang="ko-KR">
              <a:latin typeface="굴림" charset="-127"/>
              <a:ea typeface="굴림" charset="-127"/>
            </a:endParaRPr>
          </a:p>
        </p:txBody>
      </p:sp>
      <p:sp>
        <p:nvSpPr>
          <p:cNvPr id="50179" name="Rectangle 2"/>
          <p:cNvSpPr>
            <a:spLocks noGrp="1" noRot="1" noChangeAspect="1" noChangeArrowheads="1" noTextEdit="1"/>
          </p:cNvSpPr>
          <p:nvPr>
            <p:ph type="sldImg"/>
          </p:nvPr>
        </p:nvSpPr>
        <p:spPr>
          <a:xfrm>
            <a:off x="381000" y="685800"/>
            <a:ext cx="6096000" cy="3429000"/>
          </a:xfrm>
          <a:ln/>
        </p:spPr>
      </p:sp>
      <p:sp>
        <p:nvSpPr>
          <p:cNvPr id="572419" name="Rectangle 3"/>
          <p:cNvSpPr>
            <a:spLocks noGrp="1" noChangeArrowheads="1"/>
          </p:cNvSpPr>
          <p:nvPr>
            <p:ph type="body" idx="1"/>
          </p:nvPr>
        </p:nvSpPr>
        <p:spPr/>
        <p:txBody>
          <a:bodyPr/>
          <a:lstStyle/>
          <a:p>
            <a:pPr eaLnBrk="1" hangingPunct="1">
              <a:defRPr/>
            </a:pPr>
            <a:r>
              <a:rPr lang="en-US" altLang="ko-KR" b="1" dirty="0" smtClean="0"/>
              <a:t>Ancestor Liberation, 4-1 (Looking for our ancestors)</a:t>
            </a:r>
            <a:endParaRPr lang="ko-KR" altLang="ko-KR" dirty="0" smtClean="0"/>
          </a:p>
          <a:p>
            <a:pPr eaLnBrk="1" hangingPunct="1">
              <a:defRPr/>
            </a:pPr>
            <a:r>
              <a:rPr lang="en-US" altLang="ko-KR" dirty="0" smtClean="0"/>
              <a:t>How are our ancestors liberated? When you register for the workshop, </a:t>
            </a:r>
            <a:r>
              <a:rPr lang="en-US" altLang="ko-KR" dirty="0" err="1" smtClean="0"/>
              <a:t>Dae</a:t>
            </a:r>
            <a:r>
              <a:rPr lang="en-US" altLang="ko-KR" dirty="0" smtClean="0"/>
              <a:t> Mo </a:t>
            </a:r>
            <a:r>
              <a:rPr lang="en-US" altLang="ko-KR" dirty="0" err="1" smtClean="0"/>
              <a:t>Nim</a:t>
            </a:r>
            <a:r>
              <a:rPr lang="en-US" altLang="ko-KR" dirty="0" smtClean="0"/>
              <a:t> takes that name list to the spirit world. There are three places where our ancestors can be found. She looks in all three places to find our ancestors.</a:t>
            </a:r>
            <a:endParaRPr lang="ko-KR" altLang="ko-KR" dirty="0" smtClean="0"/>
          </a:p>
          <a:p>
            <a:pPr eaLnBrk="1" hangingPunct="1">
              <a:defRPr/>
            </a:pPr>
            <a:r>
              <a:rPr lang="en-US" altLang="ko-KR" dirty="0" smtClean="0"/>
              <a:t>Heung Jin </a:t>
            </a:r>
            <a:r>
              <a:rPr lang="en-US" altLang="ko-KR" dirty="0" err="1" smtClean="0"/>
              <a:t>Nim</a:t>
            </a:r>
            <a:r>
              <a:rPr lang="en-US" altLang="ko-KR" dirty="0" smtClean="0"/>
              <a:t>, </a:t>
            </a:r>
            <a:r>
              <a:rPr lang="en-US" altLang="ko-KR" dirty="0" err="1" smtClean="0"/>
              <a:t>Dae</a:t>
            </a:r>
            <a:r>
              <a:rPr lang="en-US" altLang="ko-KR" dirty="0" smtClean="0"/>
              <a:t> Mo </a:t>
            </a:r>
            <a:r>
              <a:rPr lang="en-US" altLang="ko-KR" dirty="0" err="1" smtClean="0"/>
              <a:t>Nim</a:t>
            </a:r>
            <a:r>
              <a:rPr lang="en-US" altLang="ko-KR" dirty="0" smtClean="0"/>
              <a:t>, </a:t>
            </a:r>
            <a:r>
              <a:rPr lang="en-US" altLang="ko-KR" dirty="0" err="1" smtClean="0"/>
              <a:t>Hoon</a:t>
            </a:r>
            <a:r>
              <a:rPr lang="en-US" altLang="ko-KR" dirty="0" smtClean="0"/>
              <a:t> Mo </a:t>
            </a:r>
            <a:r>
              <a:rPr lang="en-US" altLang="ko-KR" dirty="0" err="1" smtClean="0"/>
              <a:t>Nim</a:t>
            </a:r>
            <a:r>
              <a:rPr lang="en-US" altLang="ko-KR" dirty="0" smtClean="0"/>
              <a:t>, the angels and absolute good spirits all go to look for our ancestors.</a:t>
            </a:r>
            <a:endParaRPr lang="ko-KR" altLang="ko-KR" dirty="0" smtClean="0"/>
          </a:p>
          <a:p>
            <a:pPr eaLnBrk="1" hangingPunct="1">
              <a:defRPr/>
            </a:pPr>
            <a:r>
              <a:rPr lang="en-US" altLang="ko-KR" dirty="0" smtClean="0"/>
              <a:t>Sometimes she has to look for spirits that just float around, without any stable location.</a:t>
            </a:r>
            <a:endParaRPr lang="ko-KR" altLang="ko-KR" dirty="0" smtClean="0"/>
          </a:p>
          <a:p>
            <a:pPr eaLnBrk="1" hangingPunct="1">
              <a:defRPr/>
            </a:pPr>
            <a:r>
              <a:rPr lang="en-US" altLang="ko-KR" dirty="0" smtClean="0"/>
              <a:t>If they are inside someone's body, they must go directly inside.</a:t>
            </a:r>
            <a:endParaRPr lang="ko-KR" altLang="ko-KR" dirty="0" smtClean="0"/>
          </a:p>
          <a:p>
            <a:pPr eaLnBrk="1" hangingPunct="1">
              <a:defRPr/>
            </a:pPr>
            <a:r>
              <a:rPr lang="en-US" altLang="ko-KR" dirty="0" smtClean="0"/>
              <a:t>The resentful spirits make it very difficult to find them.</a:t>
            </a:r>
            <a:endParaRPr lang="ko-KR" altLang="ko-KR" dirty="0" smtClean="0"/>
          </a:p>
          <a:p>
            <a:pPr eaLnBrk="1" hangingPunct="1">
              <a:defRPr/>
            </a:pPr>
            <a:r>
              <a:rPr lang="en-US" altLang="ko-KR" dirty="0" smtClean="0"/>
              <a:t>When she goes to the spirit world to look for these ancestors they are in a situation just like this, buried in sins up to their necks, just as we are. In that situation, they plead to her: </a:t>
            </a:r>
            <a:r>
              <a:rPr lang="ko-KR" altLang="ko-KR" dirty="0" smtClean="0"/>
              <a:t>“</a:t>
            </a:r>
            <a:r>
              <a:rPr lang="en-US" altLang="ko-KR" dirty="0" smtClean="0"/>
              <a:t>Save me!</a:t>
            </a:r>
            <a:r>
              <a:rPr lang="ko-KR" altLang="ko-KR" dirty="0" smtClean="0"/>
              <a:t>”</a:t>
            </a:r>
          </a:p>
          <a:p>
            <a:pPr eaLnBrk="1" hangingPunct="1">
              <a:defRPr/>
            </a:pPr>
            <a:r>
              <a:rPr lang="en-US" altLang="ko-KR" dirty="0" smtClean="0"/>
              <a:t>When she (</a:t>
            </a:r>
            <a:r>
              <a:rPr lang="en-US" altLang="ko-KR" dirty="0" err="1" smtClean="0"/>
              <a:t>Dae</a:t>
            </a:r>
            <a:r>
              <a:rPr lang="en-US" altLang="ko-KR" dirty="0" smtClean="0"/>
              <a:t> Mo </a:t>
            </a:r>
            <a:r>
              <a:rPr lang="en-US" altLang="ko-KR" dirty="0" err="1" smtClean="0"/>
              <a:t>Nim</a:t>
            </a:r>
            <a:r>
              <a:rPr lang="en-US" altLang="ko-KR" dirty="0" smtClean="0"/>
              <a:t>) looks for your ancestors it is incredible how much other spirits implore her, saying </a:t>
            </a:r>
            <a:r>
              <a:rPr lang="ko-KR" altLang="ko-KR" dirty="0" smtClean="0"/>
              <a:t>“</a:t>
            </a:r>
            <a:r>
              <a:rPr lang="en-US" altLang="ko-KR" dirty="0" smtClean="0"/>
              <a:t>I am the ancestor!</a:t>
            </a:r>
            <a:r>
              <a:rPr lang="ko-KR" altLang="ko-KR" dirty="0" smtClean="0"/>
              <a:t>”</a:t>
            </a:r>
            <a:r>
              <a:rPr lang="en-US" altLang="ko-KR" dirty="0" smtClean="0"/>
              <a:t> Some ancestors tell her that if she can make them into absolute good spirits, they will witness to other spirits. Sometimes the descendant has not yet come to </a:t>
            </a:r>
            <a:r>
              <a:rPr lang="en-US" altLang="ko-KR" dirty="0" err="1" smtClean="0"/>
              <a:t>Cheongpyeong</a:t>
            </a:r>
            <a:r>
              <a:rPr lang="en-US" altLang="ko-KR" dirty="0" smtClean="0"/>
              <a:t> for liberation, but the ancestor will say </a:t>
            </a:r>
            <a:r>
              <a:rPr lang="ko-KR" altLang="ko-KR" dirty="0" smtClean="0"/>
              <a:t>“</a:t>
            </a:r>
            <a:r>
              <a:rPr lang="en-US" altLang="ko-KR" dirty="0" smtClean="0"/>
              <a:t>They are in their car, now, on their way here. It is very difficult for you to come here twice, so please take me now.</a:t>
            </a:r>
            <a:r>
              <a:rPr lang="ko-KR" altLang="ko-KR" dirty="0" smtClean="0"/>
              <a:t>”</a:t>
            </a:r>
            <a:r>
              <a:rPr lang="en-US" altLang="ko-KR" dirty="0" smtClean="0"/>
              <a:t> (502th WS)</a:t>
            </a:r>
            <a:endParaRPr lang="ko-KR" altLang="ko-KR" dirty="0" smtClean="0"/>
          </a:p>
          <a:p>
            <a:pPr eaLnBrk="1" hangingPunct="1">
              <a:defRPr/>
            </a:pPr>
            <a:r>
              <a:rPr lang="en-US" altLang="ko-KR" dirty="0" smtClean="0"/>
              <a:t>Seen from Satan</a:t>
            </a:r>
            <a:r>
              <a:rPr lang="ko-KR" altLang="ko-KR" dirty="0" smtClean="0"/>
              <a:t>’</a:t>
            </a:r>
            <a:r>
              <a:rPr lang="en-US" altLang="ko-KR" dirty="0" smtClean="0"/>
              <a:t>s point of view, </a:t>
            </a:r>
            <a:r>
              <a:rPr lang="en-US" altLang="ko-KR" dirty="0" err="1" smtClean="0"/>
              <a:t>Dae</a:t>
            </a:r>
            <a:r>
              <a:rPr lang="en-US" altLang="ko-KR" dirty="0" smtClean="0"/>
              <a:t> Mo </a:t>
            </a:r>
            <a:r>
              <a:rPr lang="en-US" altLang="ko-KR" dirty="0" err="1" smtClean="0"/>
              <a:t>Nim’s</a:t>
            </a:r>
            <a:r>
              <a:rPr lang="en-US" altLang="ko-KR" dirty="0" smtClean="0"/>
              <a:t> looking for ancestors means Satan is losing spirits on the evil side, so Satan and evil spirits do not let go so easily.</a:t>
            </a:r>
            <a:endParaRPr lang="ko-KR" altLang="ko-K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3C4C62A-C152-4AB8-8405-74C06D5770ED}" type="slidenum">
              <a:rPr lang="en-US" altLang="ko-KR">
                <a:latin typeface="굴림" charset="-127"/>
                <a:ea typeface="굴림" charset="-127"/>
              </a:rPr>
              <a:pPr/>
              <a:t>2</a:t>
            </a:fld>
            <a:endParaRPr lang="en-US" altLang="ko-KR">
              <a:latin typeface="굴림" charset="-127"/>
              <a:ea typeface="굴림" charset="-127"/>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p:spPr>
        <p:txBody>
          <a:bodyPr/>
          <a:lstStyle/>
          <a:p>
            <a:pPr eaLnBrk="1" hangingPunct="1"/>
            <a:r>
              <a:rPr lang="en-US" altLang="ko-KR" dirty="0" smtClean="0">
                <a:latin typeface="굴림" charset="-127"/>
                <a:ea typeface="굴림" charset="-127"/>
              </a:rPr>
              <a:t>Let us look at True Parents' words on the ancestor liberation ceremony. After the fall of Adam and Eve, all human beings came to belong to Satan’s lineage. Ancestor liberation is the ceremony through which we can completely change the lineage of all human beings back into God’s lineage, as completely ideal sons and daughters between heaven and earth, in the name of the True Parents. (1991.1.1)</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ancestor liberation ceremony is the ceremony of changing from the Satanic lineage back to the good lineage of God.</a:t>
            </a:r>
            <a:endParaRPr lang="ko-KR" altLang="ko-KR" dirty="0" smtClean="0">
              <a:latin typeface="굴림" charset="-127"/>
              <a:ea typeface="굴림" charset="-127"/>
            </a:endParaRPr>
          </a:p>
          <a:p>
            <a:pPr eaLnBrk="1" hangingPunct="1"/>
            <a:endParaRPr lang="en-US" altLang="ko-KR" dirty="0" smtClean="0">
              <a:latin typeface="굴림" charset="-127"/>
              <a:ea typeface="굴림" charset="-127"/>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80DB2AD-C950-4E38-9B4D-37192EC9067E}" type="slidenum">
              <a:rPr lang="en-US" altLang="ko-KR">
                <a:latin typeface="굴림" charset="-127"/>
                <a:ea typeface="굴림" charset="-127"/>
              </a:rPr>
              <a:pPr/>
              <a:t>20</a:t>
            </a:fld>
            <a:endParaRPr lang="en-US" altLang="ko-KR">
              <a:latin typeface="굴림" charset="-127"/>
              <a:ea typeface="굴림" charset="-127"/>
            </a:endParaRPr>
          </a:p>
        </p:txBody>
      </p:sp>
      <p:sp>
        <p:nvSpPr>
          <p:cNvPr id="51203" name="Rectangle 2"/>
          <p:cNvSpPr>
            <a:spLocks noGrp="1" noRot="1" noChangeAspect="1" noChangeArrowheads="1" noTextEdit="1"/>
          </p:cNvSpPr>
          <p:nvPr>
            <p:ph type="sldImg"/>
          </p:nvPr>
        </p:nvSpPr>
        <p:spPr>
          <a:xfrm>
            <a:off x="381000" y="685800"/>
            <a:ext cx="6096000" cy="3429000"/>
          </a:xfrm>
          <a:ln/>
        </p:spPr>
      </p:sp>
      <p:sp>
        <p:nvSpPr>
          <p:cNvPr id="51204"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Ancestor Liberation, 4-2 (Ancestor Liberation Ceremony)</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This is a picture of ancestor liberation.</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It is basically the same as a regular Holy Song session, except for the fact that at the end we sing the song Hallelujah (Amazing Grace) and take the time to communicate with our ancestors with a prayer. During this time, the ancestors come to your right side, so hold your right hand firmly in you left hand, and pray with a sincere heart. In this case, we do not do separation of evil spirits from the whole body (no strong hitting with the hands).</a:t>
            </a:r>
            <a:endParaRPr lang="ko-KR" altLang="ko-KR" dirty="0" smtClean="0">
              <a:latin typeface="굴림" charset="-127"/>
              <a:ea typeface="굴림" charset="-127"/>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E1562584-AD43-48C3-87E5-512BA3141BFD}" type="slidenum">
              <a:rPr lang="en-US" altLang="ko-KR">
                <a:latin typeface="굴림" charset="-127"/>
                <a:ea typeface="굴림" charset="-127"/>
              </a:rPr>
              <a:pPr/>
              <a:t>21</a:t>
            </a:fld>
            <a:endParaRPr lang="en-US" altLang="ko-KR">
              <a:latin typeface="굴림" charset="-127"/>
              <a:ea typeface="굴림" charset="-127"/>
            </a:endParaRPr>
          </a:p>
        </p:txBody>
      </p:sp>
      <p:sp>
        <p:nvSpPr>
          <p:cNvPr id="52227" name="Rectangle 2"/>
          <p:cNvSpPr>
            <a:spLocks noGrp="1" noRot="1" noChangeAspect="1" noChangeArrowheads="1" noTextEdit="1"/>
          </p:cNvSpPr>
          <p:nvPr>
            <p:ph type="sldImg"/>
          </p:nvPr>
        </p:nvSpPr>
        <p:spPr>
          <a:xfrm>
            <a:off x="381000" y="685800"/>
            <a:ext cx="6096000" cy="3429000"/>
          </a:xfrm>
          <a:ln/>
        </p:spPr>
      </p:sp>
      <p:sp>
        <p:nvSpPr>
          <p:cNvPr id="830467" name="Rectangle 3"/>
          <p:cNvSpPr>
            <a:spLocks noGrp="1" noChangeArrowheads="1"/>
          </p:cNvSpPr>
          <p:nvPr>
            <p:ph type="body" idx="1"/>
          </p:nvPr>
        </p:nvSpPr>
        <p:spPr/>
        <p:txBody>
          <a:bodyPr/>
          <a:lstStyle/>
          <a:p>
            <a:pPr eaLnBrk="1" hangingPunct="1">
              <a:defRPr/>
            </a:pPr>
            <a:r>
              <a:rPr lang="en-US" altLang="ko-KR" b="1" dirty="0" smtClean="0"/>
              <a:t>Ancestor Liberation, 4-3 (Workshop course in the spirit world)</a:t>
            </a:r>
            <a:endParaRPr lang="ko-KR" altLang="ko-KR" dirty="0" smtClean="0"/>
          </a:p>
          <a:p>
            <a:pPr eaLnBrk="1" hangingPunct="1">
              <a:defRPr/>
            </a:pPr>
            <a:r>
              <a:rPr lang="en-US" altLang="ko-KR" dirty="0" smtClean="0"/>
              <a:t>The liberated ancestors go to the workshop in the spirit world. The course of the workshop is as follows:</a:t>
            </a:r>
            <a:endParaRPr lang="ko-KR" altLang="ko-KR" dirty="0" smtClean="0"/>
          </a:p>
          <a:p>
            <a:pPr eaLnBrk="1" hangingPunct="1">
              <a:defRPr/>
            </a:pPr>
            <a:r>
              <a:rPr lang="en-US" altLang="ko-KR" dirty="0" smtClean="0"/>
              <a:t>1. First, they see their spiritual body.</a:t>
            </a:r>
            <a:endParaRPr lang="ko-KR" altLang="ko-KR" dirty="0" smtClean="0"/>
          </a:p>
          <a:p>
            <a:pPr eaLnBrk="1" hangingPunct="1">
              <a:defRPr/>
            </a:pPr>
            <a:r>
              <a:rPr lang="en-US" altLang="ko-KR" dirty="0" smtClean="0"/>
              <a:t>In the spirit world, when they are told, ”look at your spiritual body, look at your body,” there is not one spirit that is not surprised by looking at their own spiritual body. “Wow! ... Is my body this ugly? Is my body this dirty?” They just don</a:t>
            </a:r>
            <a:r>
              <a:rPr lang="ko-KR" altLang="ko-KR" dirty="0" smtClean="0"/>
              <a:t>’</a:t>
            </a:r>
            <a:r>
              <a:rPr lang="en-US" altLang="ko-KR" dirty="0" smtClean="0"/>
              <a:t>t know what to do.</a:t>
            </a:r>
            <a:endParaRPr lang="ko-KR" altLang="ko-KR" dirty="0" smtClean="0"/>
          </a:p>
          <a:p>
            <a:pPr eaLnBrk="1" hangingPunct="1">
              <a:defRPr/>
            </a:pPr>
            <a:r>
              <a:rPr lang="en-US" altLang="ko-KR" dirty="0" smtClean="0"/>
              <a:t>2. Then, starting from Heaven, they tour the entire spirit world. They end below hell. You think hell is the bottom, but actually there is one more place even under Hell. What kind of place is it? It is a place where lewd spirits, and spirits that committed suicide, go to.</a:t>
            </a:r>
            <a:endParaRPr lang="ko-KR" altLang="ko-KR" dirty="0" smtClean="0"/>
          </a:p>
          <a:p>
            <a:pPr eaLnBrk="1" hangingPunct="1">
              <a:defRPr/>
            </a:pPr>
            <a:r>
              <a:rPr lang="en-US" altLang="ko-KR" dirty="0" smtClean="0"/>
              <a:t>3. After showing them all of the spirit world, we say “go according to your spiritual body</a:t>
            </a:r>
            <a:r>
              <a:rPr lang="ko-KR" altLang="ko-KR" dirty="0" smtClean="0"/>
              <a:t>’</a:t>
            </a:r>
            <a:r>
              <a:rPr lang="en-US" altLang="ko-KR" dirty="0" smtClean="0"/>
              <a:t>s shape and color.”</a:t>
            </a:r>
            <a:endParaRPr lang="ko-KR" altLang="ko-KR" dirty="0" smtClean="0"/>
          </a:p>
          <a:p>
            <a:pPr eaLnBrk="1" hangingPunct="1">
              <a:defRPr/>
            </a:pPr>
            <a:r>
              <a:rPr lang="en-US" altLang="ko-KR" dirty="0" smtClean="0"/>
              <a:t>If we say, “Go look for your house,” they go. If they had not first seen heaven, they would say ”this is my house. What can I do about it?” This is how they would think. But because they have seen heaven, they cannot live where they are in pain and suffering, not being able to go to heaven. We leave them in those places until they begin to think like this.</a:t>
            </a:r>
            <a:endParaRPr lang="ko-KR" altLang="ko-KR" dirty="0" smtClean="0"/>
          </a:p>
          <a:p>
            <a:pPr eaLnBrk="1" hangingPunct="1">
              <a:defRPr/>
            </a:pPr>
            <a:r>
              <a:rPr lang="en-US" altLang="ko-KR" dirty="0" smtClean="0"/>
              <a:t>4. When they think only “I wish they would take me to the training center quickly!” they are once again called to the training center.</a:t>
            </a:r>
            <a:endParaRPr lang="ko-KR" altLang="ko-KR" dirty="0" smtClean="0"/>
          </a:p>
          <a:p>
            <a:pPr eaLnBrk="1" hangingPunct="1">
              <a:defRPr/>
            </a:pPr>
            <a:r>
              <a:rPr lang="en-US" altLang="ko-KR" dirty="0" smtClean="0"/>
              <a:t>What do we show them at the training center? We show them all creation and humankind as the ideal world of creation that God created. It is beautiful. They see all of that. The reason God created this world. The way God felt when he was creating humans and creation so he could feel joy through them feeling joy. “We could have lived in that kind of world, but we did wrong and had to be expelled.” This is how they begin to think.</a:t>
            </a:r>
            <a:endParaRPr lang="ko-KR" altLang="ko-KR" dirty="0" smtClean="0"/>
          </a:p>
          <a:p>
            <a:pPr eaLnBrk="1" hangingPunct="1">
              <a:defRPr/>
            </a:pPr>
            <a:r>
              <a:rPr lang="en-US" altLang="ko-KR" dirty="0" smtClean="0"/>
              <a:t>5. They hear a lecture on the Fall, and how Lucifer approached Eve.</a:t>
            </a:r>
            <a:endParaRPr lang="ko-KR" altLang="ko-KR" dirty="0" smtClean="0"/>
          </a:p>
          <a:p>
            <a:pPr eaLnBrk="1" hangingPunct="1">
              <a:defRPr/>
            </a:pPr>
            <a:r>
              <a:rPr lang="en-US" altLang="ko-KR" dirty="0" smtClean="0"/>
              <a:t>“Confess everything you did while living on earth based on these 3 points: how you had much greed, and you felt diminishing love, you then fell. This is where we have to start to cleanse your sins.”</a:t>
            </a:r>
            <a:endParaRPr lang="ko-KR" altLang="ko-KR" dirty="0" smtClean="0"/>
          </a:p>
          <a:p>
            <a:pPr eaLnBrk="1" hangingPunct="1">
              <a:defRPr/>
            </a:pPr>
            <a:r>
              <a:rPr lang="en-US" altLang="ko-KR" dirty="0" smtClean="0"/>
              <a:t>6. Cleanse your sins. If you stay like this, you will never go to heaven, so start scrubbing!</a:t>
            </a:r>
            <a:endParaRPr lang="ko-KR" altLang="ko-KR" dirty="0" smtClean="0"/>
          </a:p>
          <a:p>
            <a:pPr eaLnBrk="1" hangingPunct="1">
              <a:defRPr/>
            </a:pPr>
            <a:r>
              <a:rPr lang="en-US" altLang="ko-KR" dirty="0" smtClean="0"/>
              <a:t>When they scrub, they can see it come off. Some places have dirt, like this. Can they see the dirt come off as they scrub and scour? Can they not see? They can see. They cry </a:t>
            </a:r>
            <a:r>
              <a:rPr lang="ko-KR" altLang="ko-KR" dirty="0" smtClean="0"/>
              <a:t>“</a:t>
            </a:r>
            <a:r>
              <a:rPr lang="en-US" altLang="ko-KR" dirty="0" smtClean="0"/>
              <a:t>This is how inside me there is what came from the fall of Adam and Eve!</a:t>
            </a:r>
            <a:r>
              <a:rPr lang="ko-KR" altLang="ko-KR" dirty="0" smtClean="0"/>
              <a:t>”</a:t>
            </a:r>
            <a:r>
              <a:rPr lang="en-US" altLang="ko-KR" dirty="0" smtClean="0"/>
              <a:t> and in embarrassment they cannot raise their faces, but they can only cry shedding tears.</a:t>
            </a:r>
            <a:endParaRPr lang="ko-KR" altLang="ko-KR" dirty="0" smtClean="0"/>
          </a:p>
          <a:p>
            <a:pPr eaLnBrk="1" hangingPunct="1">
              <a:defRPr/>
            </a:pPr>
            <a:r>
              <a:rPr lang="en-US" altLang="ko-KR" dirty="0" smtClean="0"/>
              <a:t>After that, they learn about the providence of restoration.</a:t>
            </a:r>
            <a:endParaRPr lang="ko-KR" altLang="ko-KR" dirty="0" smtClean="0"/>
          </a:p>
          <a:p>
            <a:pPr eaLnBrk="1" hangingPunct="1">
              <a:defRPr/>
            </a:pPr>
            <a:r>
              <a:rPr lang="en-US" altLang="ko-KR" dirty="0" smtClean="0"/>
              <a:t>7. As they scrub they can see themselves become clean little by little. They begin to see hope and say </a:t>
            </a:r>
            <a:r>
              <a:rPr lang="ko-KR" altLang="ko-KR" dirty="0" smtClean="0"/>
              <a:t>“</a:t>
            </a:r>
            <a:r>
              <a:rPr lang="en-US" altLang="ko-KR" dirty="0" smtClean="0"/>
              <a:t>Wow~. I am a little closer to heaven now.</a:t>
            </a:r>
            <a:r>
              <a:rPr lang="ko-KR" altLang="ko-KR" dirty="0" smtClean="0"/>
              <a:t>” </a:t>
            </a:r>
            <a:r>
              <a:rPr lang="en-US" altLang="ko-KR" dirty="0" smtClean="0"/>
              <a:t>Then they listen to more lectures. The lecturer changes and they listen to new lectures and learn about their sins, and scrub their sins.</a:t>
            </a:r>
            <a:endParaRPr lang="ko-KR" altLang="ko-KR" dirty="0" smtClean="0"/>
          </a:p>
          <a:p>
            <a:pPr eaLnBrk="1" hangingPunct="1">
              <a:defRPr/>
            </a:pPr>
            <a:r>
              <a:rPr lang="en-US" altLang="ko-KR" dirty="0" smtClean="0"/>
              <a:t>Like this, our liberated ancestors participate in a 100-day workshop, and follow this course, repeating the various stages.</a:t>
            </a:r>
            <a:endParaRPr lang="ko-KR" altLang="ko-KR"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F26E041-8D79-4DDD-8935-B2AD814536C7}" type="slidenum">
              <a:rPr lang="en-US" altLang="ko-KR">
                <a:latin typeface="굴림" charset="-127"/>
                <a:ea typeface="굴림" charset="-127"/>
              </a:rPr>
              <a:pPr/>
              <a:t>22</a:t>
            </a:fld>
            <a:endParaRPr lang="en-US" altLang="ko-KR">
              <a:latin typeface="굴림" charset="-127"/>
              <a:ea typeface="굴림" charset="-127"/>
            </a:endParaRPr>
          </a:p>
        </p:txBody>
      </p:sp>
      <p:sp>
        <p:nvSpPr>
          <p:cNvPr id="53251" name="Rectangle 2"/>
          <p:cNvSpPr>
            <a:spLocks noGrp="1" noRot="1" noChangeAspect="1" noChangeArrowheads="1" noTextEdit="1"/>
          </p:cNvSpPr>
          <p:nvPr>
            <p:ph type="sldImg"/>
          </p:nvPr>
        </p:nvSpPr>
        <p:spPr>
          <a:xfrm>
            <a:off x="381000" y="685800"/>
            <a:ext cx="6096000" cy="3429000"/>
          </a:xfrm>
          <a:ln/>
        </p:spPr>
      </p:sp>
      <p:sp>
        <p:nvSpPr>
          <p:cNvPr id="53252"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Ancestor blessing</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After clearing up all their sins except for the original sin in the 100-day workshop, the ancestors can come down once again to the </a:t>
            </a:r>
            <a:r>
              <a:rPr lang="en-US" altLang="ko-KR" dirty="0" err="1" smtClean="0">
                <a:latin typeface="굴림" charset="-127"/>
                <a:ea typeface="굴림" charset="-127"/>
              </a:rPr>
              <a:t>Cheongpyeong</a:t>
            </a:r>
            <a:r>
              <a:rPr lang="en-US" altLang="ko-KR" dirty="0" smtClean="0">
                <a:latin typeface="굴림" charset="-127"/>
                <a:ea typeface="굴림" charset="-127"/>
              </a:rPr>
              <a:t> Heaven and Earth Training Center to receive the Ancestor Blessing, at the time when their descendant comes to the </a:t>
            </a:r>
            <a:r>
              <a:rPr lang="en-US" altLang="ko-KR" dirty="0" err="1" smtClean="0">
                <a:latin typeface="굴림" charset="-127"/>
                <a:ea typeface="굴림" charset="-127"/>
              </a:rPr>
              <a:t>Cheongpyeong</a:t>
            </a:r>
            <a:r>
              <a:rPr lang="en-US" altLang="ko-KR" dirty="0" smtClean="0">
                <a:latin typeface="굴림" charset="-127"/>
                <a:ea typeface="굴림" charset="-127"/>
              </a:rPr>
              <a:t> Heaven and Earth Training Center for the blessing.</a:t>
            </a:r>
            <a:endParaRPr lang="ko-KR" altLang="ko-KR" dirty="0" smtClean="0">
              <a:latin typeface="굴림" charset="-127"/>
              <a:ea typeface="굴림" charset="-127"/>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5FB6A06-5811-402F-84BA-A8550CCC84C3}" type="slidenum">
              <a:rPr lang="en-US" altLang="ko-KR">
                <a:latin typeface="굴림" charset="-127"/>
                <a:ea typeface="굴림" charset="-127"/>
              </a:rPr>
              <a:pPr/>
              <a:t>23</a:t>
            </a:fld>
            <a:endParaRPr lang="en-US" altLang="ko-KR">
              <a:latin typeface="굴림" charset="-127"/>
              <a:ea typeface="굴림" charset="-127"/>
            </a:endParaRPr>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Ancestor blessing, 5-2 (Proclamation of the opening of the spirit world)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Let us consider the ceremony for the proclamation of the opening of the spirit world.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This is the photo taken at the ceremony for the proclamation of the opening of the spirit world at East Garden on Nov 30, 1997.</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This was the ceremony during which Heung Jin </a:t>
            </a:r>
            <a:r>
              <a:rPr lang="en-US" altLang="ko-KR" dirty="0" err="1" smtClean="0">
                <a:latin typeface="굴림" charset="-127"/>
                <a:ea typeface="굴림" charset="-127"/>
              </a:rPr>
              <a:t>Nim</a:t>
            </a:r>
            <a:r>
              <a:rPr lang="en-US" altLang="ko-KR" dirty="0" smtClean="0">
                <a:latin typeface="굴림" charset="-127"/>
                <a:ea typeface="굴림" charset="-127"/>
              </a:rPr>
              <a:t> and </a:t>
            </a:r>
            <a:r>
              <a:rPr lang="en-US" altLang="ko-KR" dirty="0" err="1" smtClean="0">
                <a:latin typeface="굴림" charset="-127"/>
                <a:ea typeface="굴림" charset="-127"/>
              </a:rPr>
              <a:t>Dae</a:t>
            </a:r>
            <a:r>
              <a:rPr lang="en-US" altLang="ko-KR" dirty="0" smtClean="0">
                <a:latin typeface="굴림" charset="-127"/>
                <a:ea typeface="굴림" charset="-127"/>
              </a:rPr>
              <a:t> Mo </a:t>
            </a:r>
            <a:r>
              <a:rPr lang="en-US" altLang="ko-KR" dirty="0" err="1" smtClean="0">
                <a:latin typeface="굴림" charset="-127"/>
                <a:ea typeface="굴림" charset="-127"/>
              </a:rPr>
              <a:t>Nim</a:t>
            </a:r>
            <a:r>
              <a:rPr lang="en-US" altLang="ko-KR" dirty="0" smtClean="0">
                <a:latin typeface="굴림" charset="-127"/>
                <a:ea typeface="굴림" charset="-127"/>
              </a:rPr>
              <a:t> received the authority of giving the ancestor blessing to our liberated ancestors from True Parents.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After this, Heung Jin </a:t>
            </a:r>
            <a:r>
              <a:rPr lang="en-US" altLang="ko-KR" dirty="0" err="1" smtClean="0">
                <a:latin typeface="굴림" charset="-127"/>
                <a:ea typeface="굴림" charset="-127"/>
              </a:rPr>
              <a:t>Nim</a:t>
            </a:r>
            <a:r>
              <a:rPr lang="en-US" altLang="ko-KR" dirty="0" smtClean="0">
                <a:latin typeface="굴림" charset="-127"/>
                <a:ea typeface="굴림" charset="-127"/>
              </a:rPr>
              <a:t> and </a:t>
            </a:r>
            <a:r>
              <a:rPr lang="en-US" altLang="ko-KR" dirty="0" err="1" smtClean="0">
                <a:latin typeface="굴림" charset="-127"/>
                <a:ea typeface="굴림" charset="-127"/>
              </a:rPr>
              <a:t>Dae</a:t>
            </a:r>
            <a:r>
              <a:rPr lang="en-US" altLang="ko-KR" dirty="0" smtClean="0">
                <a:latin typeface="굴림" charset="-127"/>
                <a:ea typeface="굴림" charset="-127"/>
              </a:rPr>
              <a:t> Mo </a:t>
            </a:r>
            <a:r>
              <a:rPr lang="en-US" altLang="ko-KR" dirty="0" err="1" smtClean="0">
                <a:latin typeface="굴림" charset="-127"/>
                <a:ea typeface="굴림" charset="-127"/>
              </a:rPr>
              <a:t>Nim</a:t>
            </a:r>
            <a:r>
              <a:rPr lang="en-US" altLang="ko-KR" dirty="0" smtClean="0">
                <a:latin typeface="굴림" charset="-127"/>
                <a:ea typeface="굴림" charset="-127"/>
              </a:rPr>
              <a:t> could start the ancestor blessing, instead of True Parents.</a:t>
            </a:r>
            <a:endParaRPr lang="ko-KR" altLang="ko-KR" dirty="0" smtClean="0">
              <a:latin typeface="굴림" charset="-127"/>
              <a:ea typeface="굴림" charset="-127"/>
            </a:endParaRPr>
          </a:p>
          <a:p>
            <a:pPr eaLnBrk="1" hangingPunct="1"/>
            <a:endParaRPr lang="en-US" altLang="ko-KR" dirty="0" smtClean="0">
              <a:latin typeface="굴림" charset="-127"/>
              <a:ea typeface="굴림" charset="-127"/>
            </a:endParaRPr>
          </a:p>
          <a:p>
            <a:pPr eaLnBrk="1" hangingPunct="1"/>
            <a:endParaRPr lang="en-US" altLang="ko-KR" dirty="0" smtClean="0">
              <a:latin typeface="굴림" charset="-127"/>
              <a:ea typeface="굴림" charset="-127"/>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4C544B1-7E25-4FB1-9FCF-0C5348984C43}" type="slidenum">
              <a:rPr lang="en-US" altLang="ko-KR">
                <a:latin typeface="굴림" charset="-127"/>
                <a:ea typeface="굴림" charset="-127"/>
              </a:rPr>
              <a:pPr/>
              <a:t>24</a:t>
            </a:fld>
            <a:endParaRPr lang="en-US" altLang="ko-KR">
              <a:latin typeface="굴림" charset="-127"/>
              <a:ea typeface="굴림" charset="-127"/>
            </a:endParaRPr>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Ancestor blessing, 5-1 (Words on the ancestor blessing)</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words True Parents gave us at the proclamation of the opening of the spirit world when they made it possible for me to do ancestor liberation and blessing were, "When we see the principle, spirits were not made to receive the blessing. Only humans on earth are supposed to receive the blessing, and spirits in the spirit world are not supposed to be blessed. " Then, how is this possible? True Parents made conditions to a level where Satan could not accuse them of anything and, based on this victory, they can give the blessing which removes Original Sin, even for the liberated ancestors. (</a:t>
            </a:r>
            <a:r>
              <a:rPr lang="en-US" altLang="ko-KR" dirty="0" err="1" smtClean="0">
                <a:latin typeface="굴림" charset="-127"/>
                <a:ea typeface="굴림" charset="-127"/>
              </a:rPr>
              <a:t>Dae</a:t>
            </a:r>
            <a:r>
              <a:rPr lang="en-US" altLang="ko-KR" dirty="0" smtClean="0">
                <a:latin typeface="굴림" charset="-127"/>
                <a:ea typeface="굴림" charset="-127"/>
              </a:rPr>
              <a:t> Mo </a:t>
            </a:r>
            <a:r>
              <a:rPr lang="en-US" altLang="ko-KR" dirty="0" err="1" smtClean="0">
                <a:latin typeface="굴림" charset="-127"/>
                <a:ea typeface="굴림" charset="-127"/>
              </a:rPr>
              <a:t>Nim</a:t>
            </a:r>
            <a:r>
              <a:rPr lang="en-US" altLang="ko-KR" dirty="0" smtClean="0">
                <a:latin typeface="굴림" charset="-127"/>
                <a:ea typeface="굴림" charset="-127"/>
              </a:rPr>
              <a:t> heard this from True Parents)</a:t>
            </a:r>
            <a:endParaRPr lang="ko-KR" altLang="ko-KR" dirty="0" smtClean="0">
              <a:latin typeface="굴림" charset="-127"/>
              <a:ea typeface="굴림" charset="-127"/>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CB53EB2-4B46-458B-B151-672730FEEE42}" type="slidenum">
              <a:rPr lang="en-US" altLang="ko-KR">
                <a:latin typeface="굴림" charset="-127"/>
                <a:ea typeface="굴림" charset="-127"/>
              </a:rPr>
              <a:pPr/>
              <a:t>25</a:t>
            </a:fld>
            <a:endParaRPr lang="en-US" altLang="ko-KR">
              <a:latin typeface="굴림" charset="-127"/>
              <a:ea typeface="굴림" charset="-127"/>
            </a:endParaRPr>
          </a:p>
        </p:txBody>
      </p:sp>
      <p:sp>
        <p:nvSpPr>
          <p:cNvPr id="56323" name="Rectangle 2"/>
          <p:cNvSpPr>
            <a:spLocks noGrp="1" noRot="1" noChangeAspect="1" noChangeArrowheads="1" noTextEdit="1"/>
          </p:cNvSpPr>
          <p:nvPr>
            <p:ph type="sldImg"/>
          </p:nvPr>
        </p:nvSpPr>
        <p:spPr>
          <a:xfrm>
            <a:off x="381000" y="685800"/>
            <a:ext cx="6096000" cy="3429000"/>
          </a:xfrm>
          <a:ln/>
        </p:spPr>
      </p:sp>
      <p:sp>
        <p:nvSpPr>
          <p:cNvPr id="56324"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Ancestor blessing,  5-3 (Ancestor blessing ceremony)</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ancestor blessing ceremony is the moment that our ancestors' original sin can be removed through the holy wine ceremony. How amazing this is!!</a:t>
            </a:r>
          </a:p>
          <a:p>
            <a:pPr eaLnBrk="1" hangingPunct="1"/>
            <a:endParaRPr lang="en-US" altLang="ko-KR" dirty="0" smtClean="0">
              <a:latin typeface="굴림" charset="-127"/>
              <a:ea typeface="굴림" charset="-127"/>
            </a:endParaRPr>
          </a:p>
          <a:p>
            <a:pPr eaLnBrk="1" hangingPunct="1"/>
            <a:r>
              <a:rPr lang="en-US" altLang="ko-KR" dirty="0" smtClean="0">
                <a:latin typeface="굴림" charset="-127"/>
                <a:ea typeface="굴림" charset="-127"/>
              </a:rPr>
              <a:t>This is the moment that our ancestors' original sin can be removed through the holy wine ceremony. How amazing this is !!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121DB44-9189-4208-8BAC-F08A10BE7AF9}" type="slidenum">
              <a:rPr lang="en-US" altLang="ko-KR">
                <a:latin typeface="굴림" charset="-127"/>
                <a:ea typeface="굴림" charset="-127"/>
              </a:rPr>
              <a:pPr/>
              <a:t>26</a:t>
            </a:fld>
            <a:endParaRPr lang="en-US" altLang="ko-KR">
              <a:latin typeface="굴림" charset="-127"/>
              <a:ea typeface="굴림" charset="-127"/>
            </a:endParaRPr>
          </a:p>
        </p:txBody>
      </p:sp>
      <p:sp>
        <p:nvSpPr>
          <p:cNvPr id="57347" name="Rectangle 2"/>
          <p:cNvSpPr>
            <a:spLocks noGrp="1" noRot="1" noChangeAspect="1" noChangeArrowheads="1" noTextEdit="1"/>
          </p:cNvSpPr>
          <p:nvPr>
            <p:ph type="sldImg"/>
          </p:nvPr>
        </p:nvSpPr>
        <p:spPr>
          <a:xfrm>
            <a:off x="381000" y="685800"/>
            <a:ext cx="6096000" cy="3429000"/>
          </a:xfrm>
          <a:ln/>
        </p:spPr>
      </p:sp>
      <p:sp>
        <p:nvSpPr>
          <p:cNvPr id="755715" name="Rectangle 3"/>
          <p:cNvSpPr>
            <a:spLocks noGrp="1" noChangeArrowheads="1"/>
          </p:cNvSpPr>
          <p:nvPr>
            <p:ph type="body" idx="1"/>
          </p:nvPr>
        </p:nvSpPr>
        <p:spPr/>
        <p:txBody>
          <a:bodyPr/>
          <a:lstStyle/>
          <a:p>
            <a:pPr eaLnBrk="1" hangingPunct="1">
              <a:defRPr/>
            </a:pPr>
            <a:r>
              <a:rPr lang="en-US" altLang="ko-KR" b="1" dirty="0" smtClean="0"/>
              <a:t>The</a:t>
            </a:r>
            <a:r>
              <a:rPr lang="en-US" altLang="ko-KR" b="1" baseline="0" dirty="0" smtClean="0"/>
              <a:t> </a:t>
            </a:r>
            <a:r>
              <a:rPr lang="en-US" altLang="ko-KR" b="1" dirty="0" smtClean="0"/>
              <a:t>Role of the Absolute</a:t>
            </a:r>
            <a:r>
              <a:rPr lang="en-US" altLang="ko-KR" b="1" baseline="0" dirty="0" smtClean="0"/>
              <a:t> Good Spirit</a:t>
            </a:r>
            <a:endParaRPr lang="ko-KR" altLang="ko-KR" dirty="0" smtClean="0"/>
          </a:p>
          <a:p>
            <a:pPr eaLnBrk="1" hangingPunct="1">
              <a:defRPr/>
            </a:pPr>
            <a:r>
              <a:rPr lang="en-US" altLang="ko-KR" dirty="0" smtClean="0"/>
              <a:t>By participating in the ancestor blessing ceremony, those liberated ancestors become absolute good spirits. Absolute good spirits are those spirits without any sins.</a:t>
            </a:r>
            <a:endParaRPr lang="ko-KR" altLang="ko-KR" dirty="0" smtClean="0"/>
          </a:p>
          <a:p>
            <a:pPr eaLnBrk="1" hangingPunct="1">
              <a:defRPr/>
            </a:pPr>
            <a:r>
              <a:rPr lang="en-US" altLang="ko-KR" dirty="0" smtClean="0"/>
              <a:t>The role of these absolute good spirits is to help, generally, with everything in their descendants' lives and in God's providence.</a:t>
            </a:r>
            <a:endParaRPr lang="ko-KR" altLang="ko-KR" dirty="0" smtClean="0"/>
          </a:p>
          <a:p>
            <a:pPr eaLnBrk="1" hangingPunct="1">
              <a:defRPr/>
            </a:pPr>
            <a:r>
              <a:rPr lang="en-US" altLang="ko-KR" dirty="0" smtClean="0"/>
              <a:t>For example, they resurrect to the descendants, help with God's providence, take part in </a:t>
            </a:r>
            <a:r>
              <a:rPr lang="en-US" altLang="ko-KR" dirty="0" err="1" smtClean="0"/>
              <a:t>Hoon</a:t>
            </a:r>
            <a:r>
              <a:rPr lang="en-US" altLang="ko-KR" dirty="0" smtClean="0"/>
              <a:t> </a:t>
            </a:r>
            <a:r>
              <a:rPr lang="en-US" altLang="ko-KR" dirty="0" err="1" smtClean="0"/>
              <a:t>dok</a:t>
            </a:r>
            <a:r>
              <a:rPr lang="en-US" altLang="ko-KR" dirty="0" smtClean="0"/>
              <a:t> family church activities, help to look for ancestors during ancestor liberation, help separate spirits from their descendants' bodies, help their descendants inherit heavenly fortune, guide them when the descendants go to spirit world and so on.</a:t>
            </a:r>
            <a:endParaRPr lang="ko-KR" altLang="ko-KR"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206C9EEC-D7C8-433D-94B0-9251BCA8B587}" type="slidenum">
              <a:rPr lang="en-US" altLang="ko-KR" smtClean="0"/>
              <a:pPr>
                <a:defRPr/>
              </a:pPr>
              <a:t>27</a:t>
            </a:fld>
            <a:endParaRPr lang="en-US" altLang="ko-KR"/>
          </a:p>
        </p:txBody>
      </p:sp>
    </p:spTree>
    <p:extLst>
      <p:ext uri="{BB962C8B-B14F-4D97-AF65-F5344CB8AC3E}">
        <p14:creationId xmlns:p14="http://schemas.microsoft.com/office/powerpoint/2010/main" val="885937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206C9EEC-D7C8-433D-94B0-9251BCA8B587}" type="slidenum">
              <a:rPr lang="en-US" altLang="ko-KR" smtClean="0"/>
              <a:pPr>
                <a:defRPr/>
              </a:pPr>
              <a:t>28</a:t>
            </a:fld>
            <a:endParaRPr lang="en-US" altLang="ko-KR"/>
          </a:p>
        </p:txBody>
      </p:sp>
    </p:spTree>
    <p:extLst>
      <p:ext uri="{BB962C8B-B14F-4D97-AF65-F5344CB8AC3E}">
        <p14:creationId xmlns:p14="http://schemas.microsoft.com/office/powerpoint/2010/main" val="3529226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CDC4AF01-70AA-4B4F-9010-83F71EABF8CC}" type="slidenum">
              <a:rPr lang="en-US" altLang="ko-KR">
                <a:latin typeface="굴림" charset="-127"/>
                <a:ea typeface="굴림" charset="-127"/>
              </a:rPr>
              <a:pPr/>
              <a:t>29</a:t>
            </a:fld>
            <a:endParaRPr lang="en-US" altLang="ko-KR">
              <a:latin typeface="굴림" charset="-127"/>
              <a:ea typeface="굴림" charset="-127"/>
            </a:endParaRPr>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The process of ancestor liberation &amp; blessing, 7</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Let us consider the process of the ancestor liberation and blessing ceremony, by examining this flow chart:</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After the liberation ceremony, the liberated ancestors go to Heung Jin </a:t>
            </a:r>
            <a:r>
              <a:rPr lang="en-US" altLang="ko-KR" dirty="0" err="1" smtClean="0">
                <a:latin typeface="굴림" charset="-127"/>
                <a:ea typeface="굴림" charset="-127"/>
              </a:rPr>
              <a:t>Nim's</a:t>
            </a:r>
            <a:r>
              <a:rPr lang="en-US" altLang="ko-KR" dirty="0" smtClean="0">
                <a:latin typeface="굴림" charset="-127"/>
                <a:ea typeface="굴림" charset="-127"/>
              </a:rPr>
              <a:t> Training Center in the spirit world to receive education and to clean up all their sins except for the original sin.</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After 100 days from the liberation ceremony, if you come to the </a:t>
            </a:r>
            <a:r>
              <a:rPr lang="en-US" altLang="ko-KR" dirty="0" err="1" smtClean="0">
                <a:latin typeface="굴림" charset="-127"/>
                <a:ea typeface="굴림" charset="-127"/>
              </a:rPr>
              <a:t>Cheongpyeong</a:t>
            </a:r>
            <a:r>
              <a:rPr lang="en-US" altLang="ko-KR" dirty="0" smtClean="0">
                <a:latin typeface="굴림" charset="-127"/>
                <a:ea typeface="굴림" charset="-127"/>
              </a:rPr>
              <a:t> Heaven and Earth Training Center to get them blessed, they come down to the training center to receive the blessing. The moment they smell the holy wine, their original sin is removed.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After this, they go to a 40-day workshop for blessed families, in Heung Jin </a:t>
            </a:r>
            <a:r>
              <a:rPr lang="en-US" altLang="ko-KR" dirty="0" err="1" smtClean="0">
                <a:latin typeface="굴림" charset="-127"/>
                <a:ea typeface="굴림" charset="-127"/>
              </a:rPr>
              <a:t>Nim's</a:t>
            </a:r>
            <a:r>
              <a:rPr lang="en-US" altLang="ko-KR" dirty="0" smtClean="0">
                <a:latin typeface="굴림" charset="-127"/>
                <a:ea typeface="굴림" charset="-127"/>
              </a:rPr>
              <a:t> Training Center.</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After 40 days, if you, the descendants, come to the </a:t>
            </a:r>
            <a:r>
              <a:rPr lang="en-US" altLang="ko-KR" dirty="0" err="1" smtClean="0">
                <a:latin typeface="굴림" charset="-127"/>
                <a:ea typeface="굴림" charset="-127"/>
              </a:rPr>
              <a:t>Cheongpyeong</a:t>
            </a:r>
            <a:r>
              <a:rPr lang="en-US" altLang="ko-KR" dirty="0" smtClean="0">
                <a:latin typeface="굴림" charset="-127"/>
                <a:ea typeface="굴림" charset="-127"/>
              </a:rPr>
              <a:t> Heaven and Earth Training Center to bring them to your home, they will follow you.</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For those members who live overseas, as it is difficult to come to </a:t>
            </a:r>
            <a:r>
              <a:rPr lang="en-US" altLang="ko-KR" dirty="0" err="1" smtClean="0">
                <a:latin typeface="굴림" charset="-127"/>
                <a:ea typeface="굴림" charset="-127"/>
              </a:rPr>
              <a:t>Cheongpyeong</a:t>
            </a:r>
            <a:r>
              <a:rPr lang="en-US" altLang="ko-KR" dirty="0" smtClean="0">
                <a:latin typeface="굴림" charset="-127"/>
                <a:ea typeface="굴림" charset="-127"/>
              </a:rPr>
              <a:t> to bring them home, Heung Jin </a:t>
            </a:r>
            <a:r>
              <a:rPr lang="en-US" altLang="ko-KR" dirty="0" err="1" smtClean="0">
                <a:latin typeface="굴림" charset="-127"/>
                <a:ea typeface="굴림" charset="-127"/>
              </a:rPr>
              <a:t>Nim</a:t>
            </a:r>
            <a:r>
              <a:rPr lang="en-US" altLang="ko-KR" dirty="0" smtClean="0">
                <a:latin typeface="굴림" charset="-127"/>
                <a:ea typeface="굴림" charset="-127"/>
              </a:rPr>
              <a:t> and </a:t>
            </a:r>
            <a:r>
              <a:rPr lang="en-US" altLang="ko-KR" dirty="0" err="1" smtClean="0">
                <a:latin typeface="굴림" charset="-127"/>
                <a:ea typeface="굴림" charset="-127"/>
              </a:rPr>
              <a:t>Dae</a:t>
            </a:r>
            <a:r>
              <a:rPr lang="en-US" altLang="ko-KR" dirty="0" smtClean="0">
                <a:latin typeface="굴림" charset="-127"/>
                <a:ea typeface="굴림" charset="-127"/>
              </a:rPr>
              <a:t> Mo </a:t>
            </a:r>
            <a:r>
              <a:rPr lang="en-US" altLang="ko-KR" dirty="0" err="1" smtClean="0">
                <a:latin typeface="굴림" charset="-127"/>
                <a:ea typeface="굴림" charset="-127"/>
              </a:rPr>
              <a:t>Nim</a:t>
            </a:r>
            <a:r>
              <a:rPr lang="en-US" altLang="ko-KR" dirty="0" smtClean="0">
                <a:latin typeface="굴림" charset="-127"/>
                <a:ea typeface="굴림" charset="-127"/>
              </a:rPr>
              <a:t> will send them to your home after 40 days.</a:t>
            </a:r>
            <a:endParaRPr lang="ko-KR" altLang="ko-KR" dirty="0" smtClean="0">
              <a:latin typeface="굴림" charset="-127"/>
              <a:ea typeface="굴림" charset="-127"/>
            </a:endParaRPr>
          </a:p>
          <a:p>
            <a:pPr eaLnBrk="1" hangingPunct="1"/>
            <a:endParaRPr lang="en-US" altLang="ko-KR" dirty="0" smtClean="0">
              <a:latin typeface="굴림" charset="-127"/>
              <a:ea typeface="굴림" charset="-127"/>
            </a:endParaRPr>
          </a:p>
          <a:p>
            <a:pPr eaLnBrk="1" hangingPunct="1"/>
            <a:endParaRPr lang="en-US" altLang="ko-KR" dirty="0" smtClean="0">
              <a:latin typeface="굴림" charset="-127"/>
              <a:ea typeface="굴림" charset="-127"/>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739821B-F884-4E9B-985A-3ACD3C5BC1DF}" type="slidenum">
              <a:rPr lang="en-US" altLang="ko-KR">
                <a:latin typeface="굴림" charset="-127"/>
                <a:ea typeface="굴림" charset="-127"/>
              </a:rPr>
              <a:pPr/>
              <a:t>3</a:t>
            </a:fld>
            <a:endParaRPr lang="en-US" altLang="ko-KR">
              <a:latin typeface="굴림" charset="-127"/>
              <a:ea typeface="굴림" charset="-127"/>
            </a:endParaRPr>
          </a:p>
        </p:txBody>
      </p:sp>
      <p:sp>
        <p:nvSpPr>
          <p:cNvPr id="37891" name="Rectangle 2"/>
          <p:cNvSpPr>
            <a:spLocks noGrp="1" noRot="1" noChangeAspect="1" noChangeArrowheads="1" noTextEdit="1"/>
          </p:cNvSpPr>
          <p:nvPr>
            <p:ph type="sldImg"/>
          </p:nvPr>
        </p:nvSpPr>
        <p:spPr>
          <a:xfrm>
            <a:off x="381000" y="685800"/>
            <a:ext cx="6096000" cy="3429000"/>
          </a:xfrm>
          <a:ln/>
        </p:spPr>
      </p:sp>
      <p:sp>
        <p:nvSpPr>
          <p:cNvPr id="37892" name="Rectangle 3"/>
          <p:cNvSpPr>
            <a:spLocks noGrp="1" noChangeArrowheads="1"/>
          </p:cNvSpPr>
          <p:nvPr>
            <p:ph type="body" idx="1"/>
          </p:nvPr>
        </p:nvSpPr>
        <p:spPr>
          <a:noFill/>
          <a:ln/>
        </p:spPr>
        <p:txBody>
          <a:bodyPr/>
          <a:lstStyle/>
          <a:p>
            <a:pPr eaLnBrk="1" hangingPunct="1"/>
            <a:r>
              <a:rPr lang="en-US" altLang="ko-KR" dirty="0" smtClean="0">
                <a:latin typeface="굴림" charset="-127"/>
                <a:ea typeface="굴림" charset="-127"/>
              </a:rPr>
              <a:t>Let us consider how much effort has been made in order for us to receive this grace of the ancestor liberation ceremony from True Parents.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True Parents came to this world with the responsibility to liberate and release Heavenly Father, to complete the restoration of the fallen world, and to save all human beings.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In order for True Parents to accomplish these things, they needed to set up numerous indemnity conditions, and they liberated Heavenly Father through the coronation ceremony of God's kingship. Furthermore, True Parents opened the door for the restoration of the blood lineage through the blessing, in order to liberate all human beings.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True Parents, the Messiah of humankind, have to save not only all men on earth but also all spirits in the spirit world. In order to do this, True Parents prepared these special works</a:t>
            </a:r>
            <a:r>
              <a:rPr lang="en-US" altLang="ko-KR" baseline="0" dirty="0" smtClean="0">
                <a:latin typeface="굴림" charset="-127"/>
                <a:ea typeface="굴림" charset="-127"/>
              </a:rPr>
              <a:t> </a:t>
            </a:r>
            <a:r>
              <a:rPr lang="en-US" altLang="ko-KR" dirty="0" smtClean="0">
                <a:latin typeface="굴림" charset="-127"/>
                <a:ea typeface="굴림" charset="-127"/>
              </a:rPr>
              <a:t>of </a:t>
            </a:r>
            <a:r>
              <a:rPr lang="en-US" altLang="ko-KR" dirty="0" err="1" smtClean="0">
                <a:latin typeface="굴림" charset="-127"/>
                <a:ea typeface="굴림" charset="-127"/>
              </a:rPr>
              <a:t>Cheongpyeong</a:t>
            </a:r>
            <a:r>
              <a:rPr lang="en-US" altLang="ko-KR" dirty="0" smtClean="0">
                <a:latin typeface="굴림" charset="-127"/>
                <a:ea typeface="굴림" charset="-127"/>
              </a:rPr>
              <a:t>.</a:t>
            </a:r>
            <a:endParaRPr lang="ko-KR" altLang="ko-KR" dirty="0" smtClean="0">
              <a:latin typeface="굴림" charset="-127"/>
              <a:ea typeface="굴림" charset="-127"/>
            </a:endParaRPr>
          </a:p>
          <a:p>
            <a:pPr eaLnBrk="1" hangingPunct="1"/>
            <a:endParaRPr lang="en-US" altLang="ko-KR" dirty="0" smtClean="0">
              <a:latin typeface="굴림" charset="-127"/>
              <a:ea typeface="굴림" charset="-127"/>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1B433B1-30CA-46BA-B988-D264AFCE54D2}" type="slidenum">
              <a:rPr lang="en-US" altLang="ko-KR">
                <a:latin typeface="굴림" charset="-127"/>
                <a:ea typeface="굴림" charset="-127"/>
              </a:rPr>
              <a:pPr/>
              <a:t>30</a:t>
            </a:fld>
            <a:endParaRPr lang="en-US" altLang="ko-KR">
              <a:latin typeface="굴림" charset="-127"/>
              <a:ea typeface="굴림" charset="-127"/>
            </a:endParaRPr>
          </a:p>
        </p:txBody>
      </p:sp>
      <p:sp>
        <p:nvSpPr>
          <p:cNvPr id="59395" name="Rectangle 2"/>
          <p:cNvSpPr>
            <a:spLocks noGrp="1" noRot="1" noChangeAspect="1" noChangeArrowheads="1" noTextEdit="1"/>
          </p:cNvSpPr>
          <p:nvPr>
            <p:ph type="sldImg"/>
          </p:nvPr>
        </p:nvSpPr>
        <p:spPr>
          <a:xfrm>
            <a:off x="381000" y="685800"/>
            <a:ext cx="6096000" cy="3429000"/>
          </a:xfrm>
          <a:ln/>
        </p:spPr>
      </p:sp>
      <p:sp>
        <p:nvSpPr>
          <p:cNvPr id="59396"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The value of the ancestor liberation, 8-1 (The works of making the ideal world)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Next we consider the value of the ancestor liberation ceremony.</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First of all, the ancestor liberation ceremony is the work of recreating the original world.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There is God and there is Satan. And, who</a:t>
            </a:r>
            <a:r>
              <a:rPr lang="ko-KR" altLang="ko-KR" dirty="0" smtClean="0">
                <a:latin typeface="굴림" charset="-127"/>
                <a:ea typeface="굴림" charset="-127"/>
              </a:rPr>
              <a:t>’</a:t>
            </a:r>
            <a:r>
              <a:rPr lang="en-US" altLang="ko-KR" dirty="0" smtClean="0">
                <a:latin typeface="굴림" charset="-127"/>
                <a:ea typeface="굴림" charset="-127"/>
              </a:rPr>
              <a:t>s lineage were we part of? We were in Satan</a:t>
            </a:r>
            <a:r>
              <a:rPr lang="ko-KR" altLang="ko-KR" dirty="0" smtClean="0">
                <a:latin typeface="굴림" charset="-127"/>
                <a:ea typeface="굴림" charset="-127"/>
              </a:rPr>
              <a:t>’</a:t>
            </a:r>
            <a:r>
              <a:rPr lang="en-US" altLang="ko-KR" dirty="0" smtClean="0">
                <a:latin typeface="굴림" charset="-127"/>
                <a:ea typeface="굴림" charset="-127"/>
              </a:rPr>
              <a:t>s lineage. Even now, due to hereditary sins, collective sins, individual sins, fallen nature, and evil spirits inside our bodies, we are on Satan</a:t>
            </a:r>
            <a:r>
              <a:rPr lang="ko-KR" altLang="ko-KR" dirty="0" smtClean="0">
                <a:latin typeface="굴림" charset="-127"/>
                <a:ea typeface="굴림" charset="-127"/>
              </a:rPr>
              <a:t>’</a:t>
            </a:r>
            <a:r>
              <a:rPr lang="en-US" altLang="ko-KR" dirty="0" smtClean="0">
                <a:latin typeface="굴림" charset="-127"/>
                <a:ea typeface="굴림" charset="-127"/>
              </a:rPr>
              <a:t>s side. We are still not on God</a:t>
            </a:r>
            <a:r>
              <a:rPr lang="ko-KR" altLang="ko-KR" dirty="0" smtClean="0">
                <a:latin typeface="굴림" charset="-127"/>
                <a:ea typeface="굴림" charset="-127"/>
              </a:rPr>
              <a:t>’</a:t>
            </a:r>
            <a:r>
              <a:rPr lang="en-US" altLang="ko-KR" dirty="0" smtClean="0">
                <a:latin typeface="굴림" charset="-127"/>
                <a:ea typeface="굴림" charset="-127"/>
              </a:rPr>
              <a:t>s side. But what ancestor liberation does is recreate God</a:t>
            </a:r>
            <a:r>
              <a:rPr lang="ko-KR" altLang="ko-KR" dirty="0" smtClean="0">
                <a:latin typeface="굴림" charset="-127"/>
                <a:ea typeface="굴림" charset="-127"/>
              </a:rPr>
              <a:t>’</a:t>
            </a:r>
            <a:r>
              <a:rPr lang="en-US" altLang="ko-KR" dirty="0" smtClean="0">
                <a:latin typeface="굴림" charset="-127"/>
                <a:ea typeface="굴림" charset="-127"/>
              </a:rPr>
              <a:t>s world. We need to know this. God has carried on the history of restoration through Cain and Abel, Esau and Jacob, Noah, Abraham, Moses, Jesus, and now the Second Advent. This was all done in order to recreate God</a:t>
            </a:r>
            <a:r>
              <a:rPr lang="ko-KR" altLang="ko-KR" dirty="0" smtClean="0">
                <a:latin typeface="굴림" charset="-127"/>
                <a:ea typeface="굴림" charset="-127"/>
              </a:rPr>
              <a:t>’</a:t>
            </a:r>
            <a:r>
              <a:rPr lang="en-US" altLang="ko-KR" dirty="0" smtClean="0">
                <a:latin typeface="굴림" charset="-127"/>
                <a:ea typeface="굴림" charset="-127"/>
              </a:rPr>
              <a:t>s world.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This is, in other words, the world before Adam and Eve</a:t>
            </a:r>
            <a:r>
              <a:rPr lang="ko-KR" altLang="ko-KR" dirty="0" smtClean="0">
                <a:latin typeface="굴림" charset="-127"/>
                <a:ea typeface="굴림" charset="-127"/>
              </a:rPr>
              <a:t>’</a:t>
            </a:r>
            <a:r>
              <a:rPr lang="en-US" altLang="ko-KR" dirty="0" smtClean="0">
                <a:latin typeface="굴림" charset="-127"/>
                <a:ea typeface="굴림" charset="-127"/>
              </a:rPr>
              <a:t>s fall, the ideal world of creation, a world of good, absolute good spirits. Ancestor liberation is the incredible work that recreates this world, transforming it into the world before the fall of Adam and Eve. Furthermore, it cuts the lineage of evil and engrafts it into the lineage of good. Just like engrafting a bitter persimmon tree into a sweet persimmon tree, we engraft this history of evil into God</a:t>
            </a:r>
            <a:r>
              <a:rPr lang="ko-KR" altLang="ko-KR" dirty="0" smtClean="0">
                <a:latin typeface="굴림" charset="-127"/>
                <a:ea typeface="굴림" charset="-127"/>
              </a:rPr>
              <a:t>’</a:t>
            </a:r>
            <a:r>
              <a:rPr lang="en-US" altLang="ko-KR" dirty="0" smtClean="0">
                <a:latin typeface="굴림" charset="-127"/>
                <a:ea typeface="굴림" charset="-127"/>
              </a:rPr>
              <a:t>s absolute history of good. (December 8, 2005; 749th WS)</a:t>
            </a:r>
            <a:endParaRPr lang="ko-KR" altLang="ko-KR" dirty="0" smtClean="0">
              <a:latin typeface="굴림" charset="-127"/>
              <a:ea typeface="굴림" charset="-127"/>
            </a:endParaRPr>
          </a:p>
          <a:p>
            <a:pPr eaLnBrk="1" hangingPunct="1"/>
            <a:endParaRPr lang="en-US" altLang="ko-KR" dirty="0" smtClean="0">
              <a:latin typeface="굴림" charset="-127"/>
              <a:ea typeface="굴림" charset="-127"/>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9D177097-D626-45F6-80B6-26441908B308}" type="slidenum">
              <a:rPr lang="en-US" altLang="ko-KR">
                <a:latin typeface="굴림" charset="-127"/>
                <a:ea typeface="굴림" charset="-127"/>
              </a:rPr>
              <a:pPr/>
              <a:t>31</a:t>
            </a:fld>
            <a:endParaRPr lang="en-US" altLang="ko-KR">
              <a:latin typeface="굴림" charset="-127"/>
              <a:ea typeface="굴림" charset="-127"/>
            </a:endParaRPr>
          </a:p>
        </p:txBody>
      </p:sp>
      <p:sp>
        <p:nvSpPr>
          <p:cNvPr id="60419" name="Rectangle 2"/>
          <p:cNvSpPr>
            <a:spLocks noGrp="1" noRot="1" noChangeAspect="1" noChangeArrowheads="1" noTextEdit="1"/>
          </p:cNvSpPr>
          <p:nvPr>
            <p:ph type="sldImg"/>
          </p:nvPr>
        </p:nvSpPr>
        <p:spPr>
          <a:xfrm>
            <a:off x="381000" y="685800"/>
            <a:ext cx="6096000" cy="3429000"/>
          </a:xfrm>
          <a:ln/>
        </p:spPr>
      </p:sp>
      <p:sp>
        <p:nvSpPr>
          <p:cNvPr id="60420"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The value of the ancestor liberation, 8-2 (Family tree based on God)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second accomplishment of great value is making a family tree based on God. Let us look at the family tree based on God.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Centered on myself, a blessed family member, there is the father</a:t>
            </a:r>
            <a:r>
              <a:rPr lang="ko-KR" altLang="ko-KR" dirty="0" smtClean="0">
                <a:latin typeface="굴림" charset="-127"/>
                <a:ea typeface="굴림" charset="-127"/>
              </a:rPr>
              <a:t>’</a:t>
            </a:r>
            <a:r>
              <a:rPr lang="en-US" altLang="ko-KR" dirty="0" smtClean="0">
                <a:latin typeface="굴림" charset="-127"/>
                <a:ea typeface="굴림" charset="-127"/>
              </a:rPr>
              <a:t>s side and mother</a:t>
            </a:r>
            <a:r>
              <a:rPr lang="ko-KR" altLang="ko-KR" dirty="0" smtClean="0">
                <a:latin typeface="굴림" charset="-127"/>
                <a:ea typeface="굴림" charset="-127"/>
              </a:rPr>
              <a:t>’</a:t>
            </a:r>
            <a:r>
              <a:rPr lang="en-US" altLang="ko-KR" dirty="0" smtClean="0">
                <a:latin typeface="굴림" charset="-127"/>
                <a:ea typeface="굴림" charset="-127"/>
              </a:rPr>
              <a:t>s side, and the father</a:t>
            </a:r>
            <a:r>
              <a:rPr lang="ko-KR" altLang="ko-KR" dirty="0" smtClean="0">
                <a:latin typeface="굴림" charset="-127"/>
                <a:ea typeface="굴림" charset="-127"/>
              </a:rPr>
              <a:t>’</a:t>
            </a:r>
            <a:r>
              <a:rPr lang="en-US" altLang="ko-KR" dirty="0" smtClean="0">
                <a:latin typeface="굴림" charset="-127"/>
                <a:ea typeface="굴림" charset="-127"/>
              </a:rPr>
              <a:t>s mother which is the grandmother on father</a:t>
            </a:r>
            <a:r>
              <a:rPr lang="ko-KR" altLang="ko-KR" dirty="0" smtClean="0">
                <a:latin typeface="굴림" charset="-127"/>
                <a:ea typeface="굴림" charset="-127"/>
              </a:rPr>
              <a:t>’</a:t>
            </a:r>
            <a:r>
              <a:rPr lang="en-US" altLang="ko-KR" dirty="0" smtClean="0">
                <a:latin typeface="굴림" charset="-127"/>
                <a:ea typeface="굴림" charset="-127"/>
              </a:rPr>
              <a:t>s side (GMF) and the mother</a:t>
            </a:r>
            <a:r>
              <a:rPr lang="ko-KR" altLang="ko-KR" dirty="0" smtClean="0">
                <a:latin typeface="굴림" charset="-127"/>
                <a:ea typeface="굴림" charset="-127"/>
              </a:rPr>
              <a:t>’</a:t>
            </a:r>
            <a:r>
              <a:rPr lang="en-US" altLang="ko-KR" dirty="0" smtClean="0">
                <a:latin typeface="굴림" charset="-127"/>
                <a:ea typeface="굴림" charset="-127"/>
              </a:rPr>
              <a:t>s mother which is the grandmother on mother</a:t>
            </a:r>
            <a:r>
              <a:rPr lang="ko-KR" altLang="ko-KR" dirty="0" smtClean="0">
                <a:latin typeface="굴림" charset="-127"/>
                <a:ea typeface="굴림" charset="-127"/>
              </a:rPr>
              <a:t>’</a:t>
            </a:r>
            <a:r>
              <a:rPr lang="en-US" altLang="ko-KR" dirty="0" smtClean="0">
                <a:latin typeface="굴림" charset="-127"/>
                <a:ea typeface="굴림" charset="-127"/>
              </a:rPr>
              <a:t>s side (GMM).</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Ancestor liberation is the process of the recreation of the lineage which started through the works of God, changing it from the dirty lineage after the fall of Adam and Eve, to a good, clean lineage, centered on a blessed family and progressing in reverse.</a:t>
            </a:r>
            <a:endParaRPr lang="ko-KR" altLang="ko-KR" dirty="0" smtClean="0">
              <a:latin typeface="굴림" charset="-127"/>
              <a:ea typeface="굴림" charset="-127"/>
            </a:endParaRPr>
          </a:p>
          <a:p>
            <a:pPr eaLnBrk="1" hangingPunct="1"/>
            <a:endParaRPr lang="en-US" altLang="ko-KR" b="1" dirty="0" smtClean="0">
              <a:latin typeface="굴림" charset="-127"/>
              <a:ea typeface="굴림" charset="-127"/>
            </a:endParaRPr>
          </a:p>
          <a:p>
            <a:pPr eaLnBrk="1" hangingPunct="1"/>
            <a:r>
              <a:rPr lang="en-US" altLang="ko-KR" b="1" dirty="0" err="1" smtClean="0">
                <a:latin typeface="굴림" charset="-127"/>
                <a:ea typeface="굴림" charset="-127"/>
              </a:rPr>
              <a:t>Dae</a:t>
            </a:r>
            <a:r>
              <a:rPr lang="en-US" altLang="ko-KR" b="1" dirty="0" smtClean="0">
                <a:latin typeface="굴림" charset="-127"/>
                <a:ea typeface="굴림" charset="-127"/>
              </a:rPr>
              <a:t> Mo </a:t>
            </a:r>
            <a:r>
              <a:rPr lang="en-US" altLang="ko-KR" b="1" dirty="0" err="1" smtClean="0">
                <a:latin typeface="굴림" charset="-127"/>
                <a:ea typeface="굴림" charset="-127"/>
              </a:rPr>
              <a:t>Nim's</a:t>
            </a:r>
            <a:r>
              <a:rPr lang="en-US" altLang="ko-KR" b="1" dirty="0" smtClean="0">
                <a:latin typeface="굴림" charset="-127"/>
                <a:ea typeface="굴림" charset="-127"/>
              </a:rPr>
              <a:t> words:</a:t>
            </a:r>
            <a:endParaRPr lang="ko-KR" altLang="ko-KR" b="1" dirty="0" smtClean="0">
              <a:latin typeface="굴림" charset="-127"/>
              <a:ea typeface="굴림" charset="-127"/>
            </a:endParaRPr>
          </a:p>
          <a:p>
            <a:pPr eaLnBrk="1" hangingPunct="1"/>
            <a:r>
              <a:rPr lang="en-US" altLang="ko-KR" dirty="0" smtClean="0">
                <a:latin typeface="굴림" charset="-127"/>
                <a:ea typeface="굴림" charset="-127"/>
              </a:rPr>
              <a:t>And the problem is that you usually think that your ancestors are one grandfather and one grandmother, but the further you go up, the more complex it is. Now the women are smart so they do not let other women live in the same house. The young people now do not do it, but the more you go back in time, there were cases in which they brought other women into the house to live, and that is why there were many grandmothers to one grandfather.</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Even when members do ancestor liberation, sometimes there is one grandfather and 20 grandmothers.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This is how complex the lineages are. It is completely tangled up. What is this? It is lechery. You cannot clear lewd things like this. You write your family name and do registration, but when I actually go to look for the ancestors, many times it does not match.</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If a grandmother secretly sees another man and becomes pregnant, the family name is not the lineage any more. And many sins are added to that, right? I had to cut the many sins and bring your grandmother, grandfather today…But what should be done when there is only one grandfather and many grandmothers? Who and who should I match and bless? The rule is one grandfather and one grandmother. The first grandmother is the one that was there though the hardships when they were poor. But if it is not the lineage that gave birth to the blessed families, they are not matched.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grandmother who gave birth to the blessed families can be matched to the grandfather. Do you understand this? (502th WS)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They are matched according to the blessed families</a:t>
            </a:r>
            <a:r>
              <a:rPr lang="ko-KR" altLang="ko-KR" dirty="0" smtClean="0">
                <a:latin typeface="굴림" charset="-127"/>
                <a:ea typeface="굴림" charset="-127"/>
              </a:rPr>
              <a:t>’</a:t>
            </a:r>
            <a:r>
              <a:rPr lang="en-US" altLang="ko-KR" dirty="0" smtClean="0">
                <a:latin typeface="굴림" charset="-127"/>
                <a:ea typeface="굴림" charset="-127"/>
              </a:rPr>
              <a:t> lineage, so what happens to all the other women? Will it or will it not become resentment? It becomes resentment. We must not leave any resentment, so it depends on whether or not the woman was married or single when she came to the grandfather. If she was single, I match her with a male spirit who died without marrying, and if she was married I match her to her original spouse. That is how it is.</a:t>
            </a:r>
            <a:br>
              <a:rPr lang="en-US" altLang="ko-KR" dirty="0" smtClean="0">
                <a:latin typeface="굴림" charset="-127"/>
                <a:ea typeface="굴림" charset="-127"/>
              </a:rPr>
            </a:br>
            <a:endParaRPr lang="en-US" altLang="ko-KR" dirty="0" smtClean="0">
              <a:latin typeface="굴림" charset="-127"/>
              <a:ea typeface="굴림" charset="-127"/>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A16C825E-A6B2-44CB-8329-D5829E78E658}" type="slidenum">
              <a:rPr lang="en-US" altLang="ko-KR">
                <a:latin typeface="굴림" charset="-127"/>
                <a:ea typeface="굴림" charset="-127"/>
              </a:rPr>
              <a:pPr/>
              <a:t>32</a:t>
            </a:fld>
            <a:endParaRPr lang="en-US" altLang="ko-KR">
              <a:latin typeface="굴림" charset="-127"/>
              <a:ea typeface="굴림" charset="-127"/>
            </a:endParaRPr>
          </a:p>
        </p:txBody>
      </p:sp>
      <p:sp>
        <p:nvSpPr>
          <p:cNvPr id="61443" name="Rectangle 2"/>
          <p:cNvSpPr>
            <a:spLocks noGrp="1" noRot="1" noChangeAspect="1" noChangeArrowheads="1" noTextEdit="1"/>
          </p:cNvSpPr>
          <p:nvPr>
            <p:ph type="sldImg"/>
          </p:nvPr>
        </p:nvSpPr>
        <p:spPr>
          <a:xfrm>
            <a:off x="381000" y="685800"/>
            <a:ext cx="6096000" cy="3429000"/>
          </a:xfrm>
          <a:ln/>
        </p:spPr>
      </p:sp>
      <p:sp>
        <p:nvSpPr>
          <p:cNvPr id="61444"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The value of the ancestor liberation, 8-3 (Separating</a:t>
            </a:r>
            <a:r>
              <a:rPr lang="en-US" altLang="ko-KR" b="1" baseline="0" dirty="0" smtClean="0">
                <a:latin typeface="굴림" charset="-127"/>
                <a:ea typeface="굴림" charset="-127"/>
              </a:rPr>
              <a:t> resentful spirits</a:t>
            </a:r>
            <a:r>
              <a:rPr lang="en-US" altLang="ko-KR" b="1" dirty="0" smtClean="0">
                <a:latin typeface="굴림" charset="-127"/>
                <a:ea typeface="굴림" charset="-127"/>
              </a:rPr>
              <a:t>)</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Next, there is the precious grace and value of separating the spirits that are burning with revenge towards our ancestors (6,000 years of ancestors wrong-doings) and cutting the fallen nature and sins and bad habits connected to our ancestors.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How big are the sins that our ancestors committed in the past, that human history committed in the past? What are the results of human history? It is our lineage. It is our ancestors. </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So, how big are the sins we commit during our lifetime compared to all the sins committed throughout human history? Unless you have committed a really big sin of misusing public money, or hurting someone</a:t>
            </a:r>
            <a:r>
              <a:rPr lang="ko-KR" altLang="ko-KR" dirty="0" smtClean="0">
                <a:latin typeface="굴림" charset="-127"/>
                <a:ea typeface="굴림" charset="-127"/>
              </a:rPr>
              <a:t>’</a:t>
            </a:r>
            <a:r>
              <a:rPr lang="en-US" altLang="ko-KR" dirty="0" smtClean="0">
                <a:latin typeface="굴림" charset="-127"/>
                <a:ea typeface="굴림" charset="-127"/>
              </a:rPr>
              <a:t>s feelings, or sexual problems, our sins are not so big. The reason why we must really work hard with absolute faith, absolute love and absolute obedience, is because all of human history is inside who? Inside us!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All of our ancestors’ mistakes are inherited and rooted inside us. That is why we cannot resolve past mistakes unless we strive to get rid of our bad habits from the past and work on new good habits, learning from God and True Parents way of living. (page 63)</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And as we do ancestor liberation there are 6,000 years, and even more, of what our ancestors did during their lives, inside our bodies. All their sins and faults are inside us. We should know that it is easier to cleanse all of these hereditary and collective sins and fallen nature if we do ancestor liberation first. (502th WS)</a:t>
            </a:r>
            <a:endParaRPr lang="ko-KR" altLang="ko-KR" dirty="0" smtClean="0">
              <a:latin typeface="굴림" charset="-127"/>
              <a:ea typeface="굴림" charset="-127"/>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FA0A4E09-020B-4965-AAA7-8127557A4A61}" type="slidenum">
              <a:rPr lang="en-US" altLang="ko-KR">
                <a:latin typeface="굴림" charset="-127"/>
                <a:ea typeface="굴림" charset="-127"/>
              </a:rPr>
              <a:pPr/>
              <a:t>33</a:t>
            </a:fld>
            <a:endParaRPr lang="en-US" altLang="ko-KR">
              <a:latin typeface="굴림" charset="-127"/>
              <a:ea typeface="굴림" charset="-127"/>
            </a:endParaRPr>
          </a:p>
        </p:txBody>
      </p:sp>
      <p:sp>
        <p:nvSpPr>
          <p:cNvPr id="62467" name="Rectangle 2"/>
          <p:cNvSpPr>
            <a:spLocks noGrp="1" noRot="1" noChangeAspect="1" noChangeArrowheads="1" noTextEdit="1"/>
          </p:cNvSpPr>
          <p:nvPr>
            <p:ph type="sldImg"/>
          </p:nvPr>
        </p:nvSpPr>
        <p:spPr>
          <a:xfrm>
            <a:off x="381000" y="685800"/>
            <a:ext cx="6096000" cy="3429000"/>
          </a:xfrm>
          <a:ln/>
        </p:spPr>
      </p:sp>
      <p:sp>
        <p:nvSpPr>
          <p:cNvPr id="62468"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The value of the ancestor liberation, 8-3 (Cutting off fallen nature and sins, and bad habits)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In our genes and blood, fallen nature and sins and bad habits are connected from our ancestors like a spider web or an umbilical cord.</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Through the ancestor liberation ceremony this will be cut off.</a:t>
            </a:r>
          </a:p>
          <a:p>
            <a:pPr eaLnBrk="1" hangingPunct="1"/>
            <a:endParaRPr lang="en-US" altLang="ko-KR" sz="1000" dirty="0" smtClean="0">
              <a:latin typeface="바탕" pitchFamily="18" charset="-127"/>
              <a:ea typeface="바탕" pitchFamily="18" charset="-127"/>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F136EAD-7F73-47BE-BC52-269B5E89933C}" type="slidenum">
              <a:rPr lang="en-US" altLang="ko-KR">
                <a:latin typeface="굴림" charset="-127"/>
                <a:ea typeface="굴림" charset="-127"/>
              </a:rPr>
              <a:pPr/>
              <a:t>34</a:t>
            </a:fld>
            <a:endParaRPr lang="en-US" altLang="ko-KR">
              <a:latin typeface="굴림" charset="-127"/>
              <a:ea typeface="굴림" charset="-127"/>
            </a:endParaRPr>
          </a:p>
        </p:txBody>
      </p:sp>
      <p:sp>
        <p:nvSpPr>
          <p:cNvPr id="64515" name="Rectangle 2"/>
          <p:cNvSpPr>
            <a:spLocks noGrp="1" noRot="1" noChangeAspect="1" noChangeArrowheads="1" noTextEdit="1"/>
          </p:cNvSpPr>
          <p:nvPr>
            <p:ph type="sldImg"/>
          </p:nvPr>
        </p:nvSpPr>
        <p:spPr>
          <a:xfrm>
            <a:off x="381000" y="685800"/>
            <a:ext cx="6096000" cy="3429000"/>
          </a:xfrm>
          <a:ln/>
        </p:spPr>
      </p:sp>
      <p:sp>
        <p:nvSpPr>
          <p:cNvPr id="64516"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The value of the ancestor liberation ,8-4 (Words on Heavenly Fortune) </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fourth benefit is inheriting heavenly fortune. Let us look at these words: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Now, in 2006, it is a time when God can be inside us. God can be very close to us, not far away. God is close to us together with the absolute good spirits, but the more evil spirits inside our bodies, the more difficult it is for God to come inside </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When there are many spiritual illnesses and spiritual pain from evil spirits, it is difficult for God to come inside us. Because I know this, by clearing this we, blessed families, can live in joy and happiness in this era to move heavenly fortune.</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t>
            </a:r>
            <a:r>
              <a:rPr lang="en-US" altLang="ko-KR" dirty="0" err="1" smtClean="0">
                <a:latin typeface="굴림" charset="-127"/>
                <a:ea typeface="굴림" charset="-127"/>
              </a:rPr>
              <a:t>Dae</a:t>
            </a:r>
            <a:r>
              <a:rPr lang="en-US" altLang="ko-KR" dirty="0" smtClean="0">
                <a:latin typeface="굴림" charset="-127"/>
                <a:ea typeface="굴림" charset="-127"/>
              </a:rPr>
              <a:t> Mo </a:t>
            </a:r>
            <a:r>
              <a:rPr lang="en-US" altLang="ko-KR" dirty="0" err="1" smtClean="0">
                <a:latin typeface="굴림" charset="-127"/>
                <a:ea typeface="굴림" charset="-127"/>
              </a:rPr>
              <a:t>Nim's</a:t>
            </a:r>
            <a:r>
              <a:rPr lang="en-US" altLang="ko-KR" dirty="0" smtClean="0">
                <a:latin typeface="굴림" charset="-127"/>
                <a:ea typeface="굴림" charset="-127"/>
              </a:rPr>
              <a:t> words in January 2006, on the 11th anniversary) </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more we have absolute good spirits through the ancestor liberation and blessing ceremony, and we live principled lives with the absolute good spirits, the more heavenly fortune we inherit and move. So this heavenly fortune will move us and we will live according to heavenly fortune.</a:t>
            </a:r>
            <a:endParaRPr lang="ko-KR" altLang="ko-KR" dirty="0" smtClean="0">
              <a:latin typeface="굴림" charset="-127"/>
              <a:ea typeface="굴림" charset="-127"/>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206C9EEC-D7C8-433D-94B0-9251BCA8B587}" type="slidenum">
              <a:rPr lang="en-US" altLang="ko-KR" smtClean="0"/>
              <a:pPr>
                <a:defRPr/>
              </a:pPr>
              <a:t>35</a:t>
            </a:fld>
            <a:endParaRPr lang="en-US" altLang="ko-KR"/>
          </a:p>
        </p:txBody>
      </p:sp>
    </p:spTree>
    <p:extLst>
      <p:ext uri="{BB962C8B-B14F-4D97-AF65-F5344CB8AC3E}">
        <p14:creationId xmlns:p14="http://schemas.microsoft.com/office/powerpoint/2010/main" val="2503061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206C9EEC-D7C8-433D-94B0-9251BCA8B587}" type="slidenum">
              <a:rPr lang="en-US" altLang="ko-KR" smtClean="0"/>
              <a:pPr>
                <a:defRPr/>
              </a:pPr>
              <a:t>36</a:t>
            </a:fld>
            <a:endParaRPr lang="en-US" altLang="ko-KR"/>
          </a:p>
        </p:txBody>
      </p:sp>
    </p:spTree>
    <p:extLst>
      <p:ext uri="{BB962C8B-B14F-4D97-AF65-F5344CB8AC3E}">
        <p14:creationId xmlns:p14="http://schemas.microsoft.com/office/powerpoint/2010/main" val="3464657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206C9EEC-D7C8-433D-94B0-9251BCA8B587}" type="slidenum">
              <a:rPr lang="en-US" altLang="ko-KR" smtClean="0"/>
              <a:pPr>
                <a:defRPr/>
              </a:pPr>
              <a:t>37</a:t>
            </a:fld>
            <a:endParaRPr lang="en-US" altLang="ko-KR"/>
          </a:p>
        </p:txBody>
      </p:sp>
    </p:spTree>
    <p:extLst>
      <p:ext uri="{BB962C8B-B14F-4D97-AF65-F5344CB8AC3E}">
        <p14:creationId xmlns:p14="http://schemas.microsoft.com/office/powerpoint/2010/main" val="3123195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altLang="ko-KR" dirty="0" smtClean="0">
                <a:latin typeface="굴림" charset="-127"/>
                <a:ea typeface="굴림" charset="-127"/>
              </a:rPr>
              <a:t> </a:t>
            </a:r>
            <a:endParaRPr lang="ko-KR" altLang="en-US" dirty="0" smtClean="0">
              <a:latin typeface="굴림" charset="-127"/>
              <a:ea typeface="굴림" charset="-127"/>
            </a:endParaRPr>
          </a:p>
        </p:txBody>
      </p:sp>
      <p:sp>
        <p:nvSpPr>
          <p:cNvPr id="4198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fontAlgn="base" hangingPunct="1">
              <a:spcBef>
                <a:spcPct val="0"/>
              </a:spcBef>
              <a:spcAft>
                <a:spcPct val="0"/>
              </a:spcAft>
            </a:pPr>
            <a:fld id="{14091D06-05BC-44B4-93F8-493AC31DA651}" type="slidenum">
              <a:rPr kumimoji="0" lang="ko-KR" altLang="en-US" smtClean="0"/>
              <a:pPr eaLnBrk="1" fontAlgn="base" hangingPunct="1">
                <a:spcBef>
                  <a:spcPct val="0"/>
                </a:spcBef>
                <a:spcAft>
                  <a:spcPct val="0"/>
                </a:spcAft>
              </a:pPr>
              <a:t>38</a:t>
            </a:fld>
            <a:endParaRPr kumimoji="0" lang="ko-KR"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2830C08-47BC-40E1-ADE8-672518584CB1}" type="slidenum">
              <a:rPr lang="en-US" altLang="ko-KR">
                <a:latin typeface="굴림" charset="-127"/>
                <a:ea typeface="굴림" charset="-127"/>
              </a:rPr>
              <a:pPr/>
              <a:t>39</a:t>
            </a:fld>
            <a:endParaRPr lang="en-US" altLang="ko-KR">
              <a:latin typeface="굴림" charset="-127"/>
              <a:ea typeface="굴림" charset="-127"/>
            </a:endParaRPr>
          </a:p>
        </p:txBody>
      </p:sp>
      <p:sp>
        <p:nvSpPr>
          <p:cNvPr id="66563" name="Rectangle 2"/>
          <p:cNvSpPr>
            <a:spLocks noGrp="1" noRot="1" noChangeAspect="1" noChangeArrowheads="1" noTextEdit="1"/>
          </p:cNvSpPr>
          <p:nvPr>
            <p:ph type="sldImg"/>
          </p:nvPr>
        </p:nvSpPr>
        <p:spPr>
          <a:xfrm>
            <a:off x="381000" y="685800"/>
            <a:ext cx="6096000" cy="3429000"/>
          </a:xfrm>
          <a:ln/>
        </p:spPr>
      </p:sp>
      <p:sp>
        <p:nvSpPr>
          <p:cNvPr id="66564"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Conclusion</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We are living in a very happy time.</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Attending and serving True Parents, and helping God's providence as the citizen of </a:t>
            </a:r>
            <a:r>
              <a:rPr lang="en-US" altLang="ko-KR" dirty="0" err="1" smtClean="0">
                <a:latin typeface="굴림" charset="-127"/>
                <a:ea typeface="굴림" charset="-127"/>
              </a:rPr>
              <a:t>Cheon</a:t>
            </a:r>
            <a:r>
              <a:rPr lang="en-US" altLang="ko-KR" dirty="0" smtClean="0">
                <a:latin typeface="굴림" charset="-127"/>
                <a:ea typeface="굴림" charset="-127"/>
              </a:rPr>
              <a:t> Il </a:t>
            </a:r>
            <a:r>
              <a:rPr lang="en-US" altLang="ko-KR" dirty="0" err="1" smtClean="0">
                <a:latin typeface="굴림" charset="-127"/>
                <a:ea typeface="굴림" charset="-127"/>
              </a:rPr>
              <a:t>Guk</a:t>
            </a:r>
            <a:r>
              <a:rPr lang="en-US" altLang="ko-KR" dirty="0" smtClean="0">
                <a:latin typeface="굴림" charset="-127"/>
                <a:ea typeface="굴림" charset="-127"/>
              </a:rPr>
              <a:t> on earth and the absolute good spirits in heaven, let us realize God's ideal world of Creation!!</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Thank you so much!!</a:t>
            </a:r>
            <a:endParaRPr lang="ko-KR" altLang="ko-KR" dirty="0" smtClean="0">
              <a:latin typeface="굴림" charset="-127"/>
              <a:ea typeface="굴림" charset="-12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0630BBB-3CBE-468C-9C89-6452BAF7E35C}" type="slidenum">
              <a:rPr lang="en-US" altLang="ko-KR">
                <a:latin typeface="굴림" charset="-127"/>
                <a:ea typeface="굴림" charset="-127"/>
              </a:rPr>
              <a:pPr/>
              <a:t>4</a:t>
            </a:fld>
            <a:endParaRPr lang="en-US" altLang="ko-KR">
              <a:latin typeface="굴림" charset="-127"/>
              <a:ea typeface="굴림" charset="-127"/>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ln/>
        </p:spPr>
        <p:txBody>
          <a:bodyPr/>
          <a:lstStyle/>
          <a:p>
            <a:pPr eaLnBrk="1" hangingPunct="1"/>
            <a:r>
              <a:rPr lang="en-US" altLang="ko-KR" dirty="0" smtClean="0">
                <a:latin typeface="굴림" charset="-127"/>
                <a:ea typeface="굴림" charset="-127"/>
              </a:rPr>
              <a:t>The history of the providence of restoration is the history of restoration through indemnity. Without paying indemnity, there can be no progress in God's providence. In order to open the special works of </a:t>
            </a:r>
            <a:r>
              <a:rPr lang="en-US" altLang="ko-KR" dirty="0" err="1" smtClean="0">
                <a:latin typeface="굴림" charset="-127"/>
                <a:ea typeface="굴림" charset="-127"/>
              </a:rPr>
              <a:t>Cheongpyeong</a:t>
            </a:r>
            <a:r>
              <a:rPr lang="en-US" altLang="ko-KR" dirty="0" smtClean="0">
                <a:latin typeface="굴림" charset="-127"/>
                <a:ea typeface="굴림" charset="-127"/>
              </a:rPr>
              <a:t>, and to establish this place as the restored and completed Garden of Eden, True Parents exerted their hearts and souls in achieving incredible</a:t>
            </a:r>
            <a:r>
              <a:rPr lang="en-US" altLang="ko-KR" baseline="0" dirty="0" smtClean="0">
                <a:latin typeface="굴림" charset="-127"/>
                <a:ea typeface="굴림" charset="-127"/>
              </a:rPr>
              <a:t> </a:t>
            </a:r>
            <a:r>
              <a:rPr lang="en-US" altLang="ko-KR" dirty="0" err="1" smtClean="0">
                <a:latin typeface="굴림" charset="-127"/>
                <a:ea typeface="굴림" charset="-127"/>
              </a:rPr>
              <a:t>Jeong</a:t>
            </a:r>
            <a:r>
              <a:rPr lang="en-US" altLang="ko-KR" dirty="0" smtClean="0">
                <a:latin typeface="굴림" charset="-127"/>
                <a:ea typeface="굴림" charset="-127"/>
              </a:rPr>
              <a:t> </a:t>
            </a:r>
            <a:r>
              <a:rPr lang="en-US" altLang="ko-KR" dirty="0" err="1" smtClean="0">
                <a:latin typeface="굴림" charset="-127"/>
                <a:ea typeface="굴림" charset="-127"/>
              </a:rPr>
              <a:t>Seong</a:t>
            </a:r>
            <a:r>
              <a:rPr lang="en-US" altLang="ko-KR" dirty="0" smtClean="0">
                <a:latin typeface="굴림" charset="-127"/>
                <a:ea typeface="굴림" charset="-127"/>
              </a:rPr>
              <a:t>.</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The following are words which True Parents gave me when I first came here. "Nobody knows how much </a:t>
            </a:r>
            <a:r>
              <a:rPr lang="en-US" altLang="ko-KR" dirty="0" err="1" smtClean="0">
                <a:latin typeface="굴림" charset="-127"/>
                <a:ea typeface="굴림" charset="-127"/>
              </a:rPr>
              <a:t>Jeong</a:t>
            </a:r>
            <a:r>
              <a:rPr lang="en-US" altLang="ko-KR" dirty="0" smtClean="0">
                <a:latin typeface="굴림" charset="-127"/>
                <a:ea typeface="굴림" charset="-127"/>
              </a:rPr>
              <a:t> </a:t>
            </a:r>
            <a:r>
              <a:rPr lang="en-US" altLang="ko-KR" dirty="0" err="1" smtClean="0">
                <a:latin typeface="굴림" charset="-127"/>
                <a:ea typeface="굴림" charset="-127"/>
              </a:rPr>
              <a:t>Seong</a:t>
            </a:r>
            <a:r>
              <a:rPr lang="en-US" altLang="ko-KR" dirty="0" smtClean="0">
                <a:latin typeface="굴림" charset="-127"/>
                <a:ea typeface="굴림" charset="-127"/>
              </a:rPr>
              <a:t> (sincere devotion) I have offered. To make this place the restored and completed Garden of Eden, I offered unimaginable amounts of </a:t>
            </a:r>
            <a:r>
              <a:rPr lang="en-US" altLang="ko-KR" dirty="0" err="1" smtClean="0">
                <a:latin typeface="굴림" charset="-127"/>
                <a:ea typeface="굴림" charset="-127"/>
              </a:rPr>
              <a:t>Jeong</a:t>
            </a:r>
            <a:r>
              <a:rPr lang="en-US" altLang="ko-KR" dirty="0" smtClean="0">
                <a:latin typeface="굴림" charset="-127"/>
                <a:ea typeface="굴림" charset="-127"/>
              </a:rPr>
              <a:t> </a:t>
            </a:r>
            <a:r>
              <a:rPr lang="en-US" altLang="ko-KR" dirty="0" err="1" smtClean="0">
                <a:latin typeface="굴림" charset="-127"/>
                <a:ea typeface="굴림" charset="-127"/>
              </a:rPr>
              <a:t>Seong</a:t>
            </a:r>
            <a:r>
              <a:rPr lang="en-US" altLang="ko-KR" dirty="0" smtClean="0">
                <a:latin typeface="굴림" charset="-127"/>
                <a:ea typeface="굴림" charset="-127"/>
              </a:rPr>
              <a:t>. So go there and fulfill your mission, and make the restored and completed Garden of Eden" These are the words he (Father) gave me (</a:t>
            </a:r>
            <a:r>
              <a:rPr lang="en-US" altLang="ko-KR" dirty="0" err="1" smtClean="0">
                <a:latin typeface="굴림" charset="-127"/>
                <a:ea typeface="굴림" charset="-127"/>
              </a:rPr>
              <a:t>Dae</a:t>
            </a:r>
            <a:r>
              <a:rPr lang="en-US" altLang="ko-KR" dirty="0" smtClean="0">
                <a:latin typeface="굴림" charset="-127"/>
                <a:ea typeface="굴림" charset="-127"/>
              </a:rPr>
              <a:t> Mo </a:t>
            </a:r>
            <a:r>
              <a:rPr lang="en-US" altLang="ko-KR" dirty="0" err="1" smtClean="0">
                <a:latin typeface="굴림" charset="-127"/>
                <a:ea typeface="굴림" charset="-127"/>
              </a:rPr>
              <a:t>Nim</a:t>
            </a:r>
            <a:r>
              <a:rPr lang="en-US" altLang="ko-KR" dirty="0" smtClean="0">
                <a:latin typeface="굴림" charset="-127"/>
                <a:ea typeface="굴림" charset="-127"/>
              </a:rPr>
              <a:t>) .(774WS May 14, 2006)</a:t>
            </a:r>
          </a:p>
          <a:p>
            <a:pPr eaLnBrk="1" hangingPunct="1"/>
            <a:endParaRPr lang="ko-KR" altLang="ko-KR" dirty="0" smtClean="0">
              <a:latin typeface="굴림" charset="-127"/>
              <a:ea typeface="굴림" charset="-127"/>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206C9EEC-D7C8-433D-94B0-9251BCA8B587}" type="slidenum">
              <a:rPr lang="en-US" altLang="ko-KR" smtClean="0"/>
              <a:pPr>
                <a:defRPr/>
              </a:pPr>
              <a:t>40</a:t>
            </a:fld>
            <a:endParaRPr lang="en-US" altLang="ko-KR"/>
          </a:p>
        </p:txBody>
      </p:sp>
    </p:spTree>
    <p:extLst>
      <p:ext uri="{BB962C8B-B14F-4D97-AF65-F5344CB8AC3E}">
        <p14:creationId xmlns:p14="http://schemas.microsoft.com/office/powerpoint/2010/main" val="95441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29C98C7-2D66-4116-9A26-0A67B8AC51A8}" type="slidenum">
              <a:rPr lang="ko-KR" altLang="en-US" smtClean="0">
                <a:latin typeface="굴림" charset="-127"/>
                <a:ea typeface="굴림" charset="-127"/>
              </a:rPr>
              <a:pPr/>
              <a:t>5</a:t>
            </a:fld>
            <a:endParaRPr lang="en-US" altLang="ko-KR" smtClean="0">
              <a:latin typeface="굴림" charset="-127"/>
              <a:ea typeface="굴림" charset="-127"/>
            </a:endParaRPr>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p:spPr>
        <p:txBody>
          <a:bodyPr/>
          <a:lstStyle/>
          <a:p>
            <a:r>
              <a:rPr lang="en-US" altLang="ko-KR" dirty="0" smtClean="0">
                <a:latin typeface="굴림" charset="-127"/>
                <a:ea typeface="굴림" charset="-127"/>
              </a:rPr>
              <a:t>From the late 1960</a:t>
            </a:r>
            <a:r>
              <a:rPr lang="ko-KR" altLang="ko-KR" dirty="0" smtClean="0">
                <a:latin typeface="굴림" charset="-127"/>
                <a:ea typeface="굴림" charset="-127"/>
              </a:rPr>
              <a:t>’</a:t>
            </a:r>
            <a:r>
              <a:rPr lang="en-US" altLang="ko-KR" dirty="0" smtClean="0">
                <a:latin typeface="굴림" charset="-127"/>
                <a:ea typeface="굴림" charset="-127"/>
              </a:rPr>
              <a:t>s, True Parents frequently came to </a:t>
            </a:r>
            <a:r>
              <a:rPr lang="en-US" altLang="ko-KR" dirty="0" err="1" smtClean="0">
                <a:latin typeface="굴림" charset="-127"/>
                <a:ea typeface="굴림" charset="-127"/>
              </a:rPr>
              <a:t>Cheongpyeong</a:t>
            </a:r>
            <a:r>
              <a:rPr lang="en-US" altLang="ko-KR" dirty="0" smtClean="0">
                <a:latin typeface="굴림" charset="-127"/>
                <a:ea typeface="굴림" charset="-127"/>
              </a:rPr>
              <a:t>, where they began to offer sincere devotion, or </a:t>
            </a:r>
            <a:r>
              <a:rPr lang="en-US" altLang="ko-KR" dirty="0" err="1" smtClean="0">
                <a:latin typeface="굴림" charset="-127"/>
                <a:ea typeface="굴림" charset="-127"/>
              </a:rPr>
              <a:t>Jungsung</a:t>
            </a:r>
            <a:r>
              <a:rPr lang="en-US" altLang="ko-KR" dirty="0" smtClean="0">
                <a:latin typeface="굴림" charset="-127"/>
                <a:ea typeface="굴림" charset="-127"/>
              </a:rPr>
              <a:t>. From that time, Father has continued to come to </a:t>
            </a:r>
            <a:r>
              <a:rPr lang="en-US" altLang="ko-KR" dirty="0" err="1" smtClean="0">
                <a:latin typeface="굴림" charset="-127"/>
                <a:ea typeface="굴림" charset="-127"/>
              </a:rPr>
              <a:t>Cheongpyeong</a:t>
            </a:r>
            <a:r>
              <a:rPr lang="en-US" altLang="ko-KR" dirty="0" smtClean="0">
                <a:latin typeface="굴림" charset="-127"/>
                <a:ea typeface="굴림" charset="-127"/>
              </a:rPr>
              <a:t> often, and offer sincere devotion. Father at one point purchased the land (or estate) of </a:t>
            </a:r>
            <a:r>
              <a:rPr lang="en-US" altLang="ko-KR" dirty="0" err="1" smtClean="0">
                <a:latin typeface="굴림" charset="-127"/>
                <a:ea typeface="굴림" charset="-127"/>
              </a:rPr>
              <a:t>Cheongpyeong</a:t>
            </a:r>
            <a:r>
              <a:rPr lang="en-US" altLang="ko-KR" dirty="0" smtClean="0">
                <a:latin typeface="굴림" charset="-127"/>
                <a:ea typeface="굴림" charset="-127"/>
              </a:rPr>
              <a:t>, which was a mulberry field at the time.</a:t>
            </a:r>
            <a:endParaRPr lang="ko-KR" altLang="en-US" sz="1000" dirty="0" smtClean="0">
              <a:latin typeface="바탕" pitchFamily="18" charset="-127"/>
              <a:ea typeface="바탕" pitchFamily="18" charset="-127"/>
            </a:endParaRPr>
          </a:p>
          <a:p>
            <a:pPr>
              <a:lnSpc>
                <a:spcPct val="80000"/>
              </a:lnSpc>
            </a:pPr>
            <a:endParaRPr lang="ko-KR" altLang="en-US" sz="800" dirty="0" smtClean="0">
              <a:latin typeface="굴림" charset="-127"/>
              <a:ea typeface="굴림" charset="-127"/>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0CA2992-8D3B-4C41-B747-378B5E2FB0C5}" type="slidenum">
              <a:rPr lang="ko-KR" altLang="en-US" smtClean="0">
                <a:latin typeface="굴림" charset="-127"/>
                <a:ea typeface="굴림" charset="-127"/>
              </a:rPr>
              <a:pPr/>
              <a:t>6</a:t>
            </a:fld>
            <a:endParaRPr lang="en-US" altLang="ko-KR" smtClean="0">
              <a:latin typeface="굴림" charset="-127"/>
              <a:ea typeface="굴림" charset="-127"/>
            </a:endParaRPr>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r>
              <a:rPr lang="en-US" altLang="ko-KR" dirty="0" smtClean="0">
                <a:latin typeface="굴림" charset="-127"/>
                <a:ea typeface="굴림" charset="-127"/>
              </a:rPr>
              <a:t>True Parents grand vision was to make </a:t>
            </a:r>
            <a:r>
              <a:rPr lang="en-US" altLang="ko-KR" dirty="0" err="1" smtClean="0">
                <a:latin typeface="굴림" charset="-127"/>
                <a:ea typeface="굴림" charset="-127"/>
              </a:rPr>
              <a:t>Cheongpyeong</a:t>
            </a:r>
            <a:r>
              <a:rPr lang="en-US" altLang="ko-KR" dirty="0" smtClean="0">
                <a:latin typeface="굴림" charset="-127"/>
                <a:ea typeface="굴림" charset="-127"/>
              </a:rPr>
              <a:t> into the hometown of all people, a place to which all humankind could come in order to be reborn as clean and ideal human beings of creation. This was possible once they could separate from themselves all the evil spirits which had come to be in their bodies, and once they could eradicate their hereditary sins, collective sins and individual sins, and wash off all of their fallen nature.</a:t>
            </a:r>
            <a:endParaRPr lang="ko-KR" altLang="ko-KR" dirty="0" smtClean="0">
              <a:latin typeface="굴림" charset="-127"/>
              <a:ea typeface="굴림" charset="-127"/>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020FE6C-F1A7-429D-B8D1-ABF479D2CA3B}" type="slidenum">
              <a:rPr lang="ko-KR" altLang="en-US" smtClean="0">
                <a:latin typeface="굴림" charset="-127"/>
                <a:ea typeface="굴림" charset="-127"/>
              </a:rPr>
              <a:pPr/>
              <a:t>7</a:t>
            </a:fld>
            <a:endParaRPr lang="en-US" altLang="ko-KR" smtClean="0">
              <a:latin typeface="굴림" charset="-127"/>
              <a:ea typeface="굴림" charset="-127"/>
            </a:endParaRPr>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r>
              <a:rPr lang="en-US" altLang="ko-KR" dirty="0" smtClean="0">
                <a:latin typeface="굴림" charset="-127"/>
                <a:ea typeface="굴림" charset="-127"/>
              </a:rPr>
              <a:t>Since this beginning time, True Parents have been coming to </a:t>
            </a:r>
            <a:r>
              <a:rPr lang="en-US" altLang="ko-KR" dirty="0" err="1" smtClean="0">
                <a:latin typeface="굴림" charset="-127"/>
                <a:ea typeface="굴림" charset="-127"/>
              </a:rPr>
              <a:t>Cheongpyeong</a:t>
            </a:r>
            <a:r>
              <a:rPr lang="en-US" altLang="ko-KR" dirty="0" smtClean="0">
                <a:latin typeface="굴림" charset="-127"/>
                <a:ea typeface="굴림" charset="-127"/>
              </a:rPr>
              <a:t> during every crisis that arose within the important providence of God, and they have continued to offer sincere devotion. In this way True Parents could pass victoriously through many difficult and crucial providential moments.</a:t>
            </a:r>
            <a:endParaRPr lang="ko-KR" altLang="ko-KR" dirty="0" smtClean="0">
              <a:latin typeface="굴림" charset="-127"/>
              <a:ea typeface="굴림" charset="-127"/>
            </a:endParaRPr>
          </a:p>
          <a:p>
            <a:endParaRPr lang="ko-KR" altLang="en-US" sz="1000" dirty="0" smtClean="0">
              <a:latin typeface="굴림" charset="-127"/>
              <a:ea typeface="굴림" charset="-12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70A8245F-7FE7-4C87-995F-520519C0D7AB}" type="slidenum">
              <a:rPr lang="ko-KR" altLang="en-US" smtClean="0">
                <a:latin typeface="굴림" charset="-127"/>
                <a:ea typeface="굴림" charset="-127"/>
              </a:rPr>
              <a:pPr/>
              <a:t>8</a:t>
            </a:fld>
            <a:endParaRPr lang="en-US" altLang="ko-KR" smtClean="0">
              <a:latin typeface="굴림" charset="-127"/>
              <a:ea typeface="굴림" charset="-127"/>
            </a:endParaRPr>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p:spPr>
        <p:txBody>
          <a:bodyPr/>
          <a:lstStyle/>
          <a:p>
            <a:r>
              <a:rPr lang="en-US" altLang="ko-KR" dirty="0" smtClean="0">
                <a:latin typeface="굴림" charset="-127"/>
                <a:ea typeface="굴림" charset="-127"/>
              </a:rPr>
              <a:t>This grand plan of True Parents came into substantial realization with the construction of the original sanctuary in 1971. Under the loving guidance of True Parents, the construction of the original sanctuary, started in 1971, was completed within the short time period of 2 weeks</a:t>
            </a:r>
            <a:r>
              <a:rPr lang="en-US" altLang="ko-KR" baseline="0" dirty="0" smtClean="0">
                <a:latin typeface="굴림" charset="-127"/>
                <a:ea typeface="굴림" charset="-127"/>
              </a:rPr>
              <a:t> with the l</a:t>
            </a:r>
            <a:r>
              <a:rPr lang="en-US" altLang="ko-KR" dirty="0" smtClean="0">
                <a:latin typeface="굴림" charset="-127"/>
                <a:ea typeface="굴림" charset="-127"/>
              </a:rPr>
              <a:t>eaders who had not yet been appointed.</a:t>
            </a:r>
            <a:endParaRPr lang="ko-KR" altLang="ko-KR" dirty="0" smtClean="0">
              <a:latin typeface="굴림" charset="-127"/>
              <a:ea typeface="굴림" charset="-127"/>
            </a:endParaRPr>
          </a:p>
          <a:p>
            <a:endParaRPr lang="en-US" altLang="ko-KR" dirty="0" smtClean="0">
              <a:latin typeface="바탕" pitchFamily="18" charset="-127"/>
              <a:ea typeface="바탕" pitchFamily="18" charset="-127"/>
            </a:endParaRPr>
          </a:p>
          <a:p>
            <a:endParaRPr lang="en-US" altLang="ko-KR" dirty="0" smtClean="0">
              <a:latin typeface="바탕" pitchFamily="18" charset="-127"/>
              <a:ea typeface="바탕" pitchFamily="18" charset="-127"/>
            </a:endParaRPr>
          </a:p>
          <a:p>
            <a:endParaRPr lang="en-US" altLang="ko-KR" dirty="0" smtClean="0">
              <a:latin typeface="바탕" pitchFamily="18" charset="-127"/>
              <a:ea typeface="바탕" pitchFamily="18" charset="-127"/>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ABC8048-A6B2-435A-8E32-5F39B4ECE063}" type="slidenum">
              <a:rPr lang="en-US" altLang="ko-KR">
                <a:latin typeface="굴림" charset="-127"/>
                <a:ea typeface="굴림" charset="-127"/>
              </a:rPr>
              <a:pPr/>
              <a:t>9</a:t>
            </a:fld>
            <a:endParaRPr lang="en-US" altLang="ko-KR">
              <a:latin typeface="굴림" charset="-127"/>
              <a:ea typeface="굴림" charset="-127"/>
            </a:endParaRPr>
          </a:p>
        </p:txBody>
      </p:sp>
      <p:sp>
        <p:nvSpPr>
          <p:cNvPr id="39939" name="Rectangle 2"/>
          <p:cNvSpPr>
            <a:spLocks noGrp="1" noRot="1" noChangeAspect="1" noChangeArrowheads="1" noTextEdit="1"/>
          </p:cNvSpPr>
          <p:nvPr>
            <p:ph type="sldImg"/>
          </p:nvPr>
        </p:nvSpPr>
        <p:spPr>
          <a:xfrm>
            <a:off x="381000" y="685800"/>
            <a:ext cx="6096000" cy="3429000"/>
          </a:xfrm>
          <a:ln/>
        </p:spPr>
      </p:sp>
      <p:sp>
        <p:nvSpPr>
          <p:cNvPr id="39940" name="Rectangle 3"/>
          <p:cNvSpPr>
            <a:spLocks noGrp="1" noChangeArrowheads="1"/>
          </p:cNvSpPr>
          <p:nvPr>
            <p:ph type="body" idx="1"/>
          </p:nvPr>
        </p:nvSpPr>
        <p:spPr>
          <a:noFill/>
          <a:ln/>
        </p:spPr>
        <p:txBody>
          <a:bodyPr/>
          <a:lstStyle/>
          <a:p>
            <a:pPr eaLnBrk="1" hangingPunct="1"/>
            <a:r>
              <a:rPr lang="en-US" altLang="ko-KR" b="1" dirty="0" smtClean="0">
                <a:latin typeface="굴림" charset="-127"/>
                <a:ea typeface="굴림" charset="-127"/>
              </a:rPr>
              <a:t>How it all began (The beginning of the CP providence)</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True Parents cleared this land and they waited for someone to come who could do the necessary works. But that person did not appear, and finally, many years later, True Parents had no choice but to send </a:t>
            </a:r>
            <a:r>
              <a:rPr lang="en-US" altLang="ko-KR" dirty="0" err="1" smtClean="0">
                <a:latin typeface="굴림" charset="-127"/>
                <a:ea typeface="굴림" charset="-127"/>
              </a:rPr>
              <a:t>Dae</a:t>
            </a:r>
            <a:r>
              <a:rPr lang="en-US" altLang="ko-KR" dirty="0" smtClean="0">
                <a:latin typeface="굴림" charset="-127"/>
                <a:ea typeface="굴림" charset="-127"/>
              </a:rPr>
              <a:t> Mo </a:t>
            </a:r>
            <a:r>
              <a:rPr lang="en-US" altLang="ko-KR" dirty="0" err="1" smtClean="0">
                <a:latin typeface="굴림" charset="-127"/>
                <a:ea typeface="굴림" charset="-127"/>
              </a:rPr>
              <a:t>Nim</a:t>
            </a:r>
            <a:r>
              <a:rPr lang="en-US" altLang="ko-KR" dirty="0" smtClean="0">
                <a:latin typeface="굴림" charset="-127"/>
                <a:ea typeface="굴림" charset="-127"/>
              </a:rPr>
              <a:t> to the spirit world, and give her the mission. From 1989 until 1991 she opened all of the spirit world and, resurrecting in 1992, together with </a:t>
            </a:r>
            <a:r>
              <a:rPr lang="en-US" altLang="ko-KR" dirty="0" err="1" smtClean="0">
                <a:latin typeface="굴림" charset="-127"/>
                <a:ea typeface="굴림" charset="-127"/>
              </a:rPr>
              <a:t>Hoon</a:t>
            </a:r>
            <a:r>
              <a:rPr lang="en-US" altLang="ko-KR" dirty="0" smtClean="0">
                <a:latin typeface="굴림" charset="-127"/>
                <a:ea typeface="굴림" charset="-127"/>
              </a:rPr>
              <a:t> Mo </a:t>
            </a:r>
            <a:r>
              <a:rPr lang="en-US" altLang="ko-KR" dirty="0" err="1" smtClean="0">
                <a:latin typeface="굴림" charset="-127"/>
                <a:ea typeface="굴림" charset="-127"/>
              </a:rPr>
              <a:t>Nim</a:t>
            </a:r>
            <a:r>
              <a:rPr lang="en-US" altLang="ko-KR" dirty="0" smtClean="0">
                <a:latin typeface="굴림" charset="-127"/>
                <a:ea typeface="굴림" charset="-127"/>
              </a:rPr>
              <a:t> she offered a great amount of sincere devotion to begin the CP providence in 1995, January 19. (502, WS)</a:t>
            </a:r>
            <a:endParaRPr lang="ko-KR" altLang="ko-KR" dirty="0" smtClean="0">
              <a:latin typeface="굴림" charset="-127"/>
              <a:ea typeface="굴림" charset="-127"/>
            </a:endParaRPr>
          </a:p>
          <a:p>
            <a:pPr eaLnBrk="1" hangingPunct="1"/>
            <a:r>
              <a:rPr lang="en-US" altLang="ko-KR" dirty="0" smtClean="0">
                <a:latin typeface="굴림" charset="-127"/>
                <a:ea typeface="굴림" charset="-127"/>
              </a:rPr>
              <a:t>This is how the CP providence began, and how the grace of separation of evil spirits, and ancestor liberation and blessing were bequeathed from True Parents, which opened the gates to God's Kingdom, so not only those ancestors that are in hell, but also we, who suffer from sicknesses, pain, and sins could become the restored and completed sons and daughters of God.</a:t>
            </a:r>
            <a:endParaRPr lang="ko-KR" altLang="ko-KR" dirty="0" smtClean="0">
              <a:latin typeface="굴림" charset="-127"/>
              <a:ea typeface="굴림" charset="-127"/>
            </a:endParaRPr>
          </a:p>
          <a:p>
            <a:pPr eaLnBrk="1" hangingPunct="1"/>
            <a:endParaRPr lang="en-US" altLang="ko-KR" dirty="0" smtClean="0">
              <a:latin typeface="굴림" charset="-127"/>
              <a:ea typeface="굴림" charset="-127"/>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pic>
        <p:nvPicPr>
          <p:cNvPr id="4" name="Picture 8" descr="main_je_0029"/>
          <p:cNvPicPr>
            <a:picLocks noChangeAspect="1" noChangeArrowheads="1"/>
          </p:cNvPicPr>
          <p:nvPr userDrawn="1"/>
        </p:nvPicPr>
        <p:blipFill>
          <a:blip r:embed="rId2" cstate="print"/>
          <a:srcRect/>
          <a:stretch>
            <a:fillRect/>
          </a:stretch>
        </p:blipFill>
        <p:spPr bwMode="auto">
          <a:xfrm>
            <a:off x="0" y="0"/>
            <a:ext cx="9144000" cy="5143500"/>
          </a:xfrm>
          <a:prstGeom prst="rect">
            <a:avLst/>
          </a:prstGeom>
          <a:noFill/>
          <a:ln w="9525">
            <a:noFill/>
            <a:miter lim="800000"/>
            <a:headEnd/>
            <a:tailEnd/>
          </a:ln>
        </p:spPr>
      </p:pic>
      <p:sp>
        <p:nvSpPr>
          <p:cNvPr id="8195" name="Rectangle 3"/>
          <p:cNvSpPr>
            <a:spLocks noGrp="1" noChangeArrowheads="1"/>
          </p:cNvSpPr>
          <p:nvPr>
            <p:ph type="ctrTitle"/>
          </p:nvPr>
        </p:nvSpPr>
        <p:spPr>
          <a:xfrm>
            <a:off x="685800" y="1597819"/>
            <a:ext cx="7772400" cy="1102519"/>
          </a:xfrm>
        </p:spPr>
        <p:txBody>
          <a:bodyPr/>
          <a:lstStyle>
            <a:lvl1pPr>
              <a:defRPr/>
            </a:lvl1pPr>
          </a:lstStyle>
          <a:p>
            <a:r>
              <a:rPr lang="ko-KR" altLang="en-US"/>
              <a:t>마스터 제목 스타일 편집</a:t>
            </a:r>
          </a:p>
        </p:txBody>
      </p:sp>
      <p:sp>
        <p:nvSpPr>
          <p:cNvPr id="8196" name="Rectangle 4"/>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ko-KR" altLang="en-US"/>
              <a:t>마스터 부제목 스타일 편집</a:t>
            </a:r>
          </a:p>
        </p:txBody>
      </p:sp>
      <p:sp>
        <p:nvSpPr>
          <p:cNvPr id="5" name="Rectangle 5"/>
          <p:cNvSpPr>
            <a:spLocks noGrp="1" noChangeArrowheads="1"/>
          </p:cNvSpPr>
          <p:nvPr>
            <p:ph type="dt" sz="half" idx="10"/>
          </p:nvPr>
        </p:nvSpPr>
        <p:spPr>
          <a:xfrm>
            <a:off x="457200" y="4683919"/>
            <a:ext cx="2133600" cy="357188"/>
          </a:xfrm>
        </p:spPr>
        <p:txBody>
          <a:bodyPr/>
          <a:lstStyle>
            <a:lvl1pPr>
              <a:defRPr smtClean="0"/>
            </a:lvl1pPr>
          </a:lstStyle>
          <a:p>
            <a:pPr>
              <a:defRPr/>
            </a:pPr>
            <a:endParaRPr lang="en-US" altLang="ko-KR"/>
          </a:p>
        </p:txBody>
      </p:sp>
      <p:sp>
        <p:nvSpPr>
          <p:cNvPr id="6" name="Rectangle 6"/>
          <p:cNvSpPr>
            <a:spLocks noGrp="1" noChangeArrowheads="1"/>
          </p:cNvSpPr>
          <p:nvPr>
            <p:ph type="ftr" sz="quarter" idx="11"/>
          </p:nvPr>
        </p:nvSpPr>
        <p:spPr>
          <a:xfrm>
            <a:off x="3124200" y="4683919"/>
            <a:ext cx="2895600" cy="357188"/>
          </a:xfrm>
        </p:spPr>
        <p:txBody>
          <a:bodyPr/>
          <a:lstStyle>
            <a:lvl1pPr>
              <a:defRPr smtClean="0"/>
            </a:lvl1pPr>
          </a:lstStyle>
          <a:p>
            <a:pPr>
              <a:defRPr/>
            </a:pPr>
            <a:endParaRPr lang="en-US" altLang="ko-KR"/>
          </a:p>
        </p:txBody>
      </p:sp>
      <p:sp>
        <p:nvSpPr>
          <p:cNvPr id="7" name="Rectangle 7"/>
          <p:cNvSpPr>
            <a:spLocks noGrp="1" noChangeArrowheads="1"/>
          </p:cNvSpPr>
          <p:nvPr>
            <p:ph type="sldNum" sz="quarter" idx="12"/>
          </p:nvPr>
        </p:nvSpPr>
        <p:spPr>
          <a:xfrm>
            <a:off x="6553200" y="4683919"/>
            <a:ext cx="2133600" cy="357188"/>
          </a:xfrm>
        </p:spPr>
        <p:txBody>
          <a:bodyPr/>
          <a:lstStyle>
            <a:lvl1pPr>
              <a:defRPr smtClean="0"/>
            </a:lvl1pPr>
          </a:lstStyle>
          <a:p>
            <a:pPr>
              <a:defRPr/>
            </a:pPr>
            <a:fld id="{46518655-B66B-4CBE-8326-C26F02347F54}" type="slidenum">
              <a:rPr lang="en-US" altLang="ko-KR"/>
              <a:pPr>
                <a:defRPr/>
              </a:pPr>
              <a:t>‹#›</a:t>
            </a:fld>
            <a:endParaRPr lang="en-US" altLang="ko-K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1117CC0B-3F9B-43D4-824B-C21C16CE945F}" type="slidenum">
              <a:rPr lang="en-US" altLang="ko-KR"/>
              <a:pPr>
                <a:defRPr/>
              </a:pPr>
              <a:t>‹#›</a:t>
            </a:fld>
            <a:endParaRPr lang="en-US" altLang="ko-K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15100" y="457200"/>
            <a:ext cx="1943100" cy="4114800"/>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85800" y="457200"/>
            <a:ext cx="5676900" cy="4114800"/>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18C1360B-15E7-48ED-AAF1-3288AF49A20C}" type="slidenum">
              <a:rPr lang="en-US" altLang="ko-KR"/>
              <a:pPr>
                <a:defRPr/>
              </a:pPr>
              <a:t>‹#›</a:t>
            </a:fld>
            <a:endParaRPr lang="en-US" altLang="ko-K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제목 및 다이어그램 또는 조직도">
    <p:spTree>
      <p:nvGrpSpPr>
        <p:cNvPr id="1" name=""/>
        <p:cNvGrpSpPr/>
        <p:nvPr/>
      </p:nvGrpSpPr>
      <p:grpSpPr>
        <a:xfrm>
          <a:off x="0" y="0"/>
          <a:ext cx="0" cy="0"/>
          <a:chOff x="0" y="0"/>
          <a:chExt cx="0" cy="0"/>
        </a:xfrm>
      </p:grpSpPr>
      <p:sp>
        <p:nvSpPr>
          <p:cNvPr id="2" name="제목 1"/>
          <p:cNvSpPr>
            <a:spLocks noGrp="1"/>
          </p:cNvSpPr>
          <p:nvPr>
            <p:ph type="title"/>
          </p:nvPr>
        </p:nvSpPr>
        <p:spPr>
          <a:xfrm>
            <a:off x="685800" y="457200"/>
            <a:ext cx="7772400" cy="857250"/>
          </a:xfrm>
        </p:spPr>
        <p:txBody>
          <a:bodyPr/>
          <a:lstStyle/>
          <a:p>
            <a:r>
              <a:rPr lang="ko-KR" altLang="en-US" smtClean="0"/>
              <a:t>마스터 제목 스타일 편집</a:t>
            </a:r>
            <a:endParaRPr lang="ko-KR" altLang="en-US"/>
          </a:p>
        </p:txBody>
      </p:sp>
      <p:sp>
        <p:nvSpPr>
          <p:cNvPr id="3" name="SmartArt 개체 틀 2"/>
          <p:cNvSpPr>
            <a:spLocks noGrp="1"/>
          </p:cNvSpPr>
          <p:nvPr>
            <p:ph type="dgm" idx="1"/>
          </p:nvPr>
        </p:nvSpPr>
        <p:spPr>
          <a:xfrm>
            <a:off x="685800" y="1485900"/>
            <a:ext cx="7772400" cy="3086100"/>
          </a:xfrm>
        </p:spPr>
        <p:txBody>
          <a:bodyPr/>
          <a:lstStyle/>
          <a:p>
            <a:pPr lvl="0"/>
            <a:endParaRPr lang="ko-KR"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B9E1308C-391C-4C8F-A4A1-97844290D106}" type="slidenum">
              <a:rPr lang="en-US" altLang="ko-KR"/>
              <a:pPr>
                <a:defRPr/>
              </a:pPr>
              <a:t>‹#›</a:t>
            </a:fld>
            <a:endParaRPr lang="en-US" altLang="ko-K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sz="quarter"/>
          </p:nvPr>
        </p:nvSpPr>
        <p:spPr>
          <a:xfrm>
            <a:off x="685800" y="457200"/>
            <a:ext cx="7772400" cy="857250"/>
          </a:xfrm>
        </p:spPr>
        <p:txBody>
          <a:bodyPr/>
          <a:lstStyle/>
          <a:p>
            <a:r>
              <a:rPr lang="ko-KR" altLang="en-US" smtClean="0"/>
              <a:t>마스터 제목 스타일 편집</a:t>
            </a:r>
            <a:endParaRPr lang="ko-KR" altLang="en-US"/>
          </a:p>
        </p:txBody>
      </p:sp>
      <p:sp>
        <p:nvSpPr>
          <p:cNvPr id="3" name="내용 개체 틀 2"/>
          <p:cNvSpPr>
            <a:spLocks noGrp="1"/>
          </p:cNvSpPr>
          <p:nvPr>
            <p:ph sz="quarter" idx="1"/>
          </p:nvPr>
        </p:nvSpPr>
        <p:spPr>
          <a:xfrm>
            <a:off x="685800" y="1485900"/>
            <a:ext cx="3810000" cy="14859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quarter" idx="2"/>
          </p:nvPr>
        </p:nvSpPr>
        <p:spPr>
          <a:xfrm>
            <a:off x="4648200" y="1485900"/>
            <a:ext cx="3810000" cy="14859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내용 개체 틀 4"/>
          <p:cNvSpPr>
            <a:spLocks noGrp="1"/>
          </p:cNvSpPr>
          <p:nvPr>
            <p:ph sz="quarter" idx="3"/>
          </p:nvPr>
        </p:nvSpPr>
        <p:spPr>
          <a:xfrm>
            <a:off x="685800" y="3086100"/>
            <a:ext cx="3810000" cy="14859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내용 개체 틀 5"/>
          <p:cNvSpPr>
            <a:spLocks noGrp="1"/>
          </p:cNvSpPr>
          <p:nvPr>
            <p:ph sz="quarter" idx="4"/>
          </p:nvPr>
        </p:nvSpPr>
        <p:spPr>
          <a:xfrm>
            <a:off x="4648200" y="3086100"/>
            <a:ext cx="3810000" cy="1485900"/>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AB44DB56-A242-4440-80B9-95ECF985203F}" type="slidenum">
              <a:rPr lang="en-US" altLang="ko-KR"/>
              <a:pPr>
                <a:defRPr/>
              </a:pPr>
              <a:t>‹#›</a:t>
            </a:fld>
            <a:endParaRPr lang="en-US" altLang="ko-K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54BFA10A-02B7-4320-BDDC-210059332778}" type="slidenum">
              <a:rPr lang="en-US" altLang="ko-KR"/>
              <a:pPr>
                <a:defRPr/>
              </a:pPr>
              <a:t>‹#›</a:t>
            </a:fld>
            <a:endParaRPr lang="en-US" altLang="ko-K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3305176"/>
            <a:ext cx="7772400" cy="1021556"/>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6" name="Rectangle 6"/>
          <p:cNvSpPr>
            <a:spLocks noGrp="1" noChangeArrowheads="1"/>
          </p:cNvSpPr>
          <p:nvPr>
            <p:ph type="sldNum" sz="quarter" idx="12"/>
          </p:nvPr>
        </p:nvSpPr>
        <p:spPr>
          <a:ln/>
        </p:spPr>
        <p:txBody>
          <a:bodyPr/>
          <a:lstStyle>
            <a:lvl1pPr>
              <a:defRPr/>
            </a:lvl1pPr>
          </a:lstStyle>
          <a:p>
            <a:pPr>
              <a:defRPr/>
            </a:pPr>
            <a:fld id="{0B9863C8-BD2B-4763-ABE1-1911902F2476}" type="slidenum">
              <a:rPr lang="en-US" altLang="ko-KR"/>
              <a:pPr>
                <a:defRPr/>
              </a:pPr>
              <a:t>‹#›</a:t>
            </a:fld>
            <a:endParaRPr lang="en-US" altLang="ko-K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0A789FD6-9978-474B-85ED-FA9091F4E2E7}" type="slidenum">
              <a:rPr lang="en-US" altLang="ko-KR"/>
              <a:pPr>
                <a:defRPr/>
              </a:pPr>
              <a:t>‹#›</a:t>
            </a:fld>
            <a:endParaRPr lang="en-US" altLang="ko-K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05979"/>
            <a:ext cx="8229600" cy="85725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9" name="Rectangle 6"/>
          <p:cNvSpPr>
            <a:spLocks noGrp="1" noChangeArrowheads="1"/>
          </p:cNvSpPr>
          <p:nvPr>
            <p:ph type="sldNum" sz="quarter" idx="12"/>
          </p:nvPr>
        </p:nvSpPr>
        <p:spPr>
          <a:ln/>
        </p:spPr>
        <p:txBody>
          <a:bodyPr/>
          <a:lstStyle>
            <a:lvl1pPr>
              <a:defRPr/>
            </a:lvl1pPr>
          </a:lstStyle>
          <a:p>
            <a:pPr>
              <a:defRPr/>
            </a:pPr>
            <a:fld id="{35905E9F-5B7F-4A8F-81C5-FEBA517DB3F1}" type="slidenum">
              <a:rPr lang="en-US" altLang="ko-KR"/>
              <a:pPr>
                <a:defRPr/>
              </a:pPr>
              <a:t>‹#›</a:t>
            </a:fld>
            <a:endParaRPr lang="en-US" altLang="ko-K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5" name="Rectangle 6"/>
          <p:cNvSpPr>
            <a:spLocks noGrp="1" noChangeArrowheads="1"/>
          </p:cNvSpPr>
          <p:nvPr>
            <p:ph type="sldNum" sz="quarter" idx="12"/>
          </p:nvPr>
        </p:nvSpPr>
        <p:spPr>
          <a:ln/>
        </p:spPr>
        <p:txBody>
          <a:bodyPr/>
          <a:lstStyle>
            <a:lvl1pPr>
              <a:defRPr/>
            </a:lvl1pPr>
          </a:lstStyle>
          <a:p>
            <a:pPr>
              <a:defRPr/>
            </a:pPr>
            <a:fld id="{2D773295-1111-4EC3-A3D7-A6C75BAB3E1A}" type="slidenum">
              <a:rPr lang="en-US" altLang="ko-KR"/>
              <a:pPr>
                <a:defRPr/>
              </a:pPr>
              <a:t>‹#›</a:t>
            </a:fld>
            <a:endParaRPr lang="en-US" altLang="ko-K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4" name="Rectangle 6"/>
          <p:cNvSpPr>
            <a:spLocks noGrp="1" noChangeArrowheads="1"/>
          </p:cNvSpPr>
          <p:nvPr>
            <p:ph type="sldNum" sz="quarter" idx="12"/>
          </p:nvPr>
        </p:nvSpPr>
        <p:spPr>
          <a:ln/>
        </p:spPr>
        <p:txBody>
          <a:bodyPr/>
          <a:lstStyle>
            <a:lvl1pPr>
              <a:defRPr/>
            </a:lvl1pPr>
          </a:lstStyle>
          <a:p>
            <a:pPr>
              <a:defRPr/>
            </a:pPr>
            <a:fld id="{852B7F83-87D5-401A-A95E-684C282D7955}" type="slidenum">
              <a:rPr lang="en-US" altLang="ko-KR"/>
              <a:pPr>
                <a:defRPr/>
              </a:pPr>
              <a:t>‹#›</a:t>
            </a:fld>
            <a:endParaRPr lang="en-US" altLang="ko-K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1" y="204787"/>
            <a:ext cx="3008313" cy="871538"/>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B9EA6ED8-3955-49F8-889B-AB8981CBB039}" type="slidenum">
              <a:rPr lang="en-US" altLang="ko-KR"/>
              <a:pPr>
                <a:defRPr/>
              </a:pPr>
              <a:t>‹#›</a:t>
            </a:fld>
            <a:endParaRPr lang="en-US" altLang="ko-K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3600450"/>
            <a:ext cx="5486400" cy="425054"/>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ko-K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ko-KR"/>
          </a:p>
        </p:txBody>
      </p:sp>
      <p:sp>
        <p:nvSpPr>
          <p:cNvPr id="7" name="Rectangle 6"/>
          <p:cNvSpPr>
            <a:spLocks noGrp="1" noChangeArrowheads="1"/>
          </p:cNvSpPr>
          <p:nvPr>
            <p:ph type="sldNum" sz="quarter" idx="12"/>
          </p:nvPr>
        </p:nvSpPr>
        <p:spPr>
          <a:ln/>
        </p:spPr>
        <p:txBody>
          <a:bodyPr/>
          <a:lstStyle>
            <a:lvl1pPr>
              <a:defRPr/>
            </a:lvl1pPr>
          </a:lstStyle>
          <a:p>
            <a:pPr>
              <a:defRPr/>
            </a:pPr>
            <a:fld id="{96B7EE98-9D18-4859-BF61-E9B1A4E3FB1B}" type="slidenum">
              <a:rPr lang="en-US" altLang="ko-KR"/>
              <a:pPr>
                <a:defRPr/>
              </a:pPr>
              <a:t>‹#›</a:t>
            </a:fld>
            <a:endParaRPr lang="en-US" altLang="ko-K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7" descr="sub_je_0029"/>
          <p:cNvPicPr>
            <a:picLocks noChangeAspect="1" noChangeArrowheads="1"/>
          </p:cNvPicPr>
          <p:nvPr userDrawn="1"/>
        </p:nvPicPr>
        <p:blipFill>
          <a:blip r:embed="rId15" cstate="print"/>
          <a:srcRect/>
          <a:stretch>
            <a:fillRect/>
          </a:stretch>
        </p:blipFill>
        <p:spPr bwMode="auto">
          <a:xfrm>
            <a:off x="0" y="0"/>
            <a:ext cx="9144000" cy="5143500"/>
          </a:xfrm>
          <a:prstGeom prst="rect">
            <a:avLst/>
          </a:prstGeom>
          <a:noFill/>
          <a:ln w="9525">
            <a:noFill/>
            <a:miter lim="800000"/>
            <a:headEnd/>
            <a:tailEnd/>
          </a:ln>
        </p:spPr>
      </p:pic>
      <p:sp>
        <p:nvSpPr>
          <p:cNvPr id="3075"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p>
        </p:txBody>
      </p:sp>
      <p:sp>
        <p:nvSpPr>
          <p:cNvPr id="3076"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smtClean="0">
                <a:latin typeface="+mn-lt"/>
                <a:ea typeface="+mn-ea"/>
              </a:defRPr>
            </a:lvl1pPr>
          </a:lstStyle>
          <a:p>
            <a:pPr>
              <a:defRPr/>
            </a:pPr>
            <a:endParaRPr lang="en-US" altLang="ko-KR"/>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atin typeface="+mn-lt"/>
                <a:ea typeface="+mn-ea"/>
              </a:defRPr>
            </a:lvl1pPr>
          </a:lstStyle>
          <a:p>
            <a:pPr>
              <a:defRPr/>
            </a:pPr>
            <a:endParaRPr lang="en-US" altLang="ko-KR"/>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atin typeface="+mn-lt"/>
                <a:ea typeface="+mn-ea"/>
              </a:defRPr>
            </a:lvl1pPr>
          </a:lstStyle>
          <a:p>
            <a:pPr>
              <a:defRPr/>
            </a:pPr>
            <a:fld id="{53929268-BC66-4571-B820-FFD6E8EF6721}" type="slidenum">
              <a:rPr lang="en-US" altLang="ko-KR"/>
              <a:pPr>
                <a:defRPr/>
              </a:pPr>
              <a:t>‹#›</a:t>
            </a:fld>
            <a:endParaRPr lang="en-US" altLang="ko-KR"/>
          </a:p>
        </p:txBody>
      </p:sp>
    </p:spTree>
  </p:cSld>
  <p:clrMap bg1="lt1" tx1="dk1" bg2="lt2" tx2="dk2" accent1="accent1" accent2="accent2" accent3="accent3" accent4="accent4" accent5="accent5" accent6="accent6" hlink="hlink" folHlink="folHlink"/>
  <p:sldLayoutIdLst>
    <p:sldLayoutId id="2147483675"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latinLnBrk="1" hangingPunct="0">
        <a:spcBef>
          <a:spcPct val="0"/>
        </a:spcBef>
        <a:spcAft>
          <a:spcPct val="0"/>
        </a:spcAft>
        <a:defRPr kumimoji="1" sz="4400">
          <a:solidFill>
            <a:schemeClr val="tx2"/>
          </a:solidFill>
          <a:latin typeface="+mj-lt"/>
          <a:ea typeface="+mj-ea"/>
          <a:cs typeface="+mj-cs"/>
        </a:defRPr>
      </a:lvl1pPr>
      <a:lvl2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2pPr>
      <a:lvl3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3pPr>
      <a:lvl4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4pPr>
      <a:lvl5pPr algn="ctr" rtl="0" eaLnBrk="0" fontAlgn="base" latinLnBrk="1" hangingPunct="0">
        <a:spcBef>
          <a:spcPct val="0"/>
        </a:spcBef>
        <a:spcAft>
          <a:spcPct val="0"/>
        </a:spcAft>
        <a:defRPr kumimoji="1" sz="4400">
          <a:solidFill>
            <a:schemeClr val="tx2"/>
          </a:solidFill>
          <a:latin typeface="굴림" pitchFamily="50" charset="-127"/>
          <a:ea typeface="굴림" pitchFamily="50" charset="-127"/>
        </a:defRPr>
      </a:lvl5pPr>
      <a:lvl6pPr marL="457200" algn="ctr" rtl="0" fontAlgn="base" latinLnBrk="1">
        <a:spcBef>
          <a:spcPct val="0"/>
        </a:spcBef>
        <a:spcAft>
          <a:spcPct val="0"/>
        </a:spcAft>
        <a:defRPr kumimoji="1" sz="4400">
          <a:solidFill>
            <a:schemeClr val="tx2"/>
          </a:solidFill>
          <a:latin typeface="굴림" pitchFamily="50" charset="-127"/>
          <a:ea typeface="굴림" pitchFamily="50" charset="-127"/>
        </a:defRPr>
      </a:lvl6pPr>
      <a:lvl7pPr marL="914400" algn="ctr" rtl="0" fontAlgn="base" latinLnBrk="1">
        <a:spcBef>
          <a:spcPct val="0"/>
        </a:spcBef>
        <a:spcAft>
          <a:spcPct val="0"/>
        </a:spcAft>
        <a:defRPr kumimoji="1" sz="4400">
          <a:solidFill>
            <a:schemeClr val="tx2"/>
          </a:solidFill>
          <a:latin typeface="굴림" pitchFamily="50" charset="-127"/>
          <a:ea typeface="굴림" pitchFamily="50" charset="-127"/>
        </a:defRPr>
      </a:lvl7pPr>
      <a:lvl8pPr marL="1371600" algn="ctr" rtl="0" fontAlgn="base" latinLnBrk="1">
        <a:spcBef>
          <a:spcPct val="0"/>
        </a:spcBef>
        <a:spcAft>
          <a:spcPct val="0"/>
        </a:spcAft>
        <a:defRPr kumimoji="1" sz="4400">
          <a:solidFill>
            <a:schemeClr val="tx2"/>
          </a:solidFill>
          <a:latin typeface="굴림" pitchFamily="50" charset="-127"/>
          <a:ea typeface="굴림" pitchFamily="50" charset="-127"/>
        </a:defRPr>
      </a:lvl8pPr>
      <a:lvl9pPr marL="1828800" algn="ctr" rtl="0" fontAlgn="base" latinLnBrk="1">
        <a:spcBef>
          <a:spcPct val="0"/>
        </a:spcBef>
        <a:spcAft>
          <a:spcPct val="0"/>
        </a:spcAft>
        <a:defRPr kumimoji="1" sz="4400">
          <a:solidFill>
            <a:schemeClr val="tx2"/>
          </a:solidFill>
          <a:latin typeface="굴림" pitchFamily="50" charset="-127"/>
          <a:ea typeface="굴림" pitchFamily="50" charset="-127"/>
        </a:defRPr>
      </a:lvl9pPr>
    </p:titleStyle>
    <p:body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7.png"/><Relationship Id="rId5" Type="http://schemas.openxmlformats.org/officeDocument/2006/relationships/oleObject" Target="../embeddings/oleObject2.bin"/><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11"/>
          <p:cNvSpPr>
            <a:spLocks noChangeArrowheads="1"/>
          </p:cNvSpPr>
          <p:nvPr/>
        </p:nvSpPr>
        <p:spPr bwMode="auto">
          <a:xfrm>
            <a:off x="1116138" y="1131664"/>
            <a:ext cx="7200278" cy="1800126"/>
          </a:xfrm>
          <a:prstGeom prst="rect">
            <a:avLst/>
          </a:prstGeom>
          <a:noFill/>
          <a:ln w="9525">
            <a:noFill/>
            <a:miter lim="800000"/>
            <a:headEnd/>
            <a:tailEnd/>
          </a:ln>
        </p:spPr>
        <p:txBody>
          <a:bodyPr anchor="ctr"/>
          <a:lstStyle/>
          <a:p>
            <a:r>
              <a:rPr lang="en-US" altLang="ja-JP" sz="5400" dirty="0">
                <a:solidFill>
                  <a:schemeClr val="tx2"/>
                </a:solidFill>
                <a:ea typeface="MS PGothic" pitchFamily="34" charset="-128"/>
              </a:rPr>
              <a:t>Ancestor Liberation </a:t>
            </a:r>
            <a:br>
              <a:rPr lang="en-US" altLang="ja-JP" sz="5400" dirty="0">
                <a:solidFill>
                  <a:schemeClr val="tx2"/>
                </a:solidFill>
                <a:ea typeface="MS PGothic" pitchFamily="34" charset="-128"/>
              </a:rPr>
            </a:br>
            <a:r>
              <a:rPr lang="en-US" altLang="ja-JP" sz="5400" dirty="0">
                <a:solidFill>
                  <a:schemeClr val="tx2"/>
                </a:solidFill>
                <a:ea typeface="MS PGothic" pitchFamily="34" charset="-128"/>
              </a:rPr>
              <a:t>and Blessing</a:t>
            </a:r>
            <a:endParaRPr lang="en-US" altLang="ko-KR" sz="5400" dirty="0">
              <a:solidFill>
                <a:schemeClr val="tx2"/>
              </a:solidFill>
            </a:endParaRPr>
          </a:p>
        </p:txBody>
      </p:sp>
      <p:sp>
        <p:nvSpPr>
          <p:cNvPr id="2" name="부제목 1"/>
          <p:cNvSpPr>
            <a:spLocks noGrp="1"/>
          </p:cNvSpPr>
          <p:nvPr>
            <p:ph type="subTitle" idx="1"/>
          </p:nvPr>
        </p:nvSpPr>
        <p:spPr>
          <a:xfrm>
            <a:off x="0" y="3778746"/>
            <a:ext cx="9144000" cy="809228"/>
          </a:xfrm>
        </p:spPr>
        <p:txBody>
          <a:bodyPr/>
          <a:lstStyle/>
          <a:p>
            <a:r>
              <a:rPr lang="en-US" altLang="ko-KR" sz="2800" b="1" dirty="0" err="1" smtClean="0"/>
              <a:t>Cheongpyeong</a:t>
            </a:r>
            <a:r>
              <a:rPr lang="en-US" altLang="ko-KR" sz="2800" b="1" dirty="0" smtClean="0"/>
              <a:t> Heaven and Earth Training Center</a:t>
            </a:r>
            <a:endParaRPr lang="ko-KR" altLang="en-US" sz="2800" b="1" dirty="0"/>
          </a:p>
        </p:txBody>
      </p:sp>
      <p:pic>
        <p:nvPicPr>
          <p:cNvPr id="4" name="Picture 8" descr="영문_좌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365" y="5445224"/>
            <a:ext cx="39020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99FF"/>
            </a:gs>
            <a:gs pos="50000">
              <a:srgbClr val="FFFFFF"/>
            </a:gs>
            <a:gs pos="100000">
              <a:srgbClr val="CC99FF"/>
            </a:gs>
          </a:gsLst>
          <a:lin ang="5400000" scaled="1"/>
        </a:gradFill>
        <a:effectLst/>
      </p:bgPr>
    </p:bg>
    <p:spTree>
      <p:nvGrpSpPr>
        <p:cNvPr id="1" name=""/>
        <p:cNvGrpSpPr/>
        <p:nvPr/>
      </p:nvGrpSpPr>
      <p:grpSpPr>
        <a:xfrm>
          <a:off x="0" y="0"/>
          <a:ext cx="0" cy="0"/>
          <a:chOff x="0" y="0"/>
          <a:chExt cx="0" cy="0"/>
        </a:xfrm>
      </p:grpSpPr>
      <p:pic>
        <p:nvPicPr>
          <p:cNvPr id="507915" name="Picture 11" descr="image"/>
          <p:cNvPicPr>
            <a:picLocks noChangeAspect="1" noChangeArrowheads="1"/>
          </p:cNvPicPr>
          <p:nvPr/>
        </p:nvPicPr>
        <p:blipFill>
          <a:blip r:embed="rId3" cstate="print">
            <a:lum bright="12000" contrast="6000"/>
          </a:blip>
          <a:srcRect/>
          <a:stretch>
            <a:fillRect/>
          </a:stretch>
        </p:blipFill>
        <p:spPr bwMode="auto">
          <a:xfrm>
            <a:off x="1449104" y="1131590"/>
            <a:ext cx="6507272" cy="3888431"/>
          </a:xfrm>
          <a:prstGeom prst="rect">
            <a:avLst/>
          </a:prstGeom>
          <a:noFill/>
          <a:effectLst>
            <a:outerShdw dist="107763" dir="2700000" algn="ctr" rotWithShape="0">
              <a:srgbClr val="808080">
                <a:alpha val="50000"/>
              </a:srgbClr>
            </a:outerShdw>
          </a:effectLst>
        </p:spPr>
      </p:pic>
      <p:sp>
        <p:nvSpPr>
          <p:cNvPr id="507906" name="Rectangle 2"/>
          <p:cNvSpPr>
            <a:spLocks noChangeArrowheads="1"/>
          </p:cNvSpPr>
          <p:nvPr/>
        </p:nvSpPr>
        <p:spPr bwMode="auto">
          <a:xfrm>
            <a:off x="323850" y="357187"/>
            <a:ext cx="8496300" cy="681038"/>
          </a:xfrm>
          <a:prstGeom prst="rect">
            <a:avLst/>
          </a:prstGeom>
          <a:gradFill rotWithShape="1">
            <a:gsLst>
              <a:gs pos="0">
                <a:srgbClr val="6699FF"/>
              </a:gs>
              <a:gs pos="50000">
                <a:srgbClr val="6699FF">
                  <a:gamma/>
                  <a:tint val="0"/>
                  <a:invGamma/>
                </a:srgbClr>
              </a:gs>
              <a:gs pos="100000">
                <a:srgbClr val="6699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3600"/>
              <a:t>Human fall &amp; the start of evil history</a:t>
            </a:r>
          </a:p>
        </p:txBody>
      </p:sp>
      <p:pic>
        <p:nvPicPr>
          <p:cNvPr id="507909" name="Picture 5" descr="미켈란젤로의 원죄"/>
          <p:cNvPicPr>
            <a:picLocks noChangeAspect="1" noChangeArrowheads="1"/>
          </p:cNvPicPr>
          <p:nvPr/>
        </p:nvPicPr>
        <p:blipFill>
          <a:blip r:embed="rId4" cstate="print"/>
          <a:srcRect l="11340" t="1945"/>
          <a:stretch>
            <a:fillRect/>
          </a:stretch>
        </p:blipFill>
        <p:spPr bwMode="auto">
          <a:xfrm>
            <a:off x="755329" y="1762126"/>
            <a:ext cx="4536751" cy="2431256"/>
          </a:xfrm>
          <a:prstGeom prst="rect">
            <a:avLst/>
          </a:prstGeom>
          <a:noFill/>
          <a:effectLst>
            <a:outerShdw dist="107763" dir="2700000" algn="ctr" rotWithShape="0">
              <a:srgbClr val="808080">
                <a:alpha val="50000"/>
              </a:srgbClr>
            </a:outerShdw>
          </a:effectLst>
        </p:spPr>
      </p:pic>
      <p:sp>
        <p:nvSpPr>
          <p:cNvPr id="507916" name="Rectangle 12"/>
          <p:cNvSpPr>
            <a:spLocks noGrp="1" noChangeArrowheads="1"/>
          </p:cNvSpPr>
          <p:nvPr>
            <p:ph type="body" idx="1"/>
          </p:nvPr>
        </p:nvSpPr>
        <p:spPr>
          <a:xfrm>
            <a:off x="5580064" y="1203598"/>
            <a:ext cx="3241675" cy="2232248"/>
          </a:xfrm>
          <a:gradFill rotWithShape="1">
            <a:gsLst>
              <a:gs pos="0">
                <a:srgbClr val="9999FF"/>
              </a:gs>
              <a:gs pos="100000">
                <a:srgbClr val="9999FF">
                  <a:gamma/>
                  <a:tint val="0"/>
                  <a:invGamma/>
                </a:srgbClr>
              </a:gs>
            </a:gsLst>
            <a:lin ang="5400000" scaled="1"/>
          </a:gradFill>
          <a:effectLst>
            <a:outerShdw dist="107763" dir="2700000" algn="ctr" rotWithShape="0">
              <a:schemeClr val="bg2">
                <a:alpha val="50000"/>
              </a:schemeClr>
            </a:outerShdw>
          </a:effectLst>
        </p:spPr>
        <p:txBody>
          <a:bodyPr/>
          <a:lstStyle/>
          <a:p>
            <a:pPr eaLnBrk="1" hangingPunct="1">
              <a:lnSpc>
                <a:spcPct val="90000"/>
              </a:lnSpc>
              <a:defRPr/>
            </a:pPr>
            <a:endParaRPr lang="en-US" altLang="ko-KR" sz="200" dirty="0" smtClean="0"/>
          </a:p>
          <a:p>
            <a:pPr eaLnBrk="1" hangingPunct="1">
              <a:lnSpc>
                <a:spcPct val="90000"/>
              </a:lnSpc>
              <a:defRPr/>
            </a:pPr>
            <a:r>
              <a:rPr lang="en-US" altLang="ja-JP" b="1" dirty="0" smtClean="0">
                <a:latin typeface="Times New Roman" pitchFamily="18" charset="0"/>
                <a:ea typeface="MS PGothic" pitchFamily="34" charset="-128"/>
              </a:rPr>
              <a:t>Original sin</a:t>
            </a:r>
          </a:p>
          <a:p>
            <a:pPr eaLnBrk="1" hangingPunct="1">
              <a:lnSpc>
                <a:spcPct val="90000"/>
              </a:lnSpc>
              <a:defRPr/>
            </a:pPr>
            <a:r>
              <a:rPr lang="en-US" altLang="ja-JP" b="1" dirty="0">
                <a:latin typeface="Times New Roman" pitchFamily="18" charset="0"/>
                <a:ea typeface="MS PGothic" pitchFamily="34" charset="-128"/>
              </a:rPr>
              <a:t>Hereditary sin</a:t>
            </a:r>
            <a:r>
              <a:rPr lang="en-US" altLang="ko-KR" b="1" dirty="0">
                <a:latin typeface="Times New Roman" pitchFamily="18" charset="0"/>
                <a:ea typeface="휴먼모음T" pitchFamily="18" charset="-127"/>
              </a:rPr>
              <a:t> </a:t>
            </a:r>
          </a:p>
          <a:p>
            <a:pPr eaLnBrk="1" hangingPunct="1">
              <a:lnSpc>
                <a:spcPct val="90000"/>
              </a:lnSpc>
              <a:defRPr/>
            </a:pPr>
            <a:r>
              <a:rPr lang="en-US" altLang="ja-JP" b="1" dirty="0">
                <a:latin typeface="Times New Roman" pitchFamily="18" charset="0"/>
                <a:ea typeface="MS PGothic" pitchFamily="34" charset="-128"/>
              </a:rPr>
              <a:t>Collective sin</a:t>
            </a:r>
            <a:endParaRPr lang="en-US" altLang="ko-KR" b="1" dirty="0">
              <a:latin typeface="Times New Roman" pitchFamily="18" charset="0"/>
              <a:ea typeface="휴먼모음T" pitchFamily="18" charset="-127"/>
            </a:endParaRPr>
          </a:p>
          <a:p>
            <a:pPr eaLnBrk="1" hangingPunct="1">
              <a:lnSpc>
                <a:spcPct val="90000"/>
              </a:lnSpc>
              <a:defRPr/>
            </a:pPr>
            <a:r>
              <a:rPr lang="en-US" altLang="ja-JP" b="1" dirty="0" smtClean="0">
                <a:latin typeface="Times New Roman" pitchFamily="18" charset="0"/>
                <a:ea typeface="MS PGothic" pitchFamily="34" charset="-128"/>
              </a:rPr>
              <a:t>Fallen nature</a:t>
            </a:r>
            <a:endParaRPr lang="en-US" altLang="ko-KR" b="1" dirty="0" smtClean="0">
              <a:latin typeface="Times New Roman" pitchFamily="18" charset="0"/>
              <a:ea typeface="휴먼모음T" pitchFamily="18" charset="-127"/>
            </a:endParaRPr>
          </a:p>
          <a:p>
            <a:pPr eaLnBrk="1" hangingPunct="1">
              <a:lnSpc>
                <a:spcPct val="90000"/>
              </a:lnSpc>
              <a:defRPr/>
            </a:pPr>
            <a:r>
              <a:rPr lang="en-US" altLang="ja-JP" b="1" dirty="0" smtClean="0">
                <a:latin typeface="Times New Roman" pitchFamily="18" charset="0"/>
                <a:ea typeface="MS PGothic" pitchFamily="34" charset="-128"/>
              </a:rPr>
              <a:t>Individual sin</a:t>
            </a:r>
            <a:endParaRPr lang="en-US" altLang="ko-KR" dirty="0" smtClean="0">
              <a:latin typeface="휴먼모음T" pitchFamily="18" charset="-127"/>
              <a:ea typeface="휴먼모음T" pitchFamily="18" charset="-127"/>
            </a:endParaRPr>
          </a:p>
        </p:txBody>
      </p:sp>
      <p:sp>
        <p:nvSpPr>
          <p:cNvPr id="507917" name="Rectangle 13"/>
          <p:cNvSpPr>
            <a:spLocks noChangeArrowheads="1"/>
          </p:cNvSpPr>
          <p:nvPr/>
        </p:nvSpPr>
        <p:spPr bwMode="auto">
          <a:xfrm>
            <a:off x="5580064" y="3507854"/>
            <a:ext cx="3241675" cy="1512167"/>
          </a:xfrm>
          <a:prstGeom prst="rect">
            <a:avLst/>
          </a:prstGeom>
          <a:gradFill rotWithShape="1">
            <a:gsLst>
              <a:gs pos="0">
                <a:srgbClr val="9999FF"/>
              </a:gs>
              <a:gs pos="100000">
                <a:srgbClr val="9999FF">
                  <a:gamma/>
                  <a:tint val="0"/>
                  <a:invGamma/>
                </a:srgbClr>
              </a:gs>
            </a:gsLst>
            <a:lin ang="5400000" scaled="1"/>
          </a:gradFill>
          <a:ln w="9525">
            <a:noFill/>
            <a:miter lim="800000"/>
            <a:headEnd/>
            <a:tailEnd/>
          </a:ln>
          <a:effectLst>
            <a:outerShdw dist="107763" dir="2700000" algn="ctr" rotWithShape="0">
              <a:schemeClr val="bg2">
                <a:alpha val="50000"/>
              </a:schemeClr>
            </a:outerShdw>
          </a:effectLst>
        </p:spPr>
        <p:txBody>
          <a:bodyPr/>
          <a:lstStyle/>
          <a:p>
            <a:pPr marL="342900" indent="-342900" algn="l">
              <a:spcBef>
                <a:spcPct val="20000"/>
              </a:spcBef>
              <a:buFontTx/>
              <a:buChar char="•"/>
              <a:defRPr/>
            </a:pPr>
            <a:r>
              <a:rPr lang="en-US" altLang="ja-JP" sz="2800" dirty="0">
                <a:latin typeface="Times New Roman" pitchFamily="18" charset="0"/>
                <a:ea typeface="MS PGothic" pitchFamily="34" charset="-128"/>
              </a:rPr>
              <a:t>War, poverty</a:t>
            </a:r>
            <a:endParaRPr lang="en-US" altLang="ko-KR" sz="2800" dirty="0">
              <a:latin typeface="Times New Roman" pitchFamily="18" charset="0"/>
              <a:ea typeface="휴먼모음T" pitchFamily="18" charset="-127"/>
            </a:endParaRPr>
          </a:p>
          <a:p>
            <a:pPr marL="342900" indent="-342900" algn="l">
              <a:spcBef>
                <a:spcPct val="20000"/>
              </a:spcBef>
              <a:buFontTx/>
              <a:buChar char="•"/>
              <a:defRPr/>
            </a:pPr>
            <a:r>
              <a:rPr lang="en-US" altLang="ja-JP" sz="2800" dirty="0">
                <a:latin typeface="Times New Roman" pitchFamily="18" charset="0"/>
                <a:ea typeface="MS PGothic" pitchFamily="34" charset="-128"/>
              </a:rPr>
              <a:t>Conflict, sickness</a:t>
            </a:r>
            <a:endParaRPr lang="en-US" altLang="ko-KR" sz="2800" dirty="0">
              <a:latin typeface="Times New Roman" pitchFamily="18" charset="0"/>
              <a:ea typeface="휴먼모음T" pitchFamily="18" charset="-127"/>
            </a:endParaRPr>
          </a:p>
          <a:p>
            <a:pPr marL="342900" indent="-342900" algn="l">
              <a:spcBef>
                <a:spcPct val="20000"/>
              </a:spcBef>
              <a:buFontTx/>
              <a:buChar char="•"/>
              <a:defRPr/>
            </a:pPr>
            <a:r>
              <a:rPr lang="en-US" altLang="ja-JP" sz="2800" dirty="0">
                <a:latin typeface="Times New Roman" pitchFamily="18" charset="0"/>
                <a:ea typeface="MS PGothic" pitchFamily="34" charset="-128"/>
              </a:rPr>
              <a:t>Miserable history</a:t>
            </a:r>
            <a:endParaRPr lang="en-US" altLang="ko-KR" sz="2800" dirty="0">
              <a:latin typeface="Times New Roman" pitchFamily="18" charset="0"/>
              <a:ea typeface="MS PGothic" pitchFamily="34" charset="-128"/>
            </a:endParaRPr>
          </a:p>
        </p:txBody>
      </p:sp>
      <p:sp>
        <p:nvSpPr>
          <p:cNvPr id="9223" name="Rectangle 18"/>
          <p:cNvSpPr>
            <a:spLocks noChangeArrowheads="1"/>
          </p:cNvSpPr>
          <p:nvPr/>
        </p:nvSpPr>
        <p:spPr bwMode="auto">
          <a:xfrm>
            <a:off x="5364164" y="0"/>
            <a:ext cx="3779837" cy="303610"/>
          </a:xfrm>
          <a:prstGeom prst="rect">
            <a:avLst/>
          </a:prstGeom>
          <a:gradFill rotWithShape="1">
            <a:gsLst>
              <a:gs pos="0">
                <a:srgbClr val="CC99FF"/>
              </a:gs>
              <a:gs pos="50000">
                <a:srgbClr val="FFFFFF"/>
              </a:gs>
              <a:gs pos="100000">
                <a:srgbClr val="CC99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3</a:t>
            </a:r>
            <a:r>
              <a:rPr lang="en-US" altLang="ko-KR" sz="1600">
                <a:latin typeface="궁서" pitchFamily="18" charset="-127"/>
                <a:ea typeface="궁서" pitchFamily="18" charset="-127"/>
              </a:rPr>
              <a:t>-1.</a:t>
            </a:r>
            <a:r>
              <a:rPr lang="en-US" altLang="ko-KR" sz="2000">
                <a:latin typeface="궁서" pitchFamily="18" charset="-127"/>
                <a:ea typeface="궁서" pitchFamily="18" charset="-127"/>
              </a:rPr>
              <a:t> Why we must liberate</a:t>
            </a:r>
          </a:p>
        </p:txBody>
      </p:sp>
      <p:sp>
        <p:nvSpPr>
          <p:cNvPr id="507923" name="Text Box 19"/>
          <p:cNvSpPr txBox="1">
            <a:spLocks noChangeArrowheads="1"/>
          </p:cNvSpPr>
          <p:nvPr/>
        </p:nvSpPr>
        <p:spPr bwMode="auto">
          <a:xfrm>
            <a:off x="1042988" y="4354116"/>
            <a:ext cx="3744912" cy="781752"/>
          </a:xfrm>
          <a:prstGeom prst="rect">
            <a:avLst/>
          </a:prstGeom>
          <a:noFill/>
          <a:ln w="9525" algn="ctr">
            <a:noFill/>
            <a:miter lim="800000"/>
            <a:headEnd/>
            <a:tailEnd/>
          </a:ln>
        </p:spPr>
        <p:txBody>
          <a:bodyPr>
            <a:spAutoFit/>
          </a:bodyPr>
          <a:lstStyle/>
          <a:p>
            <a:pPr>
              <a:lnSpc>
                <a:spcPct val="80000"/>
              </a:lnSpc>
            </a:pPr>
            <a:r>
              <a:rPr lang="en-US" altLang="ja-JP" sz="2800" dirty="0">
                <a:solidFill>
                  <a:srgbClr val="006600"/>
                </a:solidFill>
                <a:latin typeface="Times New Roman" pitchFamily="18" charset="0"/>
                <a:ea typeface="MS PGothic" pitchFamily="34" charset="-128"/>
              </a:rPr>
              <a:t>The beginning of </a:t>
            </a:r>
          </a:p>
          <a:p>
            <a:pPr>
              <a:lnSpc>
                <a:spcPct val="80000"/>
              </a:lnSpc>
            </a:pPr>
            <a:r>
              <a:rPr lang="en-US" altLang="ja-JP" sz="2800" dirty="0">
                <a:solidFill>
                  <a:srgbClr val="006600"/>
                </a:solidFill>
                <a:latin typeface="Times New Roman" pitchFamily="18" charset="0"/>
                <a:ea typeface="MS PGothic" pitchFamily="34" charset="-128"/>
              </a:rPr>
              <a:t>history of evil</a:t>
            </a:r>
            <a:endParaRPr lang="en-US" altLang="ko-KR" sz="2800" dirty="0">
              <a:solidFill>
                <a:srgbClr val="006600"/>
              </a:solidFill>
              <a:latin typeface="Times New Roman" pitchFamily="18" charset="0"/>
              <a:ea typeface="궁서체" pitchFamily="17" charset="-12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7906"/>
                                        </p:tgtEl>
                                        <p:attrNameLst>
                                          <p:attrName>style.visibility</p:attrName>
                                        </p:attrNameLst>
                                      </p:cBhvr>
                                      <p:to>
                                        <p:strVal val="visible"/>
                                      </p:to>
                                    </p:set>
                                    <p:animEffect transition="in" filter="dissolve">
                                      <p:cBhvr>
                                        <p:cTn id="7" dur="500"/>
                                        <p:tgtEl>
                                          <p:spTgt spid="50790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07915"/>
                                        </p:tgtEl>
                                        <p:attrNameLst>
                                          <p:attrName>style.visibility</p:attrName>
                                        </p:attrNameLst>
                                      </p:cBhvr>
                                      <p:to>
                                        <p:strVal val="visible"/>
                                      </p:to>
                                    </p:set>
                                    <p:animEffect transition="in" filter="randombar(horizontal)">
                                      <p:cBhvr>
                                        <p:cTn id="11" dur="1000"/>
                                        <p:tgtEl>
                                          <p:spTgt spid="50791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507915"/>
                                        </p:tgtEl>
                                      </p:cBhvr>
                                    </p:animEffect>
                                    <p:set>
                                      <p:cBhvr>
                                        <p:cTn id="16" dur="1" fill="hold">
                                          <p:stCondLst>
                                            <p:cond delay="499"/>
                                          </p:stCondLst>
                                        </p:cTn>
                                        <p:tgtEl>
                                          <p:spTgt spid="507915"/>
                                        </p:tgtEl>
                                        <p:attrNameLst>
                                          <p:attrName>style.visibility</p:attrName>
                                        </p:attrNameLst>
                                      </p:cBhvr>
                                      <p:to>
                                        <p:strVal val="hidden"/>
                                      </p:to>
                                    </p:set>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507909"/>
                                        </p:tgtEl>
                                        <p:attrNameLst>
                                          <p:attrName>style.visibility</p:attrName>
                                        </p:attrNameLst>
                                      </p:cBhvr>
                                      <p:to>
                                        <p:strVal val="visible"/>
                                      </p:to>
                                    </p:set>
                                    <p:animEffect transition="in" filter="fade">
                                      <p:cBhvr>
                                        <p:cTn id="20" dur="1000"/>
                                        <p:tgtEl>
                                          <p:spTgt spid="507909"/>
                                        </p:tgtEl>
                                      </p:cBhvr>
                                    </p:animEffect>
                                    <p:anim calcmode="lin" valueType="num">
                                      <p:cBhvr>
                                        <p:cTn id="21" dur="1000" fill="hold"/>
                                        <p:tgtEl>
                                          <p:spTgt spid="507909"/>
                                        </p:tgtEl>
                                        <p:attrNameLst>
                                          <p:attrName>ppt_x</p:attrName>
                                        </p:attrNameLst>
                                      </p:cBhvr>
                                      <p:tavLst>
                                        <p:tav tm="0">
                                          <p:val>
                                            <p:strVal val="#ppt_x"/>
                                          </p:val>
                                        </p:tav>
                                        <p:tav tm="100000">
                                          <p:val>
                                            <p:strVal val="#ppt_x"/>
                                          </p:val>
                                        </p:tav>
                                      </p:tavLst>
                                    </p:anim>
                                    <p:anim calcmode="lin" valueType="num">
                                      <p:cBhvr>
                                        <p:cTn id="22" dur="1000" fill="hold"/>
                                        <p:tgtEl>
                                          <p:spTgt spid="507909"/>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507923"/>
                                        </p:tgtEl>
                                        <p:attrNameLst>
                                          <p:attrName>style.visibility</p:attrName>
                                        </p:attrNameLst>
                                      </p:cBhvr>
                                      <p:to>
                                        <p:strVal val="visible"/>
                                      </p:to>
                                    </p:set>
                                    <p:animEffect transition="in" filter="randombar(horizontal)">
                                      <p:cBhvr>
                                        <p:cTn id="26" dur="500"/>
                                        <p:tgtEl>
                                          <p:spTgt spid="507923"/>
                                        </p:tgtEl>
                                      </p:cBhvr>
                                    </p:animEffect>
                                  </p:childTnLst>
                                </p:cTn>
                              </p:par>
                            </p:childTnLst>
                          </p:cTn>
                        </p:par>
                        <p:par>
                          <p:cTn id="27" fill="hold">
                            <p:stCondLst>
                              <p:cond delay="2000"/>
                            </p:stCondLst>
                            <p:childTnLst>
                              <p:par>
                                <p:cTn id="28" presetID="9" presetClass="entr" presetSubtype="0" fill="hold" grpId="0" nodeType="afterEffect">
                                  <p:stCondLst>
                                    <p:cond delay="0"/>
                                  </p:stCondLst>
                                  <p:childTnLst>
                                    <p:set>
                                      <p:cBhvr>
                                        <p:cTn id="29" dur="1" fill="hold">
                                          <p:stCondLst>
                                            <p:cond delay="0"/>
                                          </p:stCondLst>
                                        </p:cTn>
                                        <p:tgtEl>
                                          <p:spTgt spid="507916">
                                            <p:bg/>
                                          </p:spTgt>
                                        </p:tgtEl>
                                        <p:attrNameLst>
                                          <p:attrName>style.visibility</p:attrName>
                                        </p:attrNameLst>
                                      </p:cBhvr>
                                      <p:to>
                                        <p:strVal val="visible"/>
                                      </p:to>
                                    </p:set>
                                    <p:animEffect transition="in" filter="dissolve">
                                      <p:cBhvr>
                                        <p:cTn id="30" dur="500"/>
                                        <p:tgtEl>
                                          <p:spTgt spid="507916">
                                            <p:bg/>
                                          </p:spTgt>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07916">
                                            <p:txEl>
                                              <p:pRg st="1" end="1"/>
                                            </p:txEl>
                                          </p:spTgt>
                                        </p:tgtEl>
                                        <p:attrNameLst>
                                          <p:attrName>style.visibility</p:attrName>
                                        </p:attrNameLst>
                                      </p:cBhvr>
                                      <p:to>
                                        <p:strVal val="visible"/>
                                      </p:to>
                                    </p:set>
                                    <p:animEffect transition="in" filter="dissolve">
                                      <p:cBhvr>
                                        <p:cTn id="33" dur="500"/>
                                        <p:tgtEl>
                                          <p:spTgt spid="507916">
                                            <p:txEl>
                                              <p:pRg st="1" end="1"/>
                                            </p:txEl>
                                          </p:spTgt>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07916">
                                            <p:txEl>
                                              <p:pRg st="2" end="2"/>
                                            </p:txEl>
                                          </p:spTgt>
                                        </p:tgtEl>
                                        <p:attrNameLst>
                                          <p:attrName>style.visibility</p:attrName>
                                        </p:attrNameLst>
                                      </p:cBhvr>
                                      <p:to>
                                        <p:strVal val="visible"/>
                                      </p:to>
                                    </p:set>
                                    <p:animEffect transition="in" filter="dissolve">
                                      <p:cBhvr>
                                        <p:cTn id="36" dur="500"/>
                                        <p:tgtEl>
                                          <p:spTgt spid="507916">
                                            <p:txEl>
                                              <p:pRg st="2" end="2"/>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07916">
                                            <p:txEl>
                                              <p:pRg st="3" end="3"/>
                                            </p:txEl>
                                          </p:spTgt>
                                        </p:tgtEl>
                                        <p:attrNameLst>
                                          <p:attrName>style.visibility</p:attrName>
                                        </p:attrNameLst>
                                      </p:cBhvr>
                                      <p:to>
                                        <p:strVal val="visible"/>
                                      </p:to>
                                    </p:set>
                                    <p:animEffect transition="in" filter="dissolve">
                                      <p:cBhvr>
                                        <p:cTn id="39" dur="500"/>
                                        <p:tgtEl>
                                          <p:spTgt spid="507916">
                                            <p:txEl>
                                              <p:pRg st="3" end="3"/>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16">
                                            <p:txEl>
                                              <p:pRg st="4" end="4"/>
                                            </p:txEl>
                                          </p:spTgt>
                                        </p:tgtEl>
                                        <p:attrNameLst>
                                          <p:attrName>style.visibility</p:attrName>
                                        </p:attrNameLst>
                                      </p:cBhvr>
                                      <p:to>
                                        <p:strVal val="visible"/>
                                      </p:to>
                                    </p:set>
                                    <p:animEffect transition="in" filter="dissolve">
                                      <p:cBhvr>
                                        <p:cTn id="42" dur="500"/>
                                        <p:tgtEl>
                                          <p:spTgt spid="507916">
                                            <p:txEl>
                                              <p:pRg st="4" end="4"/>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07916">
                                            <p:txEl>
                                              <p:pRg st="5" end="5"/>
                                            </p:txEl>
                                          </p:spTgt>
                                        </p:tgtEl>
                                        <p:attrNameLst>
                                          <p:attrName>style.visibility</p:attrName>
                                        </p:attrNameLst>
                                      </p:cBhvr>
                                      <p:to>
                                        <p:strVal val="visible"/>
                                      </p:to>
                                    </p:set>
                                    <p:animEffect transition="in" filter="dissolve">
                                      <p:cBhvr>
                                        <p:cTn id="45" dur="500"/>
                                        <p:tgtEl>
                                          <p:spTgt spid="507916">
                                            <p:txEl>
                                              <p:pRg st="5" end="5"/>
                                            </p:txEl>
                                          </p:spTgt>
                                        </p:tgtEl>
                                      </p:cBhvr>
                                    </p:animEffect>
                                  </p:childTnLst>
                                </p:cTn>
                              </p:par>
                            </p:childTnLst>
                          </p:cTn>
                        </p:par>
                        <p:par>
                          <p:cTn id="46" fill="hold">
                            <p:stCondLst>
                              <p:cond delay="2500"/>
                            </p:stCondLst>
                            <p:childTnLst>
                              <p:par>
                                <p:cTn id="47" presetID="9" presetClass="entr" presetSubtype="0" fill="hold" grpId="0" nodeType="afterEffect">
                                  <p:stCondLst>
                                    <p:cond delay="0"/>
                                  </p:stCondLst>
                                  <p:childTnLst>
                                    <p:set>
                                      <p:cBhvr>
                                        <p:cTn id="48" dur="1" fill="hold">
                                          <p:stCondLst>
                                            <p:cond delay="0"/>
                                          </p:stCondLst>
                                        </p:cTn>
                                        <p:tgtEl>
                                          <p:spTgt spid="507917">
                                            <p:bg/>
                                          </p:spTgt>
                                        </p:tgtEl>
                                        <p:attrNameLst>
                                          <p:attrName>style.visibility</p:attrName>
                                        </p:attrNameLst>
                                      </p:cBhvr>
                                      <p:to>
                                        <p:strVal val="visible"/>
                                      </p:to>
                                    </p:set>
                                    <p:animEffect transition="in" filter="dissolve">
                                      <p:cBhvr>
                                        <p:cTn id="49" dur="500"/>
                                        <p:tgtEl>
                                          <p:spTgt spid="507917">
                                            <p:bg/>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17">
                                            <p:txEl>
                                              <p:pRg st="0" end="0"/>
                                            </p:txEl>
                                          </p:spTgt>
                                        </p:tgtEl>
                                        <p:attrNameLst>
                                          <p:attrName>style.visibility</p:attrName>
                                        </p:attrNameLst>
                                      </p:cBhvr>
                                      <p:to>
                                        <p:strVal val="visible"/>
                                      </p:to>
                                    </p:set>
                                    <p:animEffect transition="in" filter="dissolve">
                                      <p:cBhvr>
                                        <p:cTn id="52" dur="500"/>
                                        <p:tgtEl>
                                          <p:spTgt spid="507917">
                                            <p:txEl>
                                              <p:pRg st="0" end="0"/>
                                            </p:txEl>
                                          </p:spTgt>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507917">
                                            <p:txEl>
                                              <p:pRg st="1" end="1"/>
                                            </p:txEl>
                                          </p:spTgt>
                                        </p:tgtEl>
                                        <p:attrNameLst>
                                          <p:attrName>style.visibility</p:attrName>
                                        </p:attrNameLst>
                                      </p:cBhvr>
                                      <p:to>
                                        <p:strVal val="visible"/>
                                      </p:to>
                                    </p:set>
                                    <p:animEffect transition="in" filter="dissolve">
                                      <p:cBhvr>
                                        <p:cTn id="55" dur="500"/>
                                        <p:tgtEl>
                                          <p:spTgt spid="507917">
                                            <p:txEl>
                                              <p:pRg st="1" end="1"/>
                                            </p:txEl>
                                          </p:spTgt>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507917">
                                            <p:txEl>
                                              <p:pRg st="2" end="2"/>
                                            </p:txEl>
                                          </p:spTgt>
                                        </p:tgtEl>
                                        <p:attrNameLst>
                                          <p:attrName>style.visibility</p:attrName>
                                        </p:attrNameLst>
                                      </p:cBhvr>
                                      <p:to>
                                        <p:strVal val="visible"/>
                                      </p:to>
                                    </p:set>
                                    <p:animEffect transition="in" filter="dissolve">
                                      <p:cBhvr>
                                        <p:cTn id="58" dur="500"/>
                                        <p:tgtEl>
                                          <p:spTgt spid="5079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6" grpId="0" animBg="1"/>
      <p:bldP spid="507916" grpId="0" build="p" animBg="1"/>
      <p:bldP spid="507917" grpId="0" build="p" animBg="1"/>
      <p:bldP spid="5079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sp>
        <p:nvSpPr>
          <p:cNvPr id="531466" name="Text Box 10"/>
          <p:cNvSpPr txBox="1">
            <a:spLocks noChangeArrowheads="1"/>
          </p:cNvSpPr>
          <p:nvPr/>
        </p:nvSpPr>
        <p:spPr bwMode="auto">
          <a:xfrm>
            <a:off x="5651501" y="3868341"/>
            <a:ext cx="2879725" cy="584775"/>
          </a:xfrm>
          <a:prstGeom prst="rect">
            <a:avLst/>
          </a:prstGeom>
          <a:noFill/>
          <a:ln w="9525" algn="ctr">
            <a:noFill/>
            <a:miter lim="800000"/>
            <a:headEnd/>
            <a:tailEnd/>
          </a:ln>
        </p:spPr>
        <p:txBody>
          <a:bodyPr>
            <a:spAutoFit/>
          </a:bodyPr>
          <a:lstStyle/>
          <a:p>
            <a:pPr>
              <a:lnSpc>
                <a:spcPct val="80000"/>
              </a:lnSpc>
              <a:spcBef>
                <a:spcPct val="50000"/>
              </a:spcBef>
            </a:pPr>
            <a:endParaRPr lang="ko-KR" altLang="ko-KR" b="0"/>
          </a:p>
        </p:txBody>
      </p:sp>
      <p:pic>
        <p:nvPicPr>
          <p:cNvPr id="531468" name="Picture 12" descr="photo_still_5939_32227_L"/>
          <p:cNvPicPr>
            <a:picLocks noChangeAspect="1" noChangeArrowheads="1"/>
          </p:cNvPicPr>
          <p:nvPr/>
        </p:nvPicPr>
        <p:blipFill>
          <a:blip r:embed="rId3" cstate="print"/>
          <a:srcRect/>
          <a:stretch>
            <a:fillRect/>
          </a:stretch>
        </p:blipFill>
        <p:spPr bwMode="auto">
          <a:xfrm>
            <a:off x="691055" y="1312168"/>
            <a:ext cx="4240985" cy="3419822"/>
          </a:xfrm>
          <a:prstGeom prst="rect">
            <a:avLst/>
          </a:prstGeom>
          <a:noFill/>
          <a:ln w="9525">
            <a:noFill/>
            <a:miter lim="800000"/>
            <a:headEnd/>
            <a:tailEnd/>
          </a:ln>
          <a:effectLst>
            <a:outerShdw dist="107763" dir="2700000" algn="ctr" rotWithShape="0">
              <a:srgbClr val="808080">
                <a:alpha val="50000"/>
              </a:srgbClr>
            </a:outerShdw>
          </a:effectLst>
        </p:spPr>
      </p:pic>
      <p:pic>
        <p:nvPicPr>
          <p:cNvPr id="531469" name="Picture 13" descr="수선화"/>
          <p:cNvPicPr>
            <a:picLocks noChangeAspect="1" noChangeArrowheads="1"/>
          </p:cNvPicPr>
          <p:nvPr/>
        </p:nvPicPr>
        <p:blipFill>
          <a:blip r:embed="rId4" cstate="print"/>
          <a:srcRect t="14972" r="688" b="10439"/>
          <a:stretch>
            <a:fillRect/>
          </a:stretch>
        </p:blipFill>
        <p:spPr bwMode="auto">
          <a:xfrm>
            <a:off x="5795965" y="1347614"/>
            <a:ext cx="2304428" cy="2304256"/>
          </a:xfrm>
          <a:prstGeom prst="rect">
            <a:avLst/>
          </a:prstGeom>
          <a:noFill/>
          <a:effectLst>
            <a:outerShdw dist="107763" dir="2700000" algn="ctr" rotWithShape="0">
              <a:srgbClr val="808080">
                <a:alpha val="50000"/>
              </a:srgbClr>
            </a:outerShdw>
          </a:effectLst>
        </p:spPr>
      </p:pic>
      <p:sp>
        <p:nvSpPr>
          <p:cNvPr id="531470" name="Rectangle 14"/>
          <p:cNvSpPr>
            <a:spLocks noChangeArrowheads="1"/>
          </p:cNvSpPr>
          <p:nvPr/>
        </p:nvSpPr>
        <p:spPr bwMode="auto">
          <a:xfrm>
            <a:off x="539750" y="303610"/>
            <a:ext cx="8064500" cy="701278"/>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4800"/>
              <a:t>Heaven</a:t>
            </a:r>
          </a:p>
        </p:txBody>
      </p:sp>
      <p:sp>
        <p:nvSpPr>
          <p:cNvPr id="531473" name="Text Box 17"/>
          <p:cNvSpPr txBox="1">
            <a:spLocks noChangeArrowheads="1"/>
          </p:cNvSpPr>
          <p:nvPr/>
        </p:nvSpPr>
        <p:spPr bwMode="auto">
          <a:xfrm>
            <a:off x="5292080" y="3723878"/>
            <a:ext cx="3528317" cy="1368152"/>
          </a:xfrm>
          <a:prstGeom prst="rect">
            <a:avLst/>
          </a:prstGeom>
          <a:noFill/>
          <a:ln w="9525" algn="ctr">
            <a:noFill/>
            <a:miter lim="800000"/>
            <a:headEnd/>
            <a:tailEnd/>
          </a:ln>
        </p:spPr>
        <p:txBody>
          <a:bodyPr/>
          <a:lstStyle/>
          <a:p>
            <a:pPr>
              <a:lnSpc>
                <a:spcPct val="80000"/>
              </a:lnSpc>
            </a:pPr>
            <a:r>
              <a:rPr lang="en-US" altLang="ko-KR" sz="3600" dirty="0">
                <a:latin typeface="Times New Roman" pitchFamily="18" charset="0"/>
                <a:ea typeface="궁서" pitchFamily="18" charset="-127"/>
              </a:rPr>
              <a:t>True Love</a:t>
            </a:r>
          </a:p>
          <a:p>
            <a:pPr>
              <a:lnSpc>
                <a:spcPct val="80000"/>
              </a:lnSpc>
            </a:pPr>
            <a:r>
              <a:rPr lang="en-US" altLang="ko-KR" sz="3600" dirty="0">
                <a:latin typeface="Times New Roman" pitchFamily="18" charset="0"/>
                <a:ea typeface="MS PGothic" pitchFamily="34" charset="-128"/>
              </a:rPr>
              <a:t>Joy  </a:t>
            </a:r>
          </a:p>
          <a:p>
            <a:pPr>
              <a:lnSpc>
                <a:spcPct val="80000"/>
              </a:lnSpc>
            </a:pPr>
            <a:r>
              <a:rPr lang="en-US" altLang="ko-KR" sz="3600" dirty="0">
                <a:latin typeface="Times New Roman" pitchFamily="18" charset="0"/>
                <a:ea typeface="MS PGothic" pitchFamily="34" charset="-128"/>
              </a:rPr>
              <a:t>Happiness</a:t>
            </a:r>
            <a:endParaRPr lang="en-US" altLang="ko-KR" sz="3600" dirty="0">
              <a:latin typeface="Times New Roman" pitchFamily="18" charset="0"/>
            </a:endParaRPr>
          </a:p>
        </p:txBody>
      </p:sp>
      <p:sp>
        <p:nvSpPr>
          <p:cNvPr id="10247" name="Rectangle 18"/>
          <p:cNvSpPr>
            <a:spLocks noChangeArrowheads="1"/>
          </p:cNvSpPr>
          <p:nvPr/>
        </p:nvSpPr>
        <p:spPr bwMode="auto">
          <a:xfrm>
            <a:off x="5364164" y="0"/>
            <a:ext cx="3779837" cy="30361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3</a:t>
            </a:r>
            <a:r>
              <a:rPr lang="en-US" altLang="ko-KR" sz="1600">
                <a:latin typeface="궁서" pitchFamily="18" charset="-127"/>
                <a:ea typeface="궁서" pitchFamily="18" charset="-127"/>
              </a:rPr>
              <a:t>-2.</a:t>
            </a:r>
            <a:r>
              <a:rPr lang="en-US" altLang="ko-KR" sz="2000">
                <a:latin typeface="궁서" pitchFamily="18" charset="-127"/>
                <a:ea typeface="궁서" pitchFamily="18" charset="-127"/>
              </a:rPr>
              <a:t> Why we must liberate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31470"/>
                                        </p:tgtEl>
                                        <p:attrNameLst>
                                          <p:attrName>style.visibility</p:attrName>
                                        </p:attrNameLst>
                                      </p:cBhvr>
                                      <p:to>
                                        <p:strVal val="visible"/>
                                      </p:to>
                                    </p:set>
                                    <p:animEffect transition="in" filter="fade">
                                      <p:cBhvr>
                                        <p:cTn id="7" dur="1000"/>
                                        <p:tgtEl>
                                          <p:spTgt spid="531470"/>
                                        </p:tgtEl>
                                      </p:cBhvr>
                                    </p:animEffect>
                                    <p:anim calcmode="lin" valueType="num">
                                      <p:cBhvr>
                                        <p:cTn id="8" dur="1000" fill="hold"/>
                                        <p:tgtEl>
                                          <p:spTgt spid="531470"/>
                                        </p:tgtEl>
                                        <p:attrNameLst>
                                          <p:attrName>ppt_x</p:attrName>
                                        </p:attrNameLst>
                                      </p:cBhvr>
                                      <p:tavLst>
                                        <p:tav tm="0">
                                          <p:val>
                                            <p:strVal val="#ppt_x"/>
                                          </p:val>
                                        </p:tav>
                                        <p:tav tm="100000">
                                          <p:val>
                                            <p:strVal val="#ppt_x"/>
                                          </p:val>
                                        </p:tav>
                                      </p:tavLst>
                                    </p:anim>
                                    <p:anim calcmode="lin" valueType="num">
                                      <p:cBhvr>
                                        <p:cTn id="9" dur="1000" fill="hold"/>
                                        <p:tgtEl>
                                          <p:spTgt spid="5314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31468"/>
                                        </p:tgtEl>
                                        <p:attrNameLst>
                                          <p:attrName>style.visibility</p:attrName>
                                        </p:attrNameLst>
                                      </p:cBhvr>
                                      <p:to>
                                        <p:strVal val="visible"/>
                                      </p:to>
                                    </p:set>
                                    <p:animEffect transition="in" filter="fade">
                                      <p:cBhvr>
                                        <p:cTn id="13" dur="1000"/>
                                        <p:tgtEl>
                                          <p:spTgt spid="531468"/>
                                        </p:tgtEl>
                                      </p:cBhvr>
                                    </p:animEffect>
                                    <p:anim calcmode="lin" valueType="num">
                                      <p:cBhvr>
                                        <p:cTn id="14" dur="1000" fill="hold"/>
                                        <p:tgtEl>
                                          <p:spTgt spid="531468"/>
                                        </p:tgtEl>
                                        <p:attrNameLst>
                                          <p:attrName>ppt_x</p:attrName>
                                        </p:attrNameLst>
                                      </p:cBhvr>
                                      <p:tavLst>
                                        <p:tav tm="0">
                                          <p:val>
                                            <p:strVal val="#ppt_x"/>
                                          </p:val>
                                        </p:tav>
                                        <p:tav tm="100000">
                                          <p:val>
                                            <p:strVal val="#ppt_x"/>
                                          </p:val>
                                        </p:tav>
                                      </p:tavLst>
                                    </p:anim>
                                    <p:anim calcmode="lin" valueType="num">
                                      <p:cBhvr>
                                        <p:cTn id="15" dur="1000" fill="hold"/>
                                        <p:tgtEl>
                                          <p:spTgt spid="531468"/>
                                        </p:tgtEl>
                                        <p:attrNameLst>
                                          <p:attrName>ppt_y</p:attrName>
                                        </p:attrNameLst>
                                      </p:cBhvr>
                                      <p:tavLst>
                                        <p:tav tm="0">
                                          <p:val>
                                            <p:strVal val="#ppt_y-.1"/>
                                          </p:val>
                                        </p:tav>
                                        <p:tav tm="100000">
                                          <p:val>
                                            <p:strVal val="#ppt_y"/>
                                          </p:val>
                                        </p:tav>
                                      </p:tavLst>
                                    </p:anim>
                                  </p:childTnLst>
                                </p:cTn>
                              </p:par>
                              <p:par>
                                <p:cTn id="16" presetID="55" presetClass="entr" presetSubtype="0" fill="hold" nodeType="withEffect">
                                  <p:stCondLst>
                                    <p:cond delay="0"/>
                                  </p:stCondLst>
                                  <p:childTnLst>
                                    <p:set>
                                      <p:cBhvr>
                                        <p:cTn id="17" dur="1" fill="hold">
                                          <p:stCondLst>
                                            <p:cond delay="0"/>
                                          </p:stCondLst>
                                        </p:cTn>
                                        <p:tgtEl>
                                          <p:spTgt spid="531469"/>
                                        </p:tgtEl>
                                        <p:attrNameLst>
                                          <p:attrName>style.visibility</p:attrName>
                                        </p:attrNameLst>
                                      </p:cBhvr>
                                      <p:to>
                                        <p:strVal val="visible"/>
                                      </p:to>
                                    </p:set>
                                    <p:anim calcmode="lin" valueType="num">
                                      <p:cBhvr>
                                        <p:cTn id="18" dur="1000" fill="hold"/>
                                        <p:tgtEl>
                                          <p:spTgt spid="531469"/>
                                        </p:tgtEl>
                                        <p:attrNameLst>
                                          <p:attrName>ppt_w</p:attrName>
                                        </p:attrNameLst>
                                      </p:cBhvr>
                                      <p:tavLst>
                                        <p:tav tm="0">
                                          <p:val>
                                            <p:strVal val="#ppt_w*0.70"/>
                                          </p:val>
                                        </p:tav>
                                        <p:tav tm="100000">
                                          <p:val>
                                            <p:strVal val="#ppt_w"/>
                                          </p:val>
                                        </p:tav>
                                      </p:tavLst>
                                    </p:anim>
                                    <p:anim calcmode="lin" valueType="num">
                                      <p:cBhvr>
                                        <p:cTn id="19" dur="1000" fill="hold"/>
                                        <p:tgtEl>
                                          <p:spTgt spid="531469"/>
                                        </p:tgtEl>
                                        <p:attrNameLst>
                                          <p:attrName>ppt_h</p:attrName>
                                        </p:attrNameLst>
                                      </p:cBhvr>
                                      <p:tavLst>
                                        <p:tav tm="0">
                                          <p:val>
                                            <p:strVal val="#ppt_h"/>
                                          </p:val>
                                        </p:tav>
                                        <p:tav tm="100000">
                                          <p:val>
                                            <p:strVal val="#ppt_h"/>
                                          </p:val>
                                        </p:tav>
                                      </p:tavLst>
                                    </p:anim>
                                    <p:animEffect transition="in" filter="fade">
                                      <p:cBhvr>
                                        <p:cTn id="20" dur="1000"/>
                                        <p:tgtEl>
                                          <p:spTgt spid="531469"/>
                                        </p:tgtEl>
                                      </p:cBhvr>
                                    </p:animEffect>
                                  </p:childTnLst>
                                </p:cTn>
                              </p:par>
                            </p:childTnLst>
                          </p:cTn>
                        </p:par>
                        <p:par>
                          <p:cTn id="21" fill="hold">
                            <p:stCondLst>
                              <p:cond delay="2000"/>
                            </p:stCondLst>
                            <p:childTnLst>
                              <p:par>
                                <p:cTn id="22" presetID="9" presetClass="entr" presetSubtype="0" fill="hold" nodeType="afterEffect" nodePh="1">
                                  <p:stCondLst>
                                    <p:cond delay="0"/>
                                  </p:stCondLst>
                                  <p:endCondLst>
                                    <p:cond evt="begin" delay="0">
                                      <p:tn val="22"/>
                                    </p:cond>
                                  </p:endCondLst>
                                  <p:childTnLst>
                                    <p:set>
                                      <p:cBhvr>
                                        <p:cTn id="23" dur="1" fill="hold">
                                          <p:stCondLst>
                                            <p:cond delay="0"/>
                                          </p:stCondLst>
                                        </p:cTn>
                                        <p:tgtEl>
                                          <p:spTgt spid="531466">
                                            <p:txEl>
                                              <p:pRg st="0" end="0"/>
                                            </p:txEl>
                                          </p:spTgt>
                                        </p:tgtEl>
                                        <p:attrNameLst>
                                          <p:attrName>style.visibility</p:attrName>
                                        </p:attrNameLst>
                                      </p:cBhvr>
                                      <p:to>
                                        <p:strVal val="visible"/>
                                      </p:to>
                                    </p:set>
                                    <p:animEffect transition="in" filter="dissolve">
                                      <p:cBhvr>
                                        <p:cTn id="24" dur="500"/>
                                        <p:tgtEl>
                                          <p:spTgt spid="531466">
                                            <p:txEl>
                                              <p:pRg st="0" end="0"/>
                                            </p:txEl>
                                          </p:spTgt>
                                        </p:tgtEl>
                                      </p:cBhvr>
                                    </p:animEffect>
                                  </p:childTnLst>
                                </p:cTn>
                              </p:par>
                            </p:childTnLst>
                          </p:cTn>
                        </p:par>
                        <p:par>
                          <p:cTn id="25" fill="hold">
                            <p:stCondLst>
                              <p:cond delay="2500"/>
                            </p:stCondLst>
                            <p:childTnLst>
                              <p:par>
                                <p:cTn id="26" presetID="9" presetClass="entr" presetSubtype="0" fill="hold" nodeType="afterEffect">
                                  <p:stCondLst>
                                    <p:cond delay="0"/>
                                  </p:stCondLst>
                                  <p:childTnLst>
                                    <p:set>
                                      <p:cBhvr>
                                        <p:cTn id="27" dur="1" fill="hold">
                                          <p:stCondLst>
                                            <p:cond delay="0"/>
                                          </p:stCondLst>
                                        </p:cTn>
                                        <p:tgtEl>
                                          <p:spTgt spid="531473">
                                            <p:txEl>
                                              <p:pRg st="0" end="0"/>
                                            </p:txEl>
                                          </p:spTgt>
                                        </p:tgtEl>
                                        <p:attrNameLst>
                                          <p:attrName>style.visibility</p:attrName>
                                        </p:attrNameLst>
                                      </p:cBhvr>
                                      <p:to>
                                        <p:strVal val="visible"/>
                                      </p:to>
                                    </p:set>
                                    <p:animEffect transition="in" filter="dissolve">
                                      <p:cBhvr>
                                        <p:cTn id="28" dur="500"/>
                                        <p:tgtEl>
                                          <p:spTgt spid="531473">
                                            <p:txEl>
                                              <p:pRg st="0" end="0"/>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531473">
                                            <p:txEl>
                                              <p:pRg st="1" end="1"/>
                                            </p:txEl>
                                          </p:spTgt>
                                        </p:tgtEl>
                                        <p:attrNameLst>
                                          <p:attrName>style.visibility</p:attrName>
                                        </p:attrNameLst>
                                      </p:cBhvr>
                                      <p:to>
                                        <p:strVal val="visible"/>
                                      </p:to>
                                    </p:set>
                                    <p:animEffect transition="in" filter="dissolve">
                                      <p:cBhvr>
                                        <p:cTn id="31" dur="500"/>
                                        <p:tgtEl>
                                          <p:spTgt spid="531473">
                                            <p:txEl>
                                              <p:pRg st="1" end="1"/>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531473">
                                            <p:txEl>
                                              <p:pRg st="2" end="2"/>
                                            </p:txEl>
                                          </p:spTgt>
                                        </p:tgtEl>
                                        <p:attrNameLst>
                                          <p:attrName>style.visibility</p:attrName>
                                        </p:attrNameLst>
                                      </p:cBhvr>
                                      <p:to>
                                        <p:strVal val="visible"/>
                                      </p:to>
                                    </p:set>
                                    <p:animEffect transition="in" filter="dissolve">
                                      <p:cBhvr>
                                        <p:cTn id="34" dur="500"/>
                                        <p:tgtEl>
                                          <p:spTgt spid="5314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70"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996600"/>
            </a:gs>
            <a:gs pos="50000">
              <a:srgbClr val="D6C299"/>
            </a:gs>
            <a:gs pos="100000">
              <a:srgbClr val="996600"/>
            </a:gs>
          </a:gsLst>
          <a:lin ang="5400000" scaled="1"/>
        </a:gradFill>
        <a:effectLst/>
      </p:bgPr>
    </p:bg>
    <p:spTree>
      <p:nvGrpSpPr>
        <p:cNvPr id="1" name=""/>
        <p:cNvGrpSpPr/>
        <p:nvPr/>
      </p:nvGrpSpPr>
      <p:grpSpPr>
        <a:xfrm>
          <a:off x="0" y="0"/>
          <a:ext cx="0" cy="0"/>
          <a:chOff x="0" y="0"/>
          <a:chExt cx="0" cy="0"/>
        </a:xfrm>
      </p:grpSpPr>
      <p:sp>
        <p:nvSpPr>
          <p:cNvPr id="466949" name="Text Box 5"/>
          <p:cNvSpPr txBox="1">
            <a:spLocks noChangeArrowheads="1"/>
          </p:cNvSpPr>
          <p:nvPr/>
        </p:nvSpPr>
        <p:spPr bwMode="auto">
          <a:xfrm>
            <a:off x="4067176" y="1437085"/>
            <a:ext cx="4105275" cy="3294459"/>
          </a:xfrm>
          <a:prstGeom prst="rect">
            <a:avLst/>
          </a:prstGeom>
          <a:gradFill rotWithShape="1">
            <a:gsLst>
              <a:gs pos="0">
                <a:srgbClr val="663300">
                  <a:gamma/>
                  <a:tint val="30196"/>
                  <a:invGamma/>
                </a:srgbClr>
              </a:gs>
              <a:gs pos="100000">
                <a:srgbClr val="663300"/>
              </a:gs>
            </a:gsLst>
            <a:lin ang="5400000" scaled="1"/>
          </a:gradFill>
          <a:ln w="9525" algn="ctr">
            <a:noFill/>
            <a:miter lim="800000"/>
            <a:headEnd/>
            <a:tailEnd/>
          </a:ln>
          <a:effectLst>
            <a:outerShdw dist="107763" dir="2700000" algn="ctr" rotWithShape="0">
              <a:schemeClr val="bg2">
                <a:alpha val="50000"/>
              </a:schemeClr>
            </a:outerShdw>
          </a:effectLst>
        </p:spPr>
        <p:txBody>
          <a:bodyPr/>
          <a:lstStyle/>
          <a:p>
            <a:pPr algn="l">
              <a:defRPr/>
            </a:pPr>
            <a:r>
              <a:rPr lang="en-US" altLang="ja-JP" sz="2800" dirty="0">
                <a:latin typeface="Times New Roman" pitchFamily="18" charset="0"/>
              </a:rPr>
              <a:t>Where evil began</a:t>
            </a:r>
          </a:p>
          <a:p>
            <a:pPr algn="l">
              <a:defRPr/>
            </a:pPr>
            <a:r>
              <a:rPr lang="en-US" altLang="ja-JP" sz="2800" dirty="0">
                <a:latin typeface="Times New Roman" pitchFamily="18" charset="0"/>
              </a:rPr>
              <a:t>The smell of rotting flesh</a:t>
            </a:r>
            <a:endParaRPr lang="en-US" altLang="ko-KR" sz="2800" dirty="0">
              <a:latin typeface="Times New Roman" pitchFamily="18" charset="0"/>
            </a:endParaRPr>
          </a:p>
          <a:p>
            <a:pPr algn="l">
              <a:defRPr/>
            </a:pPr>
            <a:r>
              <a:rPr lang="en-US" altLang="ja-JP" sz="2800" dirty="0">
                <a:latin typeface="Times New Roman" pitchFamily="18" charset="0"/>
              </a:rPr>
              <a:t>Frightening, painful</a:t>
            </a:r>
            <a:r>
              <a:rPr lang="en-US" altLang="ko-KR" sz="2800" dirty="0">
                <a:latin typeface="Times New Roman" pitchFamily="18" charset="0"/>
              </a:rPr>
              <a:t> </a:t>
            </a:r>
          </a:p>
          <a:p>
            <a:pPr algn="l">
              <a:defRPr/>
            </a:pPr>
            <a:r>
              <a:rPr lang="en-US" altLang="ja-JP" sz="2800" dirty="0">
                <a:latin typeface="Times New Roman" pitchFamily="18" charset="0"/>
              </a:rPr>
              <a:t>War scene</a:t>
            </a:r>
            <a:endParaRPr lang="en-US" altLang="ko-KR" sz="2800" dirty="0">
              <a:latin typeface="Times New Roman" pitchFamily="18" charset="0"/>
            </a:endParaRPr>
          </a:p>
          <a:p>
            <a:pPr algn="l">
              <a:defRPr/>
            </a:pPr>
            <a:r>
              <a:rPr lang="en-US" altLang="ko-KR" sz="2800" dirty="0">
                <a:latin typeface="Times New Roman" pitchFamily="18" charset="0"/>
              </a:rPr>
              <a:t>Buried in sins </a:t>
            </a:r>
          </a:p>
          <a:p>
            <a:pPr algn="l">
              <a:defRPr/>
            </a:pPr>
            <a:r>
              <a:rPr lang="en-US" altLang="ko-KR" sz="2800" dirty="0">
                <a:latin typeface="Times New Roman" pitchFamily="18" charset="0"/>
              </a:rPr>
              <a:t>Hardships and pain</a:t>
            </a:r>
            <a:endParaRPr lang="en-US" altLang="ja-JP" sz="2800" dirty="0">
              <a:latin typeface="Times New Roman" pitchFamily="18" charset="0"/>
            </a:endParaRPr>
          </a:p>
          <a:p>
            <a:pPr algn="l">
              <a:defRPr/>
            </a:pPr>
            <a:r>
              <a:rPr lang="en-US" altLang="ko-KR" sz="2800" dirty="0">
                <a:latin typeface="Times New Roman" pitchFamily="18" charset="0"/>
              </a:rPr>
              <a:t>They want to be liberated</a:t>
            </a:r>
          </a:p>
        </p:txBody>
      </p:sp>
      <p:pic>
        <p:nvPicPr>
          <p:cNvPr id="466946" name="Picture 2" descr="photo_still_5939_32221_L"/>
          <p:cNvPicPr>
            <a:picLocks noChangeAspect="1" noChangeArrowheads="1"/>
          </p:cNvPicPr>
          <p:nvPr/>
        </p:nvPicPr>
        <p:blipFill>
          <a:blip r:embed="rId3" cstate="print">
            <a:lum contrast="18000"/>
          </a:blip>
          <a:srcRect t="12833" r="61598"/>
          <a:stretch>
            <a:fillRect/>
          </a:stretch>
        </p:blipFill>
        <p:spPr bwMode="auto">
          <a:xfrm>
            <a:off x="1047253" y="1464300"/>
            <a:ext cx="2665240" cy="3295650"/>
          </a:xfrm>
          <a:prstGeom prst="rect">
            <a:avLst/>
          </a:prstGeom>
          <a:noFill/>
          <a:effectLst>
            <a:outerShdw dist="107763" dir="2700000" algn="ctr" rotWithShape="0">
              <a:srgbClr val="808080">
                <a:alpha val="50000"/>
              </a:srgbClr>
            </a:outerShdw>
          </a:effectLst>
        </p:spPr>
      </p:pic>
      <p:sp>
        <p:nvSpPr>
          <p:cNvPr id="466955" name="Rectangle 11"/>
          <p:cNvSpPr>
            <a:spLocks noChangeArrowheads="1"/>
          </p:cNvSpPr>
          <p:nvPr/>
        </p:nvSpPr>
        <p:spPr bwMode="auto">
          <a:xfrm>
            <a:off x="755650" y="303610"/>
            <a:ext cx="7704138" cy="701278"/>
          </a:xfrm>
          <a:prstGeom prst="rect">
            <a:avLst/>
          </a:prstGeom>
          <a:gradFill rotWithShape="1">
            <a:gsLst>
              <a:gs pos="0">
                <a:srgbClr val="8C5328"/>
              </a:gs>
              <a:gs pos="50000">
                <a:srgbClr val="8C5328">
                  <a:gamma/>
                  <a:tint val="20000"/>
                  <a:invGamma/>
                </a:srgbClr>
              </a:gs>
              <a:gs pos="100000">
                <a:srgbClr val="8C5328"/>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4800"/>
              <a:t>Hell</a:t>
            </a:r>
          </a:p>
        </p:txBody>
      </p:sp>
      <p:sp>
        <p:nvSpPr>
          <p:cNvPr id="11269" name="Rectangle 12"/>
          <p:cNvSpPr>
            <a:spLocks noChangeArrowheads="1"/>
          </p:cNvSpPr>
          <p:nvPr/>
        </p:nvSpPr>
        <p:spPr bwMode="auto">
          <a:xfrm>
            <a:off x="5364164" y="0"/>
            <a:ext cx="3779837" cy="303610"/>
          </a:xfrm>
          <a:prstGeom prst="rect">
            <a:avLst/>
          </a:prstGeom>
          <a:gradFill rotWithShape="1">
            <a:gsLst>
              <a:gs pos="0">
                <a:srgbClr val="996600"/>
              </a:gs>
              <a:gs pos="50000">
                <a:srgbClr val="E0D1B2"/>
              </a:gs>
              <a:gs pos="100000">
                <a:srgbClr val="996600"/>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3</a:t>
            </a:r>
            <a:r>
              <a:rPr lang="en-US" altLang="ko-KR" sz="1600">
                <a:latin typeface="궁서" pitchFamily="18" charset="-127"/>
                <a:ea typeface="궁서" pitchFamily="18" charset="-127"/>
              </a:rPr>
              <a:t>-3.</a:t>
            </a:r>
            <a:r>
              <a:rPr lang="en-US" altLang="ko-KR" sz="2000">
                <a:latin typeface="궁서" pitchFamily="18" charset="-127"/>
                <a:ea typeface="궁서" pitchFamily="18" charset="-127"/>
              </a:rPr>
              <a:t> Why we must liberate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6955"/>
                                        </p:tgtEl>
                                        <p:attrNameLst>
                                          <p:attrName>style.visibility</p:attrName>
                                        </p:attrNameLst>
                                      </p:cBhvr>
                                      <p:to>
                                        <p:strVal val="visible"/>
                                      </p:to>
                                    </p:set>
                                    <p:animEffect transition="in" filter="dissolve">
                                      <p:cBhvr>
                                        <p:cTn id="7" dur="500"/>
                                        <p:tgtEl>
                                          <p:spTgt spid="46695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66946"/>
                                        </p:tgtEl>
                                        <p:attrNameLst>
                                          <p:attrName>style.visibility</p:attrName>
                                        </p:attrNameLst>
                                      </p:cBhvr>
                                      <p:to>
                                        <p:strVal val="visible"/>
                                      </p:to>
                                    </p:set>
                                    <p:animEffect transition="in" filter="randombar(horizontal)">
                                      <p:cBhvr>
                                        <p:cTn id="11" dur="500"/>
                                        <p:tgtEl>
                                          <p:spTgt spid="46694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66949">
                                            <p:bg/>
                                          </p:spTgt>
                                        </p:tgtEl>
                                        <p:attrNameLst>
                                          <p:attrName>style.visibility</p:attrName>
                                        </p:attrNameLst>
                                      </p:cBhvr>
                                      <p:to>
                                        <p:strVal val="visible"/>
                                      </p:to>
                                    </p:set>
                                    <p:animEffect transition="in" filter="randombar(horizontal)">
                                      <p:cBhvr>
                                        <p:cTn id="15" dur="500"/>
                                        <p:tgtEl>
                                          <p:spTgt spid="466949">
                                            <p:bg/>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466949">
                                            <p:txEl>
                                              <p:pRg st="0" end="0"/>
                                            </p:txEl>
                                          </p:spTgt>
                                        </p:tgtEl>
                                        <p:attrNameLst>
                                          <p:attrName>style.visibility</p:attrName>
                                        </p:attrNameLst>
                                      </p:cBhvr>
                                      <p:to>
                                        <p:strVal val="visible"/>
                                      </p:to>
                                    </p:set>
                                    <p:animEffect transition="in" filter="dissolve">
                                      <p:cBhvr>
                                        <p:cTn id="18" dur="500"/>
                                        <p:tgtEl>
                                          <p:spTgt spid="466949">
                                            <p:txEl>
                                              <p:pRg st="0" end="0"/>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466949">
                                            <p:txEl>
                                              <p:pRg st="1" end="1"/>
                                            </p:txEl>
                                          </p:spTgt>
                                        </p:tgtEl>
                                        <p:attrNameLst>
                                          <p:attrName>style.visibility</p:attrName>
                                        </p:attrNameLst>
                                      </p:cBhvr>
                                      <p:to>
                                        <p:strVal val="visible"/>
                                      </p:to>
                                    </p:set>
                                    <p:animEffect transition="in" filter="dissolve">
                                      <p:cBhvr>
                                        <p:cTn id="21" dur="500"/>
                                        <p:tgtEl>
                                          <p:spTgt spid="466949">
                                            <p:txEl>
                                              <p:pRg st="1" end="1"/>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466949">
                                            <p:txEl>
                                              <p:pRg st="2" end="2"/>
                                            </p:txEl>
                                          </p:spTgt>
                                        </p:tgtEl>
                                        <p:attrNameLst>
                                          <p:attrName>style.visibility</p:attrName>
                                        </p:attrNameLst>
                                      </p:cBhvr>
                                      <p:to>
                                        <p:strVal val="visible"/>
                                      </p:to>
                                    </p:set>
                                    <p:animEffect transition="in" filter="dissolve">
                                      <p:cBhvr>
                                        <p:cTn id="24" dur="500"/>
                                        <p:tgtEl>
                                          <p:spTgt spid="466949">
                                            <p:txEl>
                                              <p:pRg st="2" end="2"/>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466949">
                                            <p:txEl>
                                              <p:pRg st="3" end="3"/>
                                            </p:txEl>
                                          </p:spTgt>
                                        </p:tgtEl>
                                        <p:attrNameLst>
                                          <p:attrName>style.visibility</p:attrName>
                                        </p:attrNameLst>
                                      </p:cBhvr>
                                      <p:to>
                                        <p:strVal val="visible"/>
                                      </p:to>
                                    </p:set>
                                    <p:animEffect transition="in" filter="dissolve">
                                      <p:cBhvr>
                                        <p:cTn id="27" dur="500"/>
                                        <p:tgtEl>
                                          <p:spTgt spid="466949">
                                            <p:txEl>
                                              <p:pRg st="3" end="3"/>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466949">
                                            <p:txEl>
                                              <p:pRg st="4" end="4"/>
                                            </p:txEl>
                                          </p:spTgt>
                                        </p:tgtEl>
                                        <p:attrNameLst>
                                          <p:attrName>style.visibility</p:attrName>
                                        </p:attrNameLst>
                                      </p:cBhvr>
                                      <p:to>
                                        <p:strVal val="visible"/>
                                      </p:to>
                                    </p:set>
                                    <p:animEffect transition="in" filter="dissolve">
                                      <p:cBhvr>
                                        <p:cTn id="30" dur="500"/>
                                        <p:tgtEl>
                                          <p:spTgt spid="466949">
                                            <p:txEl>
                                              <p:pRg st="4" end="4"/>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466949">
                                            <p:txEl>
                                              <p:pRg st="5" end="5"/>
                                            </p:txEl>
                                          </p:spTgt>
                                        </p:tgtEl>
                                        <p:attrNameLst>
                                          <p:attrName>style.visibility</p:attrName>
                                        </p:attrNameLst>
                                      </p:cBhvr>
                                      <p:to>
                                        <p:strVal val="visible"/>
                                      </p:to>
                                    </p:set>
                                    <p:animEffect transition="in" filter="dissolve">
                                      <p:cBhvr>
                                        <p:cTn id="33" dur="500"/>
                                        <p:tgtEl>
                                          <p:spTgt spid="466949">
                                            <p:txEl>
                                              <p:pRg st="5" end="5"/>
                                            </p:txEl>
                                          </p:spTgt>
                                        </p:tgtEl>
                                      </p:cBhvr>
                                    </p:animEffect>
                                  </p:childTnLst>
                                </p:cTn>
                              </p:par>
                              <p:par>
                                <p:cTn id="34" presetID="9" presetClass="entr" presetSubtype="0" fill="hold" nodeType="withEffect">
                                  <p:stCondLst>
                                    <p:cond delay="0"/>
                                  </p:stCondLst>
                                  <p:iterate type="lt">
                                    <p:tmPct val="0"/>
                                  </p:iterate>
                                  <p:childTnLst>
                                    <p:set>
                                      <p:cBhvr>
                                        <p:cTn id="35" dur="1" fill="hold">
                                          <p:stCondLst>
                                            <p:cond delay="0"/>
                                          </p:stCondLst>
                                        </p:cTn>
                                        <p:tgtEl>
                                          <p:spTgt spid="466949">
                                            <p:txEl>
                                              <p:pRg st="6" end="6"/>
                                            </p:txEl>
                                          </p:spTgt>
                                        </p:tgtEl>
                                        <p:attrNameLst>
                                          <p:attrName>style.visibility</p:attrName>
                                        </p:attrNameLst>
                                      </p:cBhvr>
                                      <p:to>
                                        <p:strVal val="visible"/>
                                      </p:to>
                                    </p:set>
                                    <p:animEffect transition="in" filter="dissolve">
                                      <p:cBhvr>
                                        <p:cTn id="36" dur="500"/>
                                        <p:tgtEl>
                                          <p:spTgt spid="466949">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mph" presetSubtype="0" fill="hold" nodeType="clickEffect">
                                  <p:stCondLst>
                                    <p:cond delay="0"/>
                                  </p:stCondLst>
                                  <p:iterate type="lt">
                                    <p:tmPct val="4000"/>
                                  </p:iterate>
                                  <p:childTnLst>
                                    <p:set>
                                      <p:cBhvr override="childStyle">
                                        <p:cTn id="40" dur="500" fill="hold"/>
                                        <p:tgtEl>
                                          <p:spTgt spid="466949">
                                            <p:txEl>
                                              <p:pRg st="6" end="6"/>
                                            </p:txEl>
                                          </p:spTgt>
                                        </p:tgtEl>
                                        <p:attrNameLst>
                                          <p:attrName>style.color</p:attrName>
                                        </p:attrNameLst>
                                      </p:cBhvr>
                                      <p:to>
                                        <p:clrVal>
                                          <a:srgbClr val="00FF00"/>
                                        </p:clrVal>
                                      </p:to>
                                    </p:set>
                                    <p:set>
                                      <p:cBhvr>
                                        <p:cTn id="41" dur="500" fill="hold"/>
                                        <p:tgtEl>
                                          <p:spTgt spid="466949">
                                            <p:txEl>
                                              <p:pRg st="6" end="6"/>
                                            </p:txEl>
                                          </p:spTgt>
                                        </p:tgtEl>
                                        <p:attrNameLst>
                                          <p:attrName>fillcolor</p:attrName>
                                        </p:attrNameLst>
                                      </p:cBhvr>
                                      <p:to>
                                        <p:clrVal>
                                          <a:srgbClr val="00FF00"/>
                                        </p:clrVal>
                                      </p:to>
                                    </p:set>
                                    <p:set>
                                      <p:cBhvr>
                                        <p:cTn id="42" dur="500" fill="hold"/>
                                        <p:tgtEl>
                                          <p:spTgt spid="466949">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9" grpId="0" build="allAtOnce" animBg="1"/>
      <p:bldP spid="46695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FF"/>
            </a:gs>
            <a:gs pos="50000">
              <a:srgbClr val="FFFFFF"/>
            </a:gs>
            <a:gs pos="100000">
              <a:srgbClr val="FFCCFF"/>
            </a:gs>
          </a:gsLst>
          <a:lin ang="5400000" scaled="1"/>
        </a:gradFill>
        <a:effectLst/>
      </p:bgPr>
    </p:bg>
    <p:spTree>
      <p:nvGrpSpPr>
        <p:cNvPr id="1" name=""/>
        <p:cNvGrpSpPr/>
        <p:nvPr/>
      </p:nvGrpSpPr>
      <p:grpSpPr>
        <a:xfrm>
          <a:off x="0" y="0"/>
          <a:ext cx="0" cy="0"/>
          <a:chOff x="0" y="0"/>
          <a:chExt cx="0" cy="0"/>
        </a:xfrm>
      </p:grpSpPr>
      <p:sp>
        <p:nvSpPr>
          <p:cNvPr id="514051" name="Rectangle 3"/>
          <p:cNvSpPr>
            <a:spLocks noGrp="1" noChangeArrowheads="1"/>
          </p:cNvSpPr>
          <p:nvPr>
            <p:ph type="body" idx="1"/>
          </p:nvPr>
        </p:nvSpPr>
        <p:spPr>
          <a:xfrm>
            <a:off x="395289" y="1347614"/>
            <a:ext cx="8353425" cy="3564507"/>
          </a:xfrm>
          <a:gradFill rotWithShape="1">
            <a:gsLst>
              <a:gs pos="0">
                <a:srgbClr val="FF99FF"/>
              </a:gs>
              <a:gs pos="100000">
                <a:srgbClr val="FF99FF">
                  <a:gamma/>
                  <a:tint val="0"/>
                  <a:invGamma/>
                </a:srgbClr>
              </a:gs>
            </a:gsLst>
            <a:lin ang="5400000" scaled="1"/>
          </a:gradFill>
          <a:effectLst>
            <a:outerShdw dist="107763" dir="2700000" algn="ctr" rotWithShape="0">
              <a:schemeClr val="bg2">
                <a:alpha val="50000"/>
              </a:schemeClr>
            </a:outerShdw>
          </a:effectLst>
        </p:spPr>
        <p:txBody>
          <a:bodyPr/>
          <a:lstStyle/>
          <a:p>
            <a:pPr eaLnBrk="1" hangingPunct="1">
              <a:lnSpc>
                <a:spcPct val="110000"/>
              </a:lnSpc>
              <a:defRPr/>
            </a:pPr>
            <a:endParaRPr lang="en-US" altLang="ko-KR" sz="100" b="1" dirty="0" smtClean="0">
              <a:latin typeface="Times New Roman" pitchFamily="18" charset="0"/>
              <a:ea typeface="MS PGothic" pitchFamily="34" charset="-128"/>
            </a:endParaRPr>
          </a:p>
          <a:p>
            <a:pPr eaLnBrk="1" hangingPunct="1">
              <a:defRPr/>
            </a:pPr>
            <a:r>
              <a:rPr lang="en-US" altLang="ja-JP" sz="2800" b="1" dirty="0" smtClean="0">
                <a:latin typeface="Times New Roman" pitchFamily="18" charset="0"/>
                <a:ea typeface="MS PGothic" pitchFamily="34" charset="-128"/>
              </a:rPr>
              <a:t>If you go to CP</a:t>
            </a:r>
            <a:r>
              <a:rPr lang="en-US" altLang="ko-KR" sz="2800" b="1" dirty="0" smtClean="0">
                <a:latin typeface="Times New Roman" pitchFamily="18" charset="0"/>
                <a:ea typeface="MS PGothic" pitchFamily="34" charset="-128"/>
              </a:rPr>
              <a:t>,</a:t>
            </a:r>
            <a:r>
              <a:rPr lang="en-US" altLang="ja-JP" sz="2800" b="1" dirty="0" smtClean="0">
                <a:latin typeface="Times New Roman" pitchFamily="18" charset="0"/>
                <a:ea typeface="MS PGothic" pitchFamily="34" charset="-128"/>
              </a:rPr>
              <a:t> you are told there are many evil </a:t>
            </a:r>
            <a:r>
              <a:rPr lang="en-US" altLang="ko-KR" sz="2800" b="1" dirty="0" smtClean="0">
                <a:latin typeface="Times New Roman" pitchFamily="18" charset="0"/>
                <a:ea typeface="MS PGothic" pitchFamily="34" charset="-128"/>
              </a:rPr>
              <a:t>    </a:t>
            </a:r>
            <a:r>
              <a:rPr lang="en-US" altLang="ja-JP" sz="2800" b="1" dirty="0" smtClean="0">
                <a:latin typeface="Times New Roman" pitchFamily="18" charset="0"/>
                <a:ea typeface="MS PGothic" pitchFamily="34" charset="-128"/>
              </a:rPr>
              <a:t>spirits inside the body. We must get rid of those      spirits.</a:t>
            </a:r>
            <a:r>
              <a:rPr lang="en-US" altLang="ko-KR" sz="2800" b="1" dirty="0" smtClean="0">
                <a:latin typeface="Times New Roman" pitchFamily="18" charset="0"/>
                <a:ea typeface="휴먼모음T" pitchFamily="18" charset="-127"/>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en-US" altLang="ja-JP"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ja-JP" altLang="ko-KR" sz="2800"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 </a:t>
            </a:r>
            <a:r>
              <a:rPr lang="en-US" altLang="ja-JP" sz="2400" b="1" dirty="0" smtClean="0">
                <a:latin typeface="Times New Roman" pitchFamily="18" charset="0"/>
                <a:ea typeface="MS PGothic" pitchFamily="34" charset="-128"/>
              </a:rPr>
              <a:t>True Parents</a:t>
            </a:r>
            <a:r>
              <a:rPr lang="en-US" altLang="ko-KR" sz="2400" b="1" dirty="0" smtClean="0">
                <a:latin typeface="Times New Roman" pitchFamily="18" charset="0"/>
                <a:ea typeface="휴먼모음T" pitchFamily="18" charset="-127"/>
              </a:rPr>
              <a:t> (1999.5.1)</a:t>
            </a:r>
            <a:r>
              <a:rPr lang="en-US" altLang="ko-KR" sz="2800" b="1" dirty="0" smtClean="0">
                <a:latin typeface="Times New Roman" pitchFamily="18" charset="0"/>
                <a:ea typeface="휴먼모음T" pitchFamily="18" charset="-127"/>
              </a:rPr>
              <a:t>   </a:t>
            </a:r>
            <a:endParaRPr lang="ja-JP" altLang="ko-KR" sz="2800" b="1" dirty="0" smtClean="0">
              <a:latin typeface="Times New Roman" pitchFamily="18" charset="0"/>
              <a:ea typeface="휴먼모음T" pitchFamily="18" charset="-127"/>
            </a:endParaRPr>
          </a:p>
          <a:p>
            <a:pPr eaLnBrk="1" hangingPunct="1">
              <a:buFontTx/>
              <a:buNone/>
              <a:defRPr/>
            </a:pPr>
            <a:r>
              <a:rPr lang="ja-JP" altLang="en-US" sz="1400" b="1" dirty="0" smtClean="0">
                <a:latin typeface="Times New Roman" pitchFamily="18" charset="0"/>
                <a:ea typeface="MS PGothic" pitchFamily="34" charset="-128"/>
              </a:rPr>
              <a:t>　　　　　　　　　　</a:t>
            </a:r>
            <a:endParaRPr lang="ko-KR" altLang="en-US" sz="1400" dirty="0" smtClean="0">
              <a:latin typeface="휴먼모음T" pitchFamily="18" charset="-127"/>
              <a:ea typeface="휴먼모음T" pitchFamily="18" charset="-127"/>
            </a:endParaRPr>
          </a:p>
          <a:p>
            <a:pPr eaLnBrk="1" hangingPunct="1">
              <a:defRPr/>
            </a:pPr>
            <a:r>
              <a:rPr lang="en-US" altLang="ko-KR" sz="2800" b="1" dirty="0" smtClean="0">
                <a:latin typeface="Times New Roman" pitchFamily="18" charset="0"/>
                <a:ea typeface="휴먼모음T" pitchFamily="18" charset="-127"/>
              </a:rPr>
              <a:t>Not only 6000 years, but for a much longer time Satan has put evil spirits inside our bodies, and worked. Therefore evil spirits are completely rooted in our bodies.         </a:t>
            </a:r>
            <a:r>
              <a:rPr lang="en-US" altLang="ko-KR" sz="2400" b="1" dirty="0" err="1" smtClean="0">
                <a:latin typeface="Times New Roman" pitchFamily="18" charset="0"/>
                <a:ea typeface="휴먼모음T" pitchFamily="18" charset="-127"/>
              </a:rPr>
              <a:t>Dae</a:t>
            </a:r>
            <a:r>
              <a:rPr lang="en-US" altLang="ko-KR" sz="2400" b="1" dirty="0" smtClean="0">
                <a:latin typeface="Times New Roman" pitchFamily="18" charset="0"/>
                <a:ea typeface="휴먼모음T" pitchFamily="18" charset="-127"/>
              </a:rPr>
              <a:t> Mo </a:t>
            </a:r>
            <a:r>
              <a:rPr lang="en-US" altLang="ko-KR" sz="2400" b="1" dirty="0" err="1" smtClean="0">
                <a:latin typeface="Times New Roman" pitchFamily="18" charset="0"/>
                <a:ea typeface="휴먼모음T" pitchFamily="18" charset="-127"/>
              </a:rPr>
              <a:t>Nim</a:t>
            </a:r>
            <a:r>
              <a:rPr lang="en-US" altLang="ko-KR" sz="2400" b="1" dirty="0" smtClean="0">
                <a:latin typeface="Times New Roman" pitchFamily="18" charset="0"/>
                <a:ea typeface="휴먼모음T" pitchFamily="18" charset="-127"/>
              </a:rPr>
              <a:t> (2006.2.26)</a:t>
            </a:r>
            <a:r>
              <a:rPr lang="en-US" altLang="ko-KR" sz="2800" b="1" dirty="0" smtClean="0">
                <a:latin typeface="Times New Roman" pitchFamily="18" charset="0"/>
                <a:ea typeface="휴먼모음T" pitchFamily="18" charset="-127"/>
              </a:rPr>
              <a:t>                                             </a:t>
            </a:r>
          </a:p>
        </p:txBody>
      </p:sp>
      <p:sp>
        <p:nvSpPr>
          <p:cNvPr id="514054" name="Rectangle 6"/>
          <p:cNvSpPr>
            <a:spLocks noChangeArrowheads="1"/>
          </p:cNvSpPr>
          <p:nvPr/>
        </p:nvSpPr>
        <p:spPr bwMode="auto">
          <a:xfrm>
            <a:off x="395289" y="303610"/>
            <a:ext cx="8353425" cy="702469"/>
          </a:xfrm>
          <a:prstGeom prst="rect">
            <a:avLst/>
          </a:prstGeom>
          <a:gradFill rotWithShape="1">
            <a:gsLst>
              <a:gs pos="0">
                <a:srgbClr val="FF99FF"/>
              </a:gs>
              <a:gs pos="50000">
                <a:srgbClr val="FF99FF">
                  <a:gamma/>
                  <a:tint val="0"/>
                  <a:invGamma/>
                </a:srgbClr>
              </a:gs>
              <a:gs pos="100000">
                <a:srgbClr val="FF99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ja-JP" sz="4400" dirty="0"/>
              <a:t>Words on evil spirits</a:t>
            </a:r>
            <a:endParaRPr lang="en-US" altLang="ko-KR" sz="4400" dirty="0"/>
          </a:p>
        </p:txBody>
      </p:sp>
      <p:sp>
        <p:nvSpPr>
          <p:cNvPr id="12292" name="Rectangle 11"/>
          <p:cNvSpPr>
            <a:spLocks noChangeArrowheads="1"/>
          </p:cNvSpPr>
          <p:nvPr/>
        </p:nvSpPr>
        <p:spPr bwMode="auto">
          <a:xfrm>
            <a:off x="5364164" y="0"/>
            <a:ext cx="3779837" cy="303610"/>
          </a:xfrm>
          <a:prstGeom prst="rect">
            <a:avLst/>
          </a:prstGeom>
          <a:gradFill rotWithShape="1">
            <a:gsLst>
              <a:gs pos="0">
                <a:srgbClr val="FFCCFF"/>
              </a:gs>
              <a:gs pos="50000">
                <a:srgbClr val="FFFFFF"/>
              </a:gs>
              <a:gs pos="100000">
                <a:srgbClr val="FF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3</a:t>
            </a:r>
            <a:r>
              <a:rPr lang="en-US" altLang="ko-KR" sz="1600">
                <a:latin typeface="궁서" pitchFamily="18" charset="-127"/>
                <a:ea typeface="궁서" pitchFamily="18" charset="-127"/>
              </a:rPr>
              <a:t>-4.</a:t>
            </a:r>
            <a:r>
              <a:rPr lang="en-US" altLang="ko-KR" sz="2000">
                <a:latin typeface="궁서" pitchFamily="18" charset="-127"/>
                <a:ea typeface="궁서" pitchFamily="18" charset="-127"/>
              </a:rPr>
              <a:t> Why we must liberate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4054"/>
                                        </p:tgtEl>
                                        <p:attrNameLst>
                                          <p:attrName>style.visibility</p:attrName>
                                        </p:attrNameLst>
                                      </p:cBhvr>
                                      <p:to>
                                        <p:strVal val="visible"/>
                                      </p:to>
                                    </p:set>
                                    <p:animEffect transition="in" filter="dissolve">
                                      <p:cBhvr>
                                        <p:cTn id="7" dur="500"/>
                                        <p:tgtEl>
                                          <p:spTgt spid="51405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4051">
                                            <p:bg/>
                                          </p:spTgt>
                                        </p:tgtEl>
                                        <p:attrNameLst>
                                          <p:attrName>style.visibility</p:attrName>
                                        </p:attrNameLst>
                                      </p:cBhvr>
                                      <p:to>
                                        <p:strVal val="visible"/>
                                      </p:to>
                                    </p:set>
                                    <p:animEffect transition="in" filter="dissolve">
                                      <p:cBhvr>
                                        <p:cTn id="11" dur="500"/>
                                        <p:tgtEl>
                                          <p:spTgt spid="514051">
                                            <p:bg/>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14051">
                                            <p:txEl>
                                              <p:pRg st="1" end="1"/>
                                            </p:txEl>
                                          </p:spTgt>
                                        </p:tgtEl>
                                        <p:attrNameLst>
                                          <p:attrName>style.visibility</p:attrName>
                                        </p:attrNameLst>
                                      </p:cBhvr>
                                      <p:to>
                                        <p:strVal val="visible"/>
                                      </p:to>
                                    </p:set>
                                    <p:animEffect transition="in" filter="dissolve">
                                      <p:cBhvr>
                                        <p:cTn id="15" dur="500"/>
                                        <p:tgtEl>
                                          <p:spTgt spid="514051">
                                            <p:txEl>
                                              <p:pRg st="1" end="1"/>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14051">
                                            <p:txEl>
                                              <p:pRg st="3" end="3"/>
                                            </p:txEl>
                                          </p:spTgt>
                                        </p:tgtEl>
                                        <p:attrNameLst>
                                          <p:attrName>style.visibility</p:attrName>
                                        </p:attrNameLst>
                                      </p:cBhvr>
                                      <p:to>
                                        <p:strVal val="visible"/>
                                      </p:to>
                                    </p:set>
                                    <p:animEffect transition="in" filter="dissolve">
                                      <p:cBhvr>
                                        <p:cTn id="19" dur="500"/>
                                        <p:tgtEl>
                                          <p:spTgt spid="5140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build="p" animBg="1"/>
      <p:bldP spid="51405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66FF"/>
            </a:gs>
            <a:gs pos="50000">
              <a:srgbClr val="FFFFFF"/>
            </a:gs>
            <a:gs pos="100000">
              <a:srgbClr val="FF66FF"/>
            </a:gs>
          </a:gsLst>
          <a:lin ang="5400000" scaled="1"/>
        </a:gradFill>
        <a:effectLst/>
      </p:bgPr>
    </p:bg>
    <p:spTree>
      <p:nvGrpSpPr>
        <p:cNvPr id="1" name=""/>
        <p:cNvGrpSpPr/>
        <p:nvPr/>
      </p:nvGrpSpPr>
      <p:grpSpPr>
        <a:xfrm>
          <a:off x="0" y="0"/>
          <a:ext cx="0" cy="0"/>
          <a:chOff x="0" y="0"/>
          <a:chExt cx="0" cy="0"/>
        </a:xfrm>
      </p:grpSpPr>
      <p:pic>
        <p:nvPicPr>
          <p:cNvPr id="637955" name="Picture 3" descr="a"/>
          <p:cNvPicPr>
            <a:picLocks noGrp="1" noChangeAspect="1" noChangeArrowheads="1"/>
          </p:cNvPicPr>
          <p:nvPr>
            <p:ph type="body" idx="1"/>
          </p:nvPr>
        </p:nvPicPr>
        <p:blipFill>
          <a:blip r:embed="rId3" cstate="print">
            <a:lum bright="24000" contrast="24000"/>
          </a:blip>
          <a:srcRect l="73010" t="52690" b="-459"/>
          <a:stretch>
            <a:fillRect/>
          </a:stretch>
        </p:blipFill>
        <p:spPr>
          <a:xfrm>
            <a:off x="611560" y="1275160"/>
            <a:ext cx="2880121" cy="3671888"/>
          </a:xfrm>
          <a:effectLst>
            <a:outerShdw dist="107763" dir="2700000" algn="ctr" rotWithShape="0">
              <a:schemeClr val="bg2">
                <a:alpha val="50000"/>
              </a:schemeClr>
            </a:outerShdw>
          </a:effectLst>
        </p:spPr>
      </p:pic>
      <p:sp>
        <p:nvSpPr>
          <p:cNvPr id="637956" name="Rectangle 4"/>
          <p:cNvSpPr>
            <a:spLocks noChangeArrowheads="1"/>
          </p:cNvSpPr>
          <p:nvPr/>
        </p:nvSpPr>
        <p:spPr bwMode="auto">
          <a:xfrm>
            <a:off x="395289" y="303610"/>
            <a:ext cx="8353425" cy="702469"/>
          </a:xfrm>
          <a:prstGeom prst="rect">
            <a:avLst/>
          </a:prstGeom>
          <a:gradFill rotWithShape="1">
            <a:gsLst>
              <a:gs pos="0">
                <a:srgbClr val="3366FF"/>
              </a:gs>
              <a:gs pos="50000">
                <a:srgbClr val="3366FF">
                  <a:gamma/>
                  <a:tint val="0"/>
                  <a:invGamma/>
                </a:srgbClr>
              </a:gs>
              <a:gs pos="100000">
                <a:srgbClr val="3366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latin typeface="HY견고딕" pitchFamily="18" charset="-127"/>
                <a:ea typeface="HY견고딕" pitchFamily="18" charset="-127"/>
              </a:rPr>
              <a:t>Evil Spirits inside the body</a:t>
            </a:r>
          </a:p>
        </p:txBody>
      </p:sp>
      <p:sp>
        <p:nvSpPr>
          <p:cNvPr id="13317" name="Rectangle 17"/>
          <p:cNvSpPr>
            <a:spLocks noChangeArrowheads="1"/>
          </p:cNvSpPr>
          <p:nvPr/>
        </p:nvSpPr>
        <p:spPr bwMode="auto">
          <a:xfrm>
            <a:off x="5364164" y="0"/>
            <a:ext cx="3779837" cy="303610"/>
          </a:xfrm>
          <a:prstGeom prst="rect">
            <a:avLst/>
          </a:prstGeom>
          <a:gradFill rotWithShape="1">
            <a:gsLst>
              <a:gs pos="0">
                <a:srgbClr val="FF66FF"/>
              </a:gs>
              <a:gs pos="50000">
                <a:srgbClr val="FFFFFF"/>
              </a:gs>
              <a:gs pos="100000">
                <a:srgbClr val="FF66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3</a:t>
            </a:r>
            <a:r>
              <a:rPr lang="en-US" altLang="ko-KR" sz="1600">
                <a:latin typeface="궁서" pitchFamily="18" charset="-127"/>
                <a:ea typeface="궁서" pitchFamily="18" charset="-127"/>
              </a:rPr>
              <a:t>-5.</a:t>
            </a:r>
            <a:r>
              <a:rPr lang="en-US" altLang="ko-KR" sz="2000">
                <a:latin typeface="궁서" pitchFamily="18" charset="-127"/>
                <a:ea typeface="궁서" pitchFamily="18" charset="-127"/>
              </a:rPr>
              <a:t> Why we must liberate</a:t>
            </a:r>
          </a:p>
        </p:txBody>
      </p:sp>
      <p:sp>
        <p:nvSpPr>
          <p:cNvPr id="6" name="Rectangle 13"/>
          <p:cNvSpPr>
            <a:spLocks noChangeArrowheads="1"/>
          </p:cNvSpPr>
          <p:nvPr/>
        </p:nvSpPr>
        <p:spPr bwMode="auto">
          <a:xfrm>
            <a:off x="3923928" y="1347614"/>
            <a:ext cx="4680770" cy="3384152"/>
          </a:xfrm>
          <a:prstGeom prst="rect">
            <a:avLst/>
          </a:prstGeom>
          <a:gradFill rotWithShape="1">
            <a:gsLst>
              <a:gs pos="0">
                <a:srgbClr val="9999FF"/>
              </a:gs>
              <a:gs pos="100000">
                <a:srgbClr val="9999FF">
                  <a:gamma/>
                  <a:tint val="0"/>
                  <a:invGamma/>
                </a:srgbClr>
              </a:gs>
            </a:gsLst>
            <a:lin ang="5400000" scaled="1"/>
          </a:gradFill>
          <a:ln w="9525">
            <a:noFill/>
            <a:miter lim="800000"/>
            <a:headEnd/>
            <a:tailEnd/>
          </a:ln>
          <a:effectLst>
            <a:outerShdw dist="107763" dir="2700000" algn="ctr" rotWithShape="0">
              <a:schemeClr val="bg2">
                <a:alpha val="50000"/>
              </a:schemeClr>
            </a:outerShdw>
          </a:effectLst>
        </p:spPr>
        <p:txBody>
          <a:bodyPr/>
          <a:lstStyle/>
          <a:p>
            <a:pPr marL="342900" indent="-342900" algn="l">
              <a:spcBef>
                <a:spcPct val="20000"/>
              </a:spcBef>
              <a:buFontTx/>
              <a:buChar char="•"/>
              <a:defRPr/>
            </a:pPr>
            <a:endParaRPr lang="en-US" altLang="ko-KR" sz="1400" b="0" dirty="0">
              <a:latin typeface="굴림" pitchFamily="50" charset="-127"/>
              <a:ea typeface="굴림" pitchFamily="50" charset="-127"/>
            </a:endParaRPr>
          </a:p>
          <a:p>
            <a:pPr marL="342900" indent="-342900" algn="l">
              <a:spcBef>
                <a:spcPct val="20000"/>
              </a:spcBef>
              <a:buFontTx/>
              <a:buChar char="•"/>
              <a:defRPr/>
            </a:pPr>
            <a:r>
              <a:rPr lang="en-US" altLang="ja-JP" sz="3200" dirty="0" smtClean="0">
                <a:latin typeface="Times New Roman" pitchFamily="18" charset="0"/>
                <a:ea typeface="MS PGothic" pitchFamily="34" charset="-128"/>
              </a:rPr>
              <a:t>Piled up like </a:t>
            </a:r>
            <a:r>
              <a:rPr lang="en-US" altLang="ja-JP" sz="3200" dirty="0">
                <a:latin typeface="Times New Roman" pitchFamily="18" charset="0"/>
                <a:ea typeface="MS PGothic" pitchFamily="34" charset="-128"/>
              </a:rPr>
              <a:t>ant eggs</a:t>
            </a:r>
            <a:r>
              <a:rPr lang="en-US" altLang="ko-KR" sz="3200" dirty="0">
                <a:latin typeface="Times New Roman" pitchFamily="18" charset="0"/>
                <a:ea typeface="휴먼모음T" pitchFamily="18" charset="-127"/>
              </a:rPr>
              <a:t> </a:t>
            </a:r>
          </a:p>
          <a:p>
            <a:pPr marL="342900" indent="-342900" algn="l">
              <a:spcBef>
                <a:spcPct val="20000"/>
              </a:spcBef>
              <a:buFontTx/>
              <a:buChar char="•"/>
              <a:defRPr/>
            </a:pPr>
            <a:r>
              <a:rPr lang="en-US" altLang="ko-KR" sz="3200" dirty="0" smtClean="0">
                <a:latin typeface="Times New Roman" pitchFamily="18" charset="0"/>
                <a:ea typeface="휴먼모음T" pitchFamily="18" charset="-127"/>
              </a:rPr>
              <a:t>They are rooted  all over the body in order</a:t>
            </a:r>
            <a:endParaRPr lang="en-US" altLang="ko-KR" sz="3200" dirty="0" smtClean="0">
              <a:latin typeface="Times New Roman" pitchFamily="18" charset="0"/>
              <a:ea typeface="MS PGothic" pitchFamily="34" charset="-128"/>
            </a:endParaRPr>
          </a:p>
          <a:p>
            <a:pPr marL="342900" indent="-342900" algn="l">
              <a:spcBef>
                <a:spcPct val="20000"/>
              </a:spcBef>
              <a:buFontTx/>
              <a:buChar char="•"/>
              <a:defRPr/>
            </a:pPr>
            <a:r>
              <a:rPr lang="en-US" altLang="ja-JP" sz="3200" dirty="0" smtClean="0">
                <a:latin typeface="Times New Roman" pitchFamily="18" charset="0"/>
                <a:ea typeface="MS PGothic" pitchFamily="34" charset="-128"/>
              </a:rPr>
              <a:t>Centering </a:t>
            </a:r>
            <a:r>
              <a:rPr lang="en-US" altLang="ja-JP" sz="3200" dirty="0">
                <a:latin typeface="Times New Roman" pitchFamily="18" charset="0"/>
                <a:ea typeface="MS PGothic" pitchFamily="34" charset="-128"/>
              </a:rPr>
              <a:t>on the </a:t>
            </a:r>
            <a:r>
              <a:rPr lang="en-US" altLang="ko-KR" sz="3200" dirty="0" smtClean="0">
                <a:latin typeface="Times New Roman" pitchFamily="18" charset="0"/>
                <a:ea typeface="MS PGothic" pitchFamily="34" charset="-128"/>
              </a:rPr>
              <a:t>most resentful </a:t>
            </a:r>
            <a:r>
              <a:rPr lang="en-US" altLang="ja-JP" sz="3200" dirty="0" smtClean="0">
                <a:latin typeface="Times New Roman" pitchFamily="18" charset="0"/>
                <a:ea typeface="MS PGothic" pitchFamily="34" charset="-128"/>
              </a:rPr>
              <a:t>spirit </a:t>
            </a:r>
            <a:r>
              <a:rPr lang="en-US" altLang="ko-KR" sz="3200" dirty="0" smtClean="0">
                <a:latin typeface="Times New Roman" pitchFamily="18" charset="0"/>
                <a:ea typeface="휴먼모음T" pitchFamily="18" charset="-127"/>
              </a:rPr>
              <a:t> </a:t>
            </a:r>
            <a:endParaRPr lang="en-US" altLang="ko-KR" sz="3200" dirty="0">
              <a:latin typeface="Times New Roman" pitchFamily="18" charset="0"/>
              <a:ea typeface="휴먼모음T" pitchFamily="18" charset="-12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7956"/>
                                        </p:tgtEl>
                                        <p:attrNameLst>
                                          <p:attrName>style.visibility</p:attrName>
                                        </p:attrNameLst>
                                      </p:cBhvr>
                                      <p:to>
                                        <p:strVal val="visible"/>
                                      </p:to>
                                    </p:set>
                                    <p:animEffect transition="in" filter="randombar(horizontal)">
                                      <p:cBhvr>
                                        <p:cTn id="7" dur="500"/>
                                        <p:tgtEl>
                                          <p:spTgt spid="637956"/>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637955"/>
                                        </p:tgtEl>
                                        <p:attrNameLst>
                                          <p:attrName>style.visibility</p:attrName>
                                        </p:attrNameLst>
                                      </p:cBhvr>
                                      <p:to>
                                        <p:strVal val="visible"/>
                                      </p:to>
                                    </p:set>
                                    <p:anim calcmode="lin" valueType="num">
                                      <p:cBhvr>
                                        <p:cTn id="11" dur="1000" fill="hold"/>
                                        <p:tgtEl>
                                          <p:spTgt spid="637955"/>
                                        </p:tgtEl>
                                        <p:attrNameLst>
                                          <p:attrName>ppt_w</p:attrName>
                                        </p:attrNameLst>
                                      </p:cBhvr>
                                      <p:tavLst>
                                        <p:tav tm="0">
                                          <p:val>
                                            <p:strVal val="#ppt_w*0.70"/>
                                          </p:val>
                                        </p:tav>
                                        <p:tav tm="100000">
                                          <p:val>
                                            <p:strVal val="#ppt_w"/>
                                          </p:val>
                                        </p:tav>
                                      </p:tavLst>
                                    </p:anim>
                                    <p:anim calcmode="lin" valueType="num">
                                      <p:cBhvr>
                                        <p:cTn id="12" dur="1000" fill="hold"/>
                                        <p:tgtEl>
                                          <p:spTgt spid="637955"/>
                                        </p:tgtEl>
                                        <p:attrNameLst>
                                          <p:attrName>ppt_h</p:attrName>
                                        </p:attrNameLst>
                                      </p:cBhvr>
                                      <p:tavLst>
                                        <p:tav tm="0">
                                          <p:val>
                                            <p:strVal val="#ppt_h"/>
                                          </p:val>
                                        </p:tav>
                                        <p:tav tm="100000">
                                          <p:val>
                                            <p:strVal val="#ppt_h"/>
                                          </p:val>
                                        </p:tav>
                                      </p:tavLst>
                                    </p:anim>
                                    <p:animEffect transition="in" filter="fade">
                                      <p:cBhvr>
                                        <p:cTn id="13" dur="1000"/>
                                        <p:tgtEl>
                                          <p:spTgt spid="637955"/>
                                        </p:tgtEl>
                                      </p:cBhvr>
                                    </p:animEffect>
                                  </p:childTnLst>
                                </p:cTn>
                              </p:par>
                            </p:childTnLst>
                          </p:cTn>
                        </p:par>
                        <p:par>
                          <p:cTn id="14" fill="hold">
                            <p:stCondLst>
                              <p:cond delay="1500"/>
                            </p:stCondLst>
                            <p:childTnLst>
                              <p:par>
                                <p:cTn id="15" presetID="9" presetClass="entr" presetSubtype="0" fill="hold" grpId="0" nodeType="after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dissolve">
                                      <p:cBhvr>
                                        <p:cTn id="17" dur="500"/>
                                        <p:tgtEl>
                                          <p:spTgt spid="6">
                                            <p:bg/>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dissolve">
                                      <p:cBhvr>
                                        <p:cTn id="20" dur="500"/>
                                        <p:tgtEl>
                                          <p:spTgt spid="6">
                                            <p:txEl>
                                              <p:pRg st="1" end="1"/>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dissolve">
                                      <p:cBhvr>
                                        <p:cTn id="23" dur="500"/>
                                        <p:tgtEl>
                                          <p:spTgt spid="6">
                                            <p:txEl>
                                              <p:pRg st="2" end="2"/>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dissolve">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7956" grpId="0" animBg="1"/>
      <p:bldP spid="6"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FF"/>
            </a:gs>
            <a:gs pos="50000">
              <a:srgbClr val="FFFFFF"/>
            </a:gs>
            <a:gs pos="100000">
              <a:srgbClr val="FFCCFF"/>
            </a:gs>
          </a:gsLst>
          <a:lin ang="5400000" scaled="1"/>
        </a:gradFill>
        <a:effectLst/>
      </p:bgPr>
    </p:bg>
    <p:spTree>
      <p:nvGrpSpPr>
        <p:cNvPr id="1" name=""/>
        <p:cNvGrpSpPr/>
        <p:nvPr/>
      </p:nvGrpSpPr>
      <p:grpSpPr>
        <a:xfrm>
          <a:off x="0" y="0"/>
          <a:ext cx="0" cy="0"/>
          <a:chOff x="0" y="0"/>
          <a:chExt cx="0" cy="0"/>
        </a:xfrm>
      </p:grpSpPr>
      <p:sp>
        <p:nvSpPr>
          <p:cNvPr id="676868" name="Rectangle 4"/>
          <p:cNvSpPr>
            <a:spLocks noChangeArrowheads="1"/>
          </p:cNvSpPr>
          <p:nvPr/>
        </p:nvSpPr>
        <p:spPr bwMode="auto">
          <a:xfrm>
            <a:off x="468314" y="303610"/>
            <a:ext cx="8207375" cy="702469"/>
          </a:xfrm>
          <a:prstGeom prst="rect">
            <a:avLst/>
          </a:prstGeom>
          <a:gradFill rotWithShape="1">
            <a:gsLst>
              <a:gs pos="0">
                <a:srgbClr val="99CCFF"/>
              </a:gs>
              <a:gs pos="50000">
                <a:srgbClr val="99CCFF">
                  <a:gamma/>
                  <a:tint val="0"/>
                  <a:invGamma/>
                </a:srgbClr>
              </a:gs>
              <a:gs pos="100000">
                <a:srgbClr val="99CCFF"/>
              </a:gs>
            </a:gsLst>
            <a:lin ang="5400000" scaled="1"/>
          </a:gradFill>
          <a:ln w="9525">
            <a:noFill/>
            <a:miter lim="800000"/>
            <a:headEnd/>
            <a:tailEnd/>
          </a:ln>
          <a:effectLst>
            <a:outerShdw dist="107763" dir="2700000" algn="ctr" rotWithShape="0">
              <a:schemeClr val="bg2">
                <a:alpha val="50000"/>
              </a:schemeClr>
            </a:outerShdw>
          </a:effectLst>
        </p:spPr>
        <p:txBody>
          <a:bodyPr anchor="ctr"/>
          <a:lstStyle/>
          <a:p>
            <a:pPr>
              <a:defRPr/>
            </a:pPr>
            <a:r>
              <a:rPr lang="en-US" altLang="ko-KR" sz="4400"/>
              <a:t>Why are they inside us</a:t>
            </a:r>
            <a:r>
              <a:rPr lang="en-US" altLang="ko-KR" sz="4400">
                <a:latin typeface="휴먼모음T" pitchFamily="18" charset="-127"/>
                <a:ea typeface="휴먼모음T" pitchFamily="18" charset="-127"/>
              </a:rPr>
              <a:t>?</a:t>
            </a:r>
          </a:p>
        </p:txBody>
      </p:sp>
      <p:pic>
        <p:nvPicPr>
          <p:cNvPr id="676882" name="Picture 18" descr="b"/>
          <p:cNvPicPr>
            <a:picLocks noChangeAspect="1" noChangeArrowheads="1"/>
          </p:cNvPicPr>
          <p:nvPr/>
        </p:nvPicPr>
        <p:blipFill>
          <a:blip r:embed="rId3" cstate="print"/>
          <a:srcRect/>
          <a:stretch>
            <a:fillRect/>
          </a:stretch>
        </p:blipFill>
        <p:spPr bwMode="auto">
          <a:xfrm>
            <a:off x="2430313" y="1131590"/>
            <a:ext cx="4301927" cy="2051819"/>
          </a:xfrm>
          <a:prstGeom prst="rect">
            <a:avLst/>
          </a:prstGeom>
          <a:noFill/>
          <a:ln w="9525">
            <a:noFill/>
            <a:miter lim="800000"/>
            <a:headEnd/>
            <a:tailEnd/>
          </a:ln>
        </p:spPr>
      </p:pic>
      <p:sp>
        <p:nvSpPr>
          <p:cNvPr id="14341" name="Rectangle 23"/>
          <p:cNvSpPr>
            <a:spLocks noChangeArrowheads="1"/>
          </p:cNvSpPr>
          <p:nvPr/>
        </p:nvSpPr>
        <p:spPr bwMode="auto">
          <a:xfrm>
            <a:off x="5364164" y="0"/>
            <a:ext cx="3779837" cy="303610"/>
          </a:xfrm>
          <a:prstGeom prst="rect">
            <a:avLst/>
          </a:prstGeom>
          <a:gradFill rotWithShape="1">
            <a:gsLst>
              <a:gs pos="0">
                <a:srgbClr val="FFCCFF"/>
              </a:gs>
              <a:gs pos="50000">
                <a:srgbClr val="FFFFFF"/>
              </a:gs>
              <a:gs pos="100000">
                <a:srgbClr val="FF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3</a:t>
            </a:r>
            <a:r>
              <a:rPr lang="en-US" altLang="ko-KR" sz="1600">
                <a:latin typeface="궁서" pitchFamily="18" charset="-127"/>
                <a:ea typeface="궁서" pitchFamily="18" charset="-127"/>
              </a:rPr>
              <a:t>-6.</a:t>
            </a:r>
            <a:r>
              <a:rPr lang="en-US" altLang="ko-KR" sz="2000">
                <a:latin typeface="궁서" pitchFamily="18" charset="-127"/>
                <a:ea typeface="궁서" pitchFamily="18" charset="-127"/>
              </a:rPr>
              <a:t> Why we must liberate</a:t>
            </a:r>
          </a:p>
        </p:txBody>
      </p:sp>
      <p:sp>
        <p:nvSpPr>
          <p:cNvPr id="6" name="Text Box 14"/>
          <p:cNvSpPr txBox="1">
            <a:spLocks noChangeArrowheads="1"/>
          </p:cNvSpPr>
          <p:nvPr/>
        </p:nvSpPr>
        <p:spPr bwMode="auto">
          <a:xfrm>
            <a:off x="611560" y="3255193"/>
            <a:ext cx="8066087" cy="1764829"/>
          </a:xfrm>
          <a:prstGeom prst="rect">
            <a:avLst/>
          </a:prstGeom>
          <a:gradFill rotWithShape="1">
            <a:gsLst>
              <a:gs pos="0">
                <a:srgbClr val="99CCFF"/>
              </a:gs>
              <a:gs pos="50000">
                <a:srgbClr val="99CCFF">
                  <a:gamma/>
                  <a:tint val="0"/>
                  <a:invGamma/>
                </a:srgbClr>
              </a:gs>
              <a:gs pos="100000">
                <a:srgbClr val="99CCFF"/>
              </a:gs>
            </a:gsLst>
            <a:lin ang="5400000" scaled="1"/>
          </a:gradFill>
          <a:ln w="9525" algn="ctr">
            <a:noFill/>
            <a:miter lim="800000"/>
            <a:headEnd/>
            <a:tailEnd/>
          </a:ln>
          <a:effectLst>
            <a:outerShdw dist="107763" dir="2700000" algn="ctr" rotWithShape="0">
              <a:schemeClr val="bg2">
                <a:alpha val="50000"/>
              </a:schemeClr>
            </a:outerShdw>
          </a:effectLst>
        </p:spPr>
        <p:txBody>
          <a:bodyPr/>
          <a:lstStyle/>
          <a:p>
            <a:pPr algn="l">
              <a:defRPr/>
            </a:pPr>
            <a:r>
              <a:rPr lang="en-US" altLang="ko-KR" sz="2800" dirty="0" smtClean="0">
                <a:latin typeface="Times New Roman" pitchFamily="18" charset="0"/>
              </a:rPr>
              <a:t>    The </a:t>
            </a:r>
            <a:r>
              <a:rPr lang="en-US" altLang="ko-KR" sz="2800" dirty="0">
                <a:latin typeface="Times New Roman" pitchFamily="18" charset="0"/>
              </a:rPr>
              <a:t>spirits who have resentment towards </a:t>
            </a:r>
            <a:r>
              <a:rPr lang="en-US" altLang="ko-KR" sz="2800" dirty="0" smtClean="0">
                <a:latin typeface="Times New Roman" pitchFamily="18" charset="0"/>
              </a:rPr>
              <a:t>our</a:t>
            </a:r>
          </a:p>
          <a:p>
            <a:pPr algn="l">
              <a:defRPr/>
            </a:pPr>
            <a:r>
              <a:rPr lang="en-US" altLang="ko-KR" sz="2800" dirty="0" smtClean="0">
                <a:latin typeface="Times New Roman" pitchFamily="18" charset="0"/>
              </a:rPr>
              <a:t>    ancestors </a:t>
            </a:r>
            <a:r>
              <a:rPr lang="en-US" altLang="ko-KR" sz="2800" dirty="0">
                <a:latin typeface="Times New Roman" pitchFamily="18" charset="0"/>
              </a:rPr>
              <a:t>are inside our bodies to resolve </a:t>
            </a:r>
            <a:r>
              <a:rPr lang="en-US" altLang="ko-KR" sz="2800" dirty="0" smtClean="0">
                <a:latin typeface="Times New Roman" pitchFamily="18" charset="0"/>
              </a:rPr>
              <a:t>that</a:t>
            </a:r>
          </a:p>
          <a:p>
            <a:pPr algn="l">
              <a:defRPr/>
            </a:pPr>
            <a:r>
              <a:rPr lang="en-US" altLang="ko-KR" sz="2800" dirty="0">
                <a:latin typeface="Times New Roman" pitchFamily="18" charset="0"/>
              </a:rPr>
              <a:t> </a:t>
            </a:r>
            <a:r>
              <a:rPr lang="en-US" altLang="ko-KR" sz="2800" dirty="0" smtClean="0">
                <a:latin typeface="Times New Roman" pitchFamily="18" charset="0"/>
              </a:rPr>
              <a:t>   resentment.</a:t>
            </a:r>
            <a:endParaRPr lang="en-US" altLang="ko-KR" sz="800" dirty="0">
              <a:latin typeface="Times New Roman" pitchFamily="18" charset="0"/>
            </a:endParaRPr>
          </a:p>
          <a:p>
            <a:pPr algn="l">
              <a:defRPr/>
            </a:pPr>
            <a:r>
              <a:rPr lang="en-US" altLang="ko-KR" sz="2800" dirty="0" smtClean="0">
                <a:latin typeface="Times New Roman" pitchFamily="18" charset="0"/>
              </a:rPr>
              <a:t>    Floating </a:t>
            </a:r>
            <a:r>
              <a:rPr lang="en-US" altLang="ko-KR" sz="2800" dirty="0">
                <a:latin typeface="Times New Roman" pitchFamily="18" charset="0"/>
              </a:rPr>
              <a:t>spirits are also persuaded to come</a:t>
            </a:r>
            <a:r>
              <a:rPr lang="en-US" altLang="ko-KR" sz="2800" dirty="0" smtClean="0">
                <a:latin typeface="Times New Roman" pitchFamily="18" charset="0"/>
              </a:rPr>
              <a:t>.</a:t>
            </a:r>
            <a:endParaRPr lang="en-US" altLang="ko-KR" sz="2800" dirty="0">
              <a:latin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blinds(horizontal)">
                                      <p:cBhvr>
                                        <p:cTn id="7" dur="500"/>
                                        <p:tgtEl>
                                          <p:spTgt spid="67686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76882"/>
                                        </p:tgtEl>
                                        <p:attrNameLst>
                                          <p:attrName>style.visibility</p:attrName>
                                        </p:attrNameLst>
                                      </p:cBhvr>
                                      <p:to>
                                        <p:strVal val="visible"/>
                                      </p:to>
                                    </p:set>
                                    <p:animEffect transition="in" filter="randombar(horizontal)">
                                      <p:cBhvr>
                                        <p:cTn id="11" dur="500"/>
                                        <p:tgtEl>
                                          <p:spTgt spid="67688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dissolve">
                                      <p:cBhvr>
                                        <p:cTn id="15" dur="500"/>
                                        <p:tgtEl>
                                          <p:spTgt spid="6">
                                            <p:bg/>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dissolve">
                                      <p:cBhvr>
                                        <p:cTn id="18" dur="500"/>
                                        <p:tgtEl>
                                          <p:spTgt spid="6">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dissolve">
                                      <p:cBhvr>
                                        <p:cTn id="21" dur="500"/>
                                        <p:tgtEl>
                                          <p:spTgt spid="6">
                                            <p:txEl>
                                              <p:pRg st="1" end="1"/>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dissolve">
                                      <p:cBhvr>
                                        <p:cTn id="24" dur="500"/>
                                        <p:tgtEl>
                                          <p:spTgt spid="6">
                                            <p:txEl>
                                              <p:pRg st="2" end="2"/>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dissolv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8" grpId="0" animBg="1"/>
      <p:bldP spid="6"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FF"/>
            </a:gs>
            <a:gs pos="50000">
              <a:srgbClr val="FFFFFF"/>
            </a:gs>
            <a:gs pos="100000">
              <a:srgbClr val="FFCCFF"/>
            </a:gs>
          </a:gsLst>
          <a:lin ang="5400000" scaled="1"/>
        </a:gradFill>
        <a:effectLst/>
      </p:bgPr>
    </p:bg>
    <p:spTree>
      <p:nvGrpSpPr>
        <p:cNvPr id="1" name=""/>
        <p:cNvGrpSpPr/>
        <p:nvPr/>
      </p:nvGrpSpPr>
      <p:grpSpPr>
        <a:xfrm>
          <a:off x="0" y="0"/>
          <a:ext cx="0" cy="0"/>
          <a:chOff x="0" y="0"/>
          <a:chExt cx="0" cy="0"/>
        </a:xfrm>
      </p:grpSpPr>
      <p:pic>
        <p:nvPicPr>
          <p:cNvPr id="657442" name="Picture 34" descr="名称未設定 1"/>
          <p:cNvPicPr>
            <a:picLocks noChangeAspect="1" noChangeArrowheads="1"/>
          </p:cNvPicPr>
          <p:nvPr/>
        </p:nvPicPr>
        <p:blipFill>
          <a:blip r:embed="rId3" cstate="print"/>
          <a:srcRect/>
          <a:stretch>
            <a:fillRect/>
          </a:stretch>
        </p:blipFill>
        <p:spPr bwMode="auto">
          <a:xfrm>
            <a:off x="6948489" y="1221582"/>
            <a:ext cx="1655762" cy="1298972"/>
          </a:xfrm>
          <a:prstGeom prst="rect">
            <a:avLst/>
          </a:prstGeom>
          <a:noFill/>
          <a:ln w="9525">
            <a:noFill/>
            <a:miter lim="800000"/>
            <a:headEnd/>
            <a:tailEnd/>
          </a:ln>
        </p:spPr>
      </p:pic>
      <p:sp>
        <p:nvSpPr>
          <p:cNvPr id="657416" name="AutoShape 8"/>
          <p:cNvSpPr>
            <a:spLocks noChangeArrowheads="1"/>
          </p:cNvSpPr>
          <p:nvPr/>
        </p:nvSpPr>
        <p:spPr bwMode="auto">
          <a:xfrm rot="1796385">
            <a:off x="2411413" y="2518172"/>
            <a:ext cx="1079500" cy="433388"/>
          </a:xfrm>
          <a:custGeom>
            <a:avLst/>
            <a:gdLst>
              <a:gd name="T0" fmla="*/ 809625 w 21600"/>
              <a:gd name="T1" fmla="*/ 0 h 21600"/>
              <a:gd name="T2" fmla="*/ 0 w 21600"/>
              <a:gd name="T3" fmla="*/ 288925 h 21600"/>
              <a:gd name="T4" fmla="*/ 809625 w 21600"/>
              <a:gd name="T5" fmla="*/ 577850 h 21600"/>
              <a:gd name="T6" fmla="*/ 1079500 w 21600"/>
              <a:gd name="T7" fmla="*/ 28892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A98787"/>
              </a:gs>
              <a:gs pos="50000">
                <a:srgbClr val="FFCCCC"/>
              </a:gs>
              <a:gs pos="100000">
                <a:srgbClr val="A98787"/>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FFCCCC"/>
            </a:extrusionClr>
          </a:sp3d>
        </p:spPr>
        <p:txBody>
          <a:bodyPr wrap="none" anchor="ctr">
            <a:flatTx/>
          </a:bodyPr>
          <a:lstStyle/>
          <a:p>
            <a:endParaRPr lang="ko-KR" altLang="en-US"/>
          </a:p>
        </p:txBody>
      </p:sp>
      <p:pic>
        <p:nvPicPr>
          <p:cNvPr id="657415" name="Picture 7" descr="악마1"/>
          <p:cNvPicPr>
            <a:picLocks noChangeAspect="1" noChangeArrowheads="1"/>
          </p:cNvPicPr>
          <p:nvPr/>
        </p:nvPicPr>
        <p:blipFill>
          <a:blip r:embed="rId4" cstate="print">
            <a:lum bright="12000" contrast="42000"/>
          </a:blip>
          <a:srcRect l="4674" t="17747" r="6494" b="22650"/>
          <a:stretch>
            <a:fillRect/>
          </a:stretch>
        </p:blipFill>
        <p:spPr bwMode="auto">
          <a:xfrm>
            <a:off x="683568" y="1167706"/>
            <a:ext cx="2303538" cy="2268140"/>
          </a:xfrm>
          <a:prstGeom prst="rect">
            <a:avLst/>
          </a:prstGeom>
          <a:noFill/>
          <a:effectLst>
            <a:outerShdw dist="107763" dir="2700000" algn="ctr" rotWithShape="0">
              <a:srgbClr val="808080">
                <a:alpha val="50000"/>
              </a:srgbClr>
            </a:outerShdw>
          </a:effectLst>
        </p:spPr>
      </p:pic>
      <p:sp>
        <p:nvSpPr>
          <p:cNvPr id="657418" name="AutoShape 10"/>
          <p:cNvSpPr>
            <a:spLocks noChangeArrowheads="1"/>
          </p:cNvSpPr>
          <p:nvPr/>
        </p:nvSpPr>
        <p:spPr bwMode="auto">
          <a:xfrm>
            <a:off x="5292725" y="3112294"/>
            <a:ext cx="1079500" cy="486966"/>
          </a:xfrm>
          <a:custGeom>
            <a:avLst/>
            <a:gdLst>
              <a:gd name="T0" fmla="*/ 809625 w 21600"/>
              <a:gd name="T1" fmla="*/ 0 h 21600"/>
              <a:gd name="T2" fmla="*/ 0 w 21600"/>
              <a:gd name="T3" fmla="*/ 324644 h 21600"/>
              <a:gd name="T4" fmla="*/ 809625 w 21600"/>
              <a:gd name="T5" fmla="*/ 649288 h 21600"/>
              <a:gd name="T6" fmla="*/ 1079500 w 21600"/>
              <a:gd name="T7" fmla="*/ 324644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A98787"/>
              </a:gs>
              <a:gs pos="50000">
                <a:srgbClr val="FFCCCC"/>
              </a:gs>
              <a:gs pos="100000">
                <a:srgbClr val="A98787"/>
              </a:gs>
            </a:gsLst>
            <a:lin ang="5400000" scaled="1"/>
          </a:gradFill>
          <a:ln w="9525">
            <a:round/>
            <a:headEnd/>
            <a:tailEnd/>
          </a:ln>
          <a:scene3d>
            <a:camera prst="legacyObliqueTopRight"/>
            <a:lightRig rig="legacyFlat3" dir="b"/>
          </a:scene3d>
          <a:sp3d extrusionH="201600" prstMaterial="legacyMatte">
            <a:bevelT w="13500" h="13500" prst="angle"/>
            <a:bevelB w="13500" h="13500" prst="angle"/>
            <a:extrusionClr>
              <a:srgbClr val="FFCCCC"/>
            </a:extrusionClr>
          </a:sp3d>
        </p:spPr>
        <p:txBody>
          <a:bodyPr wrap="none" anchor="ctr">
            <a:flatTx/>
          </a:bodyPr>
          <a:lstStyle/>
          <a:p>
            <a:endParaRPr lang="ko-KR" altLang="en-US"/>
          </a:p>
        </p:txBody>
      </p:sp>
      <p:sp>
        <p:nvSpPr>
          <p:cNvPr id="657420" name="Text Box 12"/>
          <p:cNvSpPr txBox="1">
            <a:spLocks noChangeArrowheads="1"/>
          </p:cNvSpPr>
          <p:nvPr/>
        </p:nvSpPr>
        <p:spPr bwMode="auto">
          <a:xfrm>
            <a:off x="6948489" y="2625329"/>
            <a:ext cx="1800225" cy="2268140"/>
          </a:xfrm>
          <a:prstGeom prst="rect">
            <a:avLst/>
          </a:prstGeom>
          <a:noFill/>
          <a:ln w="9525" algn="ctr">
            <a:noFill/>
            <a:miter lim="800000"/>
            <a:headEnd/>
            <a:tailEnd/>
          </a:ln>
        </p:spPr>
        <p:txBody>
          <a:bodyPr/>
          <a:lstStyle/>
          <a:p>
            <a:r>
              <a:rPr lang="en-US" altLang="ko-KR" sz="3200" dirty="0">
                <a:latin typeface="Times New Roman" pitchFamily="18" charset="0"/>
              </a:rPr>
              <a:t>A</a:t>
            </a:r>
            <a:r>
              <a:rPr lang="en-US" altLang="ja-JP" sz="3200" dirty="0">
                <a:latin typeface="Times New Roman" pitchFamily="18" charset="0"/>
              </a:rPr>
              <a:t>nger</a:t>
            </a:r>
            <a:endParaRPr lang="en-US" altLang="ko-KR" sz="3200" dirty="0">
              <a:latin typeface="Times New Roman" pitchFamily="18" charset="0"/>
            </a:endParaRPr>
          </a:p>
          <a:p>
            <a:r>
              <a:rPr lang="en-US" altLang="ko-KR" sz="3200" dirty="0">
                <a:latin typeface="Times New Roman" pitchFamily="18" charset="0"/>
              </a:rPr>
              <a:t>G</a:t>
            </a:r>
            <a:r>
              <a:rPr lang="en-US" altLang="ja-JP" sz="3200" dirty="0">
                <a:latin typeface="Times New Roman" pitchFamily="18" charset="0"/>
              </a:rPr>
              <a:t>reed</a:t>
            </a:r>
            <a:endParaRPr lang="en-US" altLang="ko-KR" sz="3200" dirty="0">
              <a:latin typeface="Times New Roman" pitchFamily="18" charset="0"/>
            </a:endParaRPr>
          </a:p>
          <a:p>
            <a:r>
              <a:rPr lang="en-US" altLang="ko-KR" sz="3200" dirty="0">
                <a:latin typeface="Times New Roman" pitchFamily="18" charset="0"/>
              </a:rPr>
              <a:t>L</a:t>
            </a:r>
            <a:r>
              <a:rPr lang="en-US" altLang="ja-JP" sz="3200" dirty="0">
                <a:latin typeface="Times New Roman" pitchFamily="18" charset="0"/>
              </a:rPr>
              <a:t>echery</a:t>
            </a:r>
            <a:endParaRPr lang="en-US" altLang="ko-KR" sz="3200" dirty="0">
              <a:latin typeface="Times New Roman" pitchFamily="18" charset="0"/>
            </a:endParaRPr>
          </a:p>
          <a:p>
            <a:r>
              <a:rPr lang="en-US" altLang="ko-KR" sz="3200" dirty="0">
                <a:latin typeface="Times New Roman" pitchFamily="18" charset="0"/>
              </a:rPr>
              <a:t>S</a:t>
            </a:r>
            <a:r>
              <a:rPr lang="en-US" altLang="ja-JP" sz="3200" dirty="0">
                <a:latin typeface="Times New Roman" pitchFamily="18" charset="0"/>
              </a:rPr>
              <a:t>in</a:t>
            </a:r>
          </a:p>
          <a:p>
            <a:r>
              <a:rPr lang="en-US" altLang="ko-KR" sz="3200" dirty="0">
                <a:latin typeface="Times New Roman" pitchFamily="18" charset="0"/>
              </a:rPr>
              <a:t>P</a:t>
            </a:r>
            <a:r>
              <a:rPr lang="en-US" altLang="ja-JP" sz="3200" dirty="0">
                <a:latin typeface="Times New Roman" pitchFamily="18" charset="0"/>
              </a:rPr>
              <a:t>ain</a:t>
            </a:r>
            <a:endParaRPr lang="en-US" altLang="ko-KR" sz="3200" dirty="0">
              <a:latin typeface="Times New Roman" pitchFamily="18" charset="0"/>
            </a:endParaRPr>
          </a:p>
        </p:txBody>
      </p:sp>
      <p:grpSp>
        <p:nvGrpSpPr>
          <p:cNvPr id="2" name="Group 13"/>
          <p:cNvGrpSpPr>
            <a:grpSpLocks/>
          </p:cNvGrpSpPr>
          <p:nvPr/>
        </p:nvGrpSpPr>
        <p:grpSpPr bwMode="auto">
          <a:xfrm>
            <a:off x="4283821" y="2067694"/>
            <a:ext cx="1584323" cy="2879353"/>
            <a:chOff x="1600" y="1593"/>
            <a:chExt cx="451" cy="922"/>
          </a:xfrm>
        </p:grpSpPr>
        <p:sp>
          <p:nvSpPr>
            <p:cNvPr id="15376" name="Freeform 14"/>
            <p:cNvSpPr>
              <a:spLocks/>
            </p:cNvSpPr>
            <p:nvPr/>
          </p:nvSpPr>
          <p:spPr bwMode="auto">
            <a:xfrm>
              <a:off x="1609"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close/>
                </a:path>
              </a:pathLst>
            </a:custGeom>
            <a:gradFill rotWithShape="1">
              <a:gsLst>
                <a:gs pos="0">
                  <a:srgbClr val="CC9900"/>
                </a:gs>
                <a:gs pos="100000">
                  <a:srgbClr val="5E4700"/>
                </a:gs>
              </a:gsLst>
              <a:path path="rect">
                <a:fillToRect l="50000" t="50000" r="50000" b="50000"/>
              </a:path>
            </a:gradFill>
            <a:ln w="9525">
              <a:round/>
              <a:headEnd/>
              <a:tailEnd/>
            </a:ln>
            <a:scene3d>
              <a:camera prst="legacyObliqueTopRight"/>
              <a:lightRig rig="legacyFlat3" dir="b"/>
            </a:scene3d>
            <a:sp3d extrusionH="100000" prstMaterial="legacyMatte">
              <a:bevelT w="13500" h="13500" prst="angle"/>
              <a:bevelB w="13500" h="13500" prst="angle"/>
              <a:extrusionClr>
                <a:srgbClr val="CC9900"/>
              </a:extrusionClr>
            </a:sp3d>
          </p:spPr>
          <p:txBody>
            <a:bodyPr>
              <a:flatTx/>
            </a:bodyPr>
            <a:lstStyle/>
            <a:p>
              <a:endParaRPr lang="ko-KR" altLang="en-US"/>
            </a:p>
          </p:txBody>
        </p:sp>
        <p:sp>
          <p:nvSpPr>
            <p:cNvPr id="15377" name="Freeform 15"/>
            <p:cNvSpPr>
              <a:spLocks/>
            </p:cNvSpPr>
            <p:nvPr/>
          </p:nvSpPr>
          <p:spPr bwMode="auto">
            <a:xfrm>
              <a:off x="1600"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path>
              </a:pathLst>
            </a:custGeom>
            <a:gradFill rotWithShape="1">
              <a:gsLst>
                <a:gs pos="0">
                  <a:srgbClr val="669900"/>
                </a:gs>
                <a:gs pos="100000">
                  <a:srgbClr val="FF66FF"/>
                </a:gs>
              </a:gsLst>
              <a:path path="rect">
                <a:fillToRect l="50000" t="50000" r="50000" b="50000"/>
              </a:path>
            </a:gradFill>
            <a:ln w="9525">
              <a:round/>
              <a:headEnd/>
              <a:tailEnd/>
            </a:ln>
            <a:scene3d>
              <a:camera prst="legacyObliqueTopRight"/>
              <a:lightRig rig="legacyFlat3" dir="b"/>
            </a:scene3d>
            <a:sp3d extrusionH="100000" prstMaterial="legacyMatte">
              <a:bevelT w="13500" h="13500" prst="angle"/>
              <a:bevelB w="13500" h="13500" prst="angle"/>
              <a:extrusionClr>
                <a:srgbClr val="FF66FF"/>
              </a:extrusionClr>
            </a:sp3d>
          </p:spPr>
          <p:txBody>
            <a:bodyPr>
              <a:flatTx/>
            </a:bodyPr>
            <a:lstStyle/>
            <a:p>
              <a:endParaRPr lang="ko-KR" altLang="en-US"/>
            </a:p>
          </p:txBody>
        </p:sp>
      </p:grpSp>
      <p:sp>
        <p:nvSpPr>
          <p:cNvPr id="657424" name="Text Box 16"/>
          <p:cNvSpPr txBox="1">
            <a:spLocks noChangeArrowheads="1"/>
          </p:cNvSpPr>
          <p:nvPr/>
        </p:nvSpPr>
        <p:spPr bwMode="auto">
          <a:xfrm>
            <a:off x="3995738" y="3651648"/>
            <a:ext cx="2089150" cy="377428"/>
          </a:xfrm>
          <a:prstGeom prst="rect">
            <a:avLst/>
          </a:prstGeom>
          <a:noFill/>
          <a:ln w="9525" algn="ctr">
            <a:noFill/>
            <a:miter lim="800000"/>
            <a:headEnd/>
            <a:tailEnd/>
          </a:ln>
        </p:spPr>
        <p:txBody>
          <a:bodyPr/>
          <a:lstStyle/>
          <a:p>
            <a:pPr>
              <a:spcBef>
                <a:spcPct val="50000"/>
              </a:spcBef>
            </a:pPr>
            <a:r>
              <a:rPr lang="en-US" altLang="ja-JP" sz="2600" dirty="0">
                <a:latin typeface="Times New Roman" pitchFamily="18" charset="0"/>
              </a:rPr>
              <a:t>Fallen nature</a:t>
            </a:r>
            <a:endParaRPr lang="en-US" altLang="ko-KR" sz="2600" b="0" dirty="0">
              <a:solidFill>
                <a:schemeClr val="bg1"/>
              </a:solidFill>
              <a:latin typeface="궁서" pitchFamily="18" charset="-127"/>
              <a:ea typeface="궁서" pitchFamily="18" charset="-127"/>
            </a:endParaRPr>
          </a:p>
        </p:txBody>
      </p:sp>
      <p:sp>
        <p:nvSpPr>
          <p:cNvPr id="657429" name="Text Box 21"/>
          <p:cNvSpPr txBox="1">
            <a:spLocks noChangeArrowheads="1"/>
          </p:cNvSpPr>
          <p:nvPr/>
        </p:nvSpPr>
        <p:spPr bwMode="auto">
          <a:xfrm>
            <a:off x="4211639" y="2680098"/>
            <a:ext cx="1728787" cy="378619"/>
          </a:xfrm>
          <a:prstGeom prst="rect">
            <a:avLst/>
          </a:prstGeom>
          <a:noFill/>
          <a:ln w="9525" algn="ctr">
            <a:noFill/>
            <a:miter lim="800000"/>
            <a:headEnd/>
            <a:tailEnd/>
          </a:ln>
        </p:spPr>
        <p:txBody>
          <a:bodyPr/>
          <a:lstStyle/>
          <a:p>
            <a:pPr>
              <a:spcBef>
                <a:spcPct val="50000"/>
              </a:spcBef>
            </a:pPr>
            <a:endParaRPr lang="ko-KR" altLang="ko-KR" sz="2600" b="0">
              <a:solidFill>
                <a:schemeClr val="bg1"/>
              </a:solidFill>
              <a:latin typeface="궁서" pitchFamily="18" charset="-127"/>
              <a:ea typeface="궁서" pitchFamily="18" charset="-127"/>
            </a:endParaRPr>
          </a:p>
        </p:txBody>
      </p:sp>
      <p:sp>
        <p:nvSpPr>
          <p:cNvPr id="657435" name="AutoShape 27"/>
          <p:cNvSpPr>
            <a:spLocks noChangeArrowheads="1"/>
          </p:cNvSpPr>
          <p:nvPr/>
        </p:nvSpPr>
        <p:spPr bwMode="auto">
          <a:xfrm rot="5400000">
            <a:off x="4950817" y="3039071"/>
            <a:ext cx="539354" cy="576262"/>
          </a:xfrm>
          <a:custGeom>
            <a:avLst/>
            <a:gdLst>
              <a:gd name="T0" fmla="*/ 349548 w 21600"/>
              <a:gd name="T1" fmla="*/ 107 h 21600"/>
              <a:gd name="T2" fmla="*/ 90292 w 21600"/>
              <a:gd name="T3" fmla="*/ 300136 h 21600"/>
              <a:gd name="T4" fmla="*/ 354542 w 21600"/>
              <a:gd name="T5" fmla="*/ 144119 h 21600"/>
              <a:gd name="T6" fmla="*/ 809030 w 21600"/>
              <a:gd name="T7" fmla="*/ 288131 h 21600"/>
              <a:gd name="T8" fmla="*/ 629246 w 21600"/>
              <a:gd name="T9" fmla="*/ 432196 h 21600"/>
              <a:gd name="T10" fmla="*/ 449461 w 21600"/>
              <a:gd name="T11" fmla="*/ 28813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0900"/>
                  <a:pt x="5402" y="11000"/>
                  <a:pt x="5408" y="11100"/>
                </a:cubicBezTo>
                <a:lnTo>
                  <a:pt x="16" y="11400"/>
                </a:lnTo>
                <a:cubicBezTo>
                  <a:pt x="5" y="11200"/>
                  <a:pt x="0" y="11000"/>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FFFFFF"/>
              </a:gs>
              <a:gs pos="50000">
                <a:srgbClr val="666699"/>
              </a:gs>
              <a:gs pos="100000">
                <a:srgbClr val="FFFFFF"/>
              </a:gs>
            </a:gsLst>
            <a:lin ang="5400000" scaled="1"/>
          </a:gradFill>
          <a:ln w="9525" algn="ctr">
            <a:noFill/>
            <a:miter lim="800000"/>
            <a:headEnd/>
            <a:tailEnd/>
          </a:ln>
        </p:spPr>
        <p:txBody>
          <a:bodyPr wrap="none" anchor="ctr"/>
          <a:lstStyle/>
          <a:p>
            <a:endParaRPr lang="ko-KR" altLang="en-US"/>
          </a:p>
        </p:txBody>
      </p:sp>
      <p:sp>
        <p:nvSpPr>
          <p:cNvPr id="657439" name="AutoShape 31"/>
          <p:cNvSpPr>
            <a:spLocks noChangeArrowheads="1"/>
          </p:cNvSpPr>
          <p:nvPr/>
        </p:nvSpPr>
        <p:spPr bwMode="auto">
          <a:xfrm rot="-5211365">
            <a:off x="4647906" y="3039070"/>
            <a:ext cx="539354" cy="576263"/>
          </a:xfrm>
          <a:custGeom>
            <a:avLst/>
            <a:gdLst>
              <a:gd name="T0" fmla="*/ 349548 w 21600"/>
              <a:gd name="T1" fmla="*/ 107 h 21600"/>
              <a:gd name="T2" fmla="*/ 90292 w 21600"/>
              <a:gd name="T3" fmla="*/ 300137 h 21600"/>
              <a:gd name="T4" fmla="*/ 354542 w 21600"/>
              <a:gd name="T5" fmla="*/ 144119 h 21600"/>
              <a:gd name="T6" fmla="*/ 809030 w 21600"/>
              <a:gd name="T7" fmla="*/ 288132 h 21600"/>
              <a:gd name="T8" fmla="*/ 629246 w 21600"/>
              <a:gd name="T9" fmla="*/ 432197 h 21600"/>
              <a:gd name="T10" fmla="*/ 449461 w 21600"/>
              <a:gd name="T11" fmla="*/ 288132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0900"/>
                  <a:pt x="5402" y="11000"/>
                  <a:pt x="5408" y="11100"/>
                </a:cubicBezTo>
                <a:lnTo>
                  <a:pt x="16" y="11400"/>
                </a:lnTo>
                <a:cubicBezTo>
                  <a:pt x="5" y="11200"/>
                  <a:pt x="0" y="11000"/>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gradFill rotWithShape="1">
            <a:gsLst>
              <a:gs pos="0">
                <a:srgbClr val="FFFFFF"/>
              </a:gs>
              <a:gs pos="50000">
                <a:srgbClr val="666699"/>
              </a:gs>
              <a:gs pos="100000">
                <a:srgbClr val="FFFFFF"/>
              </a:gs>
            </a:gsLst>
            <a:lin ang="5400000" scaled="1"/>
          </a:gradFill>
          <a:ln w="9525" algn="ctr">
            <a:noFill/>
            <a:miter lim="800000"/>
            <a:headEnd/>
            <a:tailEnd/>
          </a:ln>
        </p:spPr>
        <p:txBody>
          <a:bodyPr wrap="none" anchor="ctr"/>
          <a:lstStyle/>
          <a:p>
            <a:endParaRPr lang="ko-KR" altLang="en-US"/>
          </a:p>
        </p:txBody>
      </p:sp>
      <p:sp>
        <p:nvSpPr>
          <p:cNvPr id="657440" name="Text Box 32"/>
          <p:cNvSpPr txBox="1">
            <a:spLocks noChangeArrowheads="1"/>
          </p:cNvSpPr>
          <p:nvPr/>
        </p:nvSpPr>
        <p:spPr bwMode="auto">
          <a:xfrm>
            <a:off x="684932" y="3507854"/>
            <a:ext cx="2374900" cy="1569660"/>
          </a:xfrm>
          <a:prstGeom prst="rect">
            <a:avLst/>
          </a:prstGeom>
          <a:gradFill rotWithShape="1">
            <a:gsLst>
              <a:gs pos="0">
                <a:srgbClr val="FF99CC"/>
              </a:gs>
              <a:gs pos="50000">
                <a:srgbClr val="FF99CC">
                  <a:gamma/>
                  <a:tint val="0"/>
                  <a:invGamma/>
                </a:srgbClr>
              </a:gs>
              <a:gs pos="100000">
                <a:srgbClr val="FF99CC"/>
              </a:gs>
            </a:gsLst>
            <a:lin ang="5400000" scaled="1"/>
          </a:gradFill>
          <a:ln w="22225" algn="ctr">
            <a:noFill/>
            <a:miter lim="800000"/>
            <a:headEnd/>
            <a:tailEnd/>
          </a:ln>
          <a:effectLst>
            <a:outerShdw dist="107763" dir="2700000" algn="ctr" rotWithShape="0">
              <a:schemeClr val="bg2">
                <a:alpha val="50000"/>
              </a:schemeClr>
            </a:outerShdw>
          </a:effectLst>
        </p:spPr>
        <p:txBody>
          <a:bodyPr>
            <a:spAutoFit/>
          </a:bodyPr>
          <a:lstStyle/>
          <a:p>
            <a:pPr>
              <a:defRPr/>
            </a:pPr>
            <a:r>
              <a:rPr lang="en-US" altLang="ko-KR" sz="2400" dirty="0">
                <a:solidFill>
                  <a:srgbClr val="006600"/>
                </a:solidFill>
                <a:latin typeface="Times New Roman" pitchFamily="18" charset="0"/>
              </a:rPr>
              <a:t>The subject</a:t>
            </a:r>
          </a:p>
          <a:p>
            <a:pPr>
              <a:defRPr/>
            </a:pPr>
            <a:r>
              <a:rPr lang="en-US" altLang="ko-KR" sz="2400" dirty="0">
                <a:solidFill>
                  <a:srgbClr val="006600"/>
                </a:solidFill>
                <a:latin typeface="Times New Roman" pitchFamily="18" charset="0"/>
              </a:rPr>
              <a:t>of Evil </a:t>
            </a:r>
            <a:r>
              <a:rPr lang="en-US" altLang="ko-KR" sz="2400" dirty="0" smtClean="0">
                <a:solidFill>
                  <a:srgbClr val="006600"/>
                </a:solidFill>
                <a:latin typeface="Times New Roman" pitchFamily="18" charset="0"/>
              </a:rPr>
              <a:t>Forces,</a:t>
            </a:r>
            <a:endParaRPr lang="en-US" altLang="ko-KR" sz="2400" dirty="0">
              <a:solidFill>
                <a:srgbClr val="006600"/>
              </a:solidFill>
              <a:latin typeface="Times New Roman" pitchFamily="18" charset="0"/>
            </a:endParaRPr>
          </a:p>
          <a:p>
            <a:pPr>
              <a:defRPr/>
            </a:pPr>
            <a:r>
              <a:rPr lang="en-US" altLang="ko-KR" sz="2400" dirty="0">
                <a:solidFill>
                  <a:srgbClr val="006600"/>
                </a:solidFill>
                <a:latin typeface="Times New Roman" pitchFamily="18" charset="0"/>
              </a:rPr>
              <a:t>Making </a:t>
            </a:r>
            <a:r>
              <a:rPr lang="en-US" altLang="ko-KR" sz="2400" dirty="0" smtClean="0">
                <a:solidFill>
                  <a:srgbClr val="006600"/>
                </a:solidFill>
                <a:latin typeface="Times New Roman" pitchFamily="18" charset="0"/>
              </a:rPr>
              <a:t>the</a:t>
            </a:r>
            <a:endParaRPr lang="en-US" altLang="ko-KR" sz="2400" dirty="0">
              <a:solidFill>
                <a:srgbClr val="006600"/>
              </a:solidFill>
              <a:latin typeface="Times New Roman" pitchFamily="18" charset="0"/>
            </a:endParaRPr>
          </a:p>
          <a:p>
            <a:pPr>
              <a:defRPr/>
            </a:pPr>
            <a:r>
              <a:rPr lang="en-US" altLang="ko-KR" sz="2400" dirty="0">
                <a:solidFill>
                  <a:srgbClr val="006600"/>
                </a:solidFill>
                <a:latin typeface="Times New Roman" pitchFamily="18" charset="0"/>
              </a:rPr>
              <a:t>Evil World</a:t>
            </a:r>
          </a:p>
        </p:txBody>
      </p:sp>
      <p:sp>
        <p:nvSpPr>
          <p:cNvPr id="657441" name="Rectangle 33"/>
          <p:cNvSpPr>
            <a:spLocks noChangeArrowheads="1"/>
          </p:cNvSpPr>
          <p:nvPr/>
        </p:nvSpPr>
        <p:spPr bwMode="auto">
          <a:xfrm>
            <a:off x="468314" y="303610"/>
            <a:ext cx="8207375" cy="702469"/>
          </a:xfrm>
          <a:prstGeom prst="rect">
            <a:avLst/>
          </a:prstGeom>
          <a:gradFill rotWithShape="1">
            <a:gsLst>
              <a:gs pos="0">
                <a:srgbClr val="FF99FF"/>
              </a:gs>
              <a:gs pos="50000">
                <a:srgbClr val="FF99FF">
                  <a:gamma/>
                  <a:tint val="0"/>
                  <a:invGamma/>
                </a:srgbClr>
              </a:gs>
              <a:gs pos="100000">
                <a:srgbClr val="FF99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The influence of evil spirits 1</a:t>
            </a:r>
            <a:r>
              <a:rPr lang="en-US" altLang="ko-KR" sz="4800"/>
              <a:t> </a:t>
            </a:r>
          </a:p>
        </p:txBody>
      </p:sp>
      <p:sp>
        <p:nvSpPr>
          <p:cNvPr id="657448" name="Text Box 40"/>
          <p:cNvSpPr txBox="1">
            <a:spLocks noChangeArrowheads="1"/>
          </p:cNvSpPr>
          <p:nvPr/>
        </p:nvSpPr>
        <p:spPr bwMode="auto">
          <a:xfrm>
            <a:off x="3635375" y="2409825"/>
            <a:ext cx="2808288" cy="540544"/>
          </a:xfrm>
          <a:prstGeom prst="rect">
            <a:avLst/>
          </a:prstGeom>
          <a:noFill/>
          <a:ln w="9525" algn="ctr">
            <a:noFill/>
            <a:miter lim="800000"/>
            <a:headEnd/>
            <a:tailEnd/>
          </a:ln>
        </p:spPr>
        <p:txBody>
          <a:bodyPr/>
          <a:lstStyle/>
          <a:p>
            <a:pPr>
              <a:lnSpc>
                <a:spcPct val="80000"/>
              </a:lnSpc>
            </a:pPr>
            <a:r>
              <a:rPr lang="en-US" altLang="ja-JP" sz="2600" dirty="0">
                <a:latin typeface="Times New Roman" pitchFamily="18" charset="0"/>
                <a:ea typeface="MS PGothic" pitchFamily="34" charset="-128"/>
              </a:rPr>
              <a:t>Evil spirits               </a:t>
            </a:r>
            <a:endParaRPr lang="en-US" altLang="ko-KR" sz="2600" dirty="0">
              <a:latin typeface="Times New Roman" pitchFamily="18" charset="0"/>
              <a:ea typeface="MS PGothic" pitchFamily="34" charset="-128"/>
            </a:endParaRPr>
          </a:p>
          <a:p>
            <a:pPr>
              <a:lnSpc>
                <a:spcPct val="80000"/>
              </a:lnSpc>
            </a:pPr>
            <a:r>
              <a:rPr lang="en-US" altLang="ko-KR" sz="2600" dirty="0">
                <a:latin typeface="Times New Roman" pitchFamily="18" charset="0"/>
                <a:ea typeface="MS PGothic" pitchFamily="34" charset="-128"/>
              </a:rPr>
              <a:t>R</a:t>
            </a:r>
            <a:r>
              <a:rPr lang="en-US" altLang="ja-JP" sz="2600" dirty="0">
                <a:latin typeface="Times New Roman" pitchFamily="18" charset="0"/>
                <a:ea typeface="MS PGothic" pitchFamily="34" charset="-128"/>
              </a:rPr>
              <a:t>esen</a:t>
            </a:r>
            <a:r>
              <a:rPr lang="en-US" altLang="ko-KR" sz="2600" dirty="0">
                <a:latin typeface="Times New Roman" pitchFamily="18" charset="0"/>
                <a:ea typeface="MS PGothic" pitchFamily="34" charset="-128"/>
              </a:rPr>
              <a:t>tful spirits</a:t>
            </a:r>
            <a:endParaRPr lang="en-US" altLang="ko-KR" sz="2600" b="0" dirty="0">
              <a:solidFill>
                <a:schemeClr val="bg1"/>
              </a:solidFill>
              <a:latin typeface="궁서" pitchFamily="18" charset="-127"/>
              <a:ea typeface="궁서" pitchFamily="18" charset="-127"/>
            </a:endParaRPr>
          </a:p>
        </p:txBody>
      </p:sp>
      <p:sp>
        <p:nvSpPr>
          <p:cNvPr id="15375" name="Rectangle 41"/>
          <p:cNvSpPr>
            <a:spLocks noChangeArrowheads="1"/>
          </p:cNvSpPr>
          <p:nvPr/>
        </p:nvSpPr>
        <p:spPr bwMode="auto">
          <a:xfrm>
            <a:off x="5364164" y="0"/>
            <a:ext cx="3779837" cy="303610"/>
          </a:xfrm>
          <a:prstGeom prst="rect">
            <a:avLst/>
          </a:prstGeom>
          <a:gradFill rotWithShape="1">
            <a:gsLst>
              <a:gs pos="0">
                <a:srgbClr val="FFCCFF"/>
              </a:gs>
              <a:gs pos="50000">
                <a:srgbClr val="FFFFFF"/>
              </a:gs>
              <a:gs pos="100000">
                <a:srgbClr val="FF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3</a:t>
            </a:r>
            <a:r>
              <a:rPr lang="en-US" altLang="ko-KR" sz="1600">
                <a:latin typeface="궁서" pitchFamily="18" charset="-127"/>
                <a:ea typeface="궁서" pitchFamily="18" charset="-127"/>
              </a:rPr>
              <a:t>-7.</a:t>
            </a:r>
            <a:r>
              <a:rPr lang="en-US" altLang="ko-KR" sz="2000">
                <a:latin typeface="궁서" pitchFamily="18" charset="-127"/>
                <a:ea typeface="궁서" pitchFamily="18" charset="-127"/>
              </a:rPr>
              <a:t> Why we must liberate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7441"/>
                                        </p:tgtEl>
                                        <p:attrNameLst>
                                          <p:attrName>style.visibility</p:attrName>
                                        </p:attrNameLst>
                                      </p:cBhvr>
                                      <p:to>
                                        <p:strVal val="visible"/>
                                      </p:to>
                                    </p:set>
                                    <p:animEffect transition="in" filter="dissolve">
                                      <p:cBhvr>
                                        <p:cTn id="7" dur="500"/>
                                        <p:tgtEl>
                                          <p:spTgt spid="65744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57415"/>
                                        </p:tgtEl>
                                        <p:attrNameLst>
                                          <p:attrName>style.visibility</p:attrName>
                                        </p:attrNameLst>
                                      </p:cBhvr>
                                      <p:to>
                                        <p:strVal val="visible"/>
                                      </p:to>
                                    </p:set>
                                    <p:animEffect transition="in" filter="randombar(horizontal)">
                                      <p:cBhvr>
                                        <p:cTn id="16" dur="500"/>
                                        <p:tgtEl>
                                          <p:spTgt spid="657415"/>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657440"/>
                                        </p:tgtEl>
                                        <p:attrNameLst>
                                          <p:attrName>style.visibility</p:attrName>
                                        </p:attrNameLst>
                                      </p:cBhvr>
                                      <p:to>
                                        <p:strVal val="visible"/>
                                      </p:to>
                                    </p:set>
                                    <p:animEffect transition="in" filter="dissolve">
                                      <p:cBhvr>
                                        <p:cTn id="20" dur="500"/>
                                        <p:tgtEl>
                                          <p:spTgt spid="65744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nodePh="1">
                                  <p:stCondLst>
                                    <p:cond delay="0"/>
                                  </p:stCondLst>
                                  <p:endCondLst>
                                    <p:cond evt="begin" delay="0">
                                      <p:tn val="23"/>
                                    </p:cond>
                                  </p:endCondLst>
                                  <p:childTnLst>
                                    <p:set>
                                      <p:cBhvr>
                                        <p:cTn id="24" dur="1" fill="hold">
                                          <p:stCondLst>
                                            <p:cond delay="0"/>
                                          </p:stCondLst>
                                        </p:cTn>
                                        <p:tgtEl>
                                          <p:spTgt spid="657429"/>
                                        </p:tgtEl>
                                        <p:attrNameLst>
                                          <p:attrName>style.visibility</p:attrName>
                                        </p:attrNameLst>
                                      </p:cBhvr>
                                      <p:to>
                                        <p:strVal val="visible"/>
                                      </p:to>
                                    </p:set>
                                    <p:animEffect transition="in" filter="randombar(horizontal)">
                                      <p:cBhvr>
                                        <p:cTn id="25" dur="500"/>
                                        <p:tgtEl>
                                          <p:spTgt spid="657429"/>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657448"/>
                                        </p:tgtEl>
                                        <p:attrNameLst>
                                          <p:attrName>style.visibility</p:attrName>
                                        </p:attrNameLst>
                                      </p:cBhvr>
                                      <p:to>
                                        <p:strVal val="visible"/>
                                      </p:to>
                                    </p:set>
                                    <p:animEffect transition="in" filter="randombar(horizontal)">
                                      <p:cBhvr>
                                        <p:cTn id="29" dur="500"/>
                                        <p:tgtEl>
                                          <p:spTgt spid="657448"/>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657424"/>
                                        </p:tgtEl>
                                        <p:attrNameLst>
                                          <p:attrName>style.visibility</p:attrName>
                                        </p:attrNameLst>
                                      </p:cBhvr>
                                      <p:to>
                                        <p:strVal val="visible"/>
                                      </p:to>
                                    </p:set>
                                    <p:animEffect transition="in" filter="randombar(horizontal)">
                                      <p:cBhvr>
                                        <p:cTn id="33" dur="500"/>
                                        <p:tgtEl>
                                          <p:spTgt spid="65742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657416"/>
                                        </p:tgtEl>
                                        <p:attrNameLst>
                                          <p:attrName>style.visibility</p:attrName>
                                        </p:attrNameLst>
                                      </p:cBhvr>
                                      <p:to>
                                        <p:strVal val="visible"/>
                                      </p:to>
                                    </p:set>
                                    <p:animEffect transition="in" filter="randombar(horizontal)">
                                      <p:cBhvr>
                                        <p:cTn id="38" dur="500"/>
                                        <p:tgtEl>
                                          <p:spTgt spid="657416"/>
                                        </p:tgtEl>
                                      </p:cBhvr>
                                    </p:animEffect>
                                  </p:childTnLst>
                                </p:cTn>
                              </p:par>
                            </p:childTnLst>
                          </p:cTn>
                        </p:par>
                        <p:par>
                          <p:cTn id="39" fill="hold">
                            <p:stCondLst>
                              <p:cond delay="500"/>
                            </p:stCondLst>
                            <p:childTnLst>
                              <p:par>
                                <p:cTn id="40" presetID="49" presetClass="path" presetSubtype="0" accel="50000" decel="50000" fill="hold" grpId="1" nodeType="afterEffect">
                                  <p:stCondLst>
                                    <p:cond delay="0"/>
                                  </p:stCondLst>
                                  <p:childTnLst>
                                    <p:animMotion origin="layout" path="M -3.05556E-6 1.7341E-6 L 0.09063 0.07329 " pathEditMode="relative" rAng="0" ptsTypes="AA">
                                      <p:cBhvr>
                                        <p:cTn id="41" dur="2000" fill="hold"/>
                                        <p:tgtEl>
                                          <p:spTgt spid="657416"/>
                                        </p:tgtEl>
                                        <p:attrNameLst>
                                          <p:attrName>ppt_x</p:attrName>
                                          <p:attrName>ppt_y</p:attrName>
                                        </p:attrNameLst>
                                      </p:cBhvr>
                                      <p:rCtr x="45" y="37"/>
                                    </p:animMotion>
                                  </p:childTnLst>
                                </p:cTn>
                              </p:par>
                            </p:childTnLst>
                          </p:cTn>
                        </p:par>
                        <p:par>
                          <p:cTn id="42" fill="hold">
                            <p:stCondLst>
                              <p:cond delay="2500"/>
                            </p:stCondLst>
                            <p:childTnLst>
                              <p:par>
                                <p:cTn id="43" presetID="9" presetClass="entr" presetSubtype="0" fill="hold" grpId="0" nodeType="afterEffect">
                                  <p:stCondLst>
                                    <p:cond delay="0"/>
                                  </p:stCondLst>
                                  <p:childTnLst>
                                    <p:set>
                                      <p:cBhvr>
                                        <p:cTn id="44" dur="1" fill="hold">
                                          <p:stCondLst>
                                            <p:cond delay="0"/>
                                          </p:stCondLst>
                                        </p:cTn>
                                        <p:tgtEl>
                                          <p:spTgt spid="657435"/>
                                        </p:tgtEl>
                                        <p:attrNameLst>
                                          <p:attrName>style.visibility</p:attrName>
                                        </p:attrNameLst>
                                      </p:cBhvr>
                                      <p:to>
                                        <p:strVal val="visible"/>
                                      </p:to>
                                    </p:set>
                                    <p:animEffect transition="in" filter="dissolve">
                                      <p:cBhvr>
                                        <p:cTn id="45" dur="500"/>
                                        <p:tgtEl>
                                          <p:spTgt spid="657435"/>
                                        </p:tgtEl>
                                      </p:cBhvr>
                                    </p:animEffect>
                                  </p:childTnLst>
                                </p:cTn>
                              </p:par>
                            </p:childTnLst>
                          </p:cTn>
                        </p:par>
                        <p:par>
                          <p:cTn id="46" fill="hold">
                            <p:stCondLst>
                              <p:cond delay="3000"/>
                            </p:stCondLst>
                            <p:childTnLst>
                              <p:par>
                                <p:cTn id="47" presetID="9" presetClass="entr" presetSubtype="0" fill="hold" grpId="0" nodeType="afterEffect">
                                  <p:stCondLst>
                                    <p:cond delay="0"/>
                                  </p:stCondLst>
                                  <p:childTnLst>
                                    <p:set>
                                      <p:cBhvr>
                                        <p:cTn id="48" dur="1" fill="hold">
                                          <p:stCondLst>
                                            <p:cond delay="0"/>
                                          </p:stCondLst>
                                        </p:cTn>
                                        <p:tgtEl>
                                          <p:spTgt spid="657439"/>
                                        </p:tgtEl>
                                        <p:attrNameLst>
                                          <p:attrName>style.visibility</p:attrName>
                                        </p:attrNameLst>
                                      </p:cBhvr>
                                      <p:to>
                                        <p:strVal val="visible"/>
                                      </p:to>
                                    </p:set>
                                    <p:animEffect transition="in" filter="dissolve">
                                      <p:cBhvr>
                                        <p:cTn id="49" dur="500"/>
                                        <p:tgtEl>
                                          <p:spTgt spid="657439"/>
                                        </p:tgtEl>
                                      </p:cBhvr>
                                    </p:animEffect>
                                  </p:childTnLst>
                                </p:cTn>
                              </p:par>
                            </p:childTnLst>
                          </p:cTn>
                        </p:par>
                      </p:childTnLst>
                    </p:cTn>
                  </p:par>
                  <p:par>
                    <p:cTn id="50" fill="hold">
                      <p:stCondLst>
                        <p:cond delay="indefinite"/>
                      </p:stCondLst>
                      <p:childTnLst>
                        <p:par>
                          <p:cTn id="51" fill="hold">
                            <p:stCondLst>
                              <p:cond delay="0"/>
                            </p:stCondLst>
                            <p:childTnLst>
                              <p:par>
                                <p:cTn id="52" presetID="32" presetClass="emph" presetSubtype="0" fill="hold" nodeType="clickEffect">
                                  <p:stCondLst>
                                    <p:cond delay="0"/>
                                  </p:stCondLst>
                                  <p:childTnLst>
                                    <p:animClr clrSpc="rgb" dir="cw">
                                      <p:cBhvr override="childStyle">
                                        <p:cTn id="53" dur="100" fill="hold"/>
                                        <p:tgtEl>
                                          <p:spTgt spid="2"/>
                                        </p:tgtEl>
                                        <p:attrNameLst>
                                          <p:attrName>style.color</p:attrName>
                                        </p:attrNameLst>
                                      </p:cBhvr>
                                      <p:to>
                                        <a:schemeClr val="accent2"/>
                                      </p:to>
                                    </p:animClr>
                                    <p:animClr clrSpc="rgb" dir="cw">
                                      <p:cBhvr>
                                        <p:cTn id="54" dur="100" fill="hold"/>
                                        <p:tgtEl>
                                          <p:spTgt spid="2"/>
                                        </p:tgtEl>
                                        <p:attrNameLst>
                                          <p:attrName>fillcolor</p:attrName>
                                        </p:attrNameLst>
                                      </p:cBhvr>
                                      <p:to>
                                        <a:schemeClr val="accent2"/>
                                      </p:to>
                                    </p:animClr>
                                    <p:set>
                                      <p:cBhvr>
                                        <p:cTn id="55" dur="100" fill="hold"/>
                                        <p:tgtEl>
                                          <p:spTgt spid="2"/>
                                        </p:tgtEl>
                                        <p:attrNameLst>
                                          <p:attrName>fill.type</p:attrName>
                                        </p:attrNameLst>
                                      </p:cBhvr>
                                      <p:to>
                                        <p:strVal val="solid"/>
                                      </p:to>
                                    </p:set>
                                    <p:set>
                                      <p:cBhvr>
                                        <p:cTn id="56" dur="100" fill="hold"/>
                                        <p:tgtEl>
                                          <p:spTgt spid="2"/>
                                        </p:tgtEl>
                                        <p:attrNameLst>
                                          <p:attrName>fill.on</p:attrName>
                                        </p:attrNameLst>
                                      </p:cBhvr>
                                      <p:to>
                                        <p:strVal val="true"/>
                                      </p:to>
                                    </p:set>
                                    <p:animRot by="120000">
                                      <p:cBhvr>
                                        <p:cTn id="57" dur="100" fill="hold">
                                          <p:stCondLst>
                                            <p:cond delay="0"/>
                                          </p:stCondLst>
                                        </p:cTn>
                                        <p:tgtEl>
                                          <p:spTgt spid="2"/>
                                        </p:tgtEl>
                                        <p:attrNameLst>
                                          <p:attrName>r</p:attrName>
                                        </p:attrNameLst>
                                      </p:cBhvr>
                                    </p:animRot>
                                    <p:animRot by="-240000">
                                      <p:cBhvr>
                                        <p:cTn id="58" dur="200" fill="hold">
                                          <p:stCondLst>
                                            <p:cond delay="200"/>
                                          </p:stCondLst>
                                        </p:cTn>
                                        <p:tgtEl>
                                          <p:spTgt spid="2"/>
                                        </p:tgtEl>
                                        <p:attrNameLst>
                                          <p:attrName>r</p:attrName>
                                        </p:attrNameLst>
                                      </p:cBhvr>
                                    </p:animRot>
                                    <p:animRot by="240000">
                                      <p:cBhvr>
                                        <p:cTn id="59" dur="200" fill="hold">
                                          <p:stCondLst>
                                            <p:cond delay="400"/>
                                          </p:stCondLst>
                                        </p:cTn>
                                        <p:tgtEl>
                                          <p:spTgt spid="2"/>
                                        </p:tgtEl>
                                        <p:attrNameLst>
                                          <p:attrName>r</p:attrName>
                                        </p:attrNameLst>
                                      </p:cBhvr>
                                    </p:animRot>
                                    <p:animRot by="-240000">
                                      <p:cBhvr>
                                        <p:cTn id="60" dur="200" fill="hold">
                                          <p:stCondLst>
                                            <p:cond delay="600"/>
                                          </p:stCondLst>
                                        </p:cTn>
                                        <p:tgtEl>
                                          <p:spTgt spid="2"/>
                                        </p:tgtEl>
                                        <p:attrNameLst>
                                          <p:attrName>r</p:attrName>
                                        </p:attrNameLst>
                                      </p:cBhvr>
                                    </p:animRot>
                                    <p:animRot by="120000">
                                      <p:cBhvr>
                                        <p:cTn id="61" dur="200" fill="hold">
                                          <p:stCondLst>
                                            <p:cond delay="800"/>
                                          </p:stCondLst>
                                        </p:cTn>
                                        <p:tgtEl>
                                          <p:spTgt spid="2"/>
                                        </p:tgtEl>
                                        <p:attrNameLst>
                                          <p:attrName>r</p:attrName>
                                        </p:attrNameLst>
                                      </p:cBhvr>
                                    </p:animRot>
                                  </p:childTnLst>
                                </p:cTn>
                              </p:par>
                            </p:childTnLst>
                          </p:cTn>
                        </p:par>
                        <p:par>
                          <p:cTn id="62" fill="hold">
                            <p:stCondLst>
                              <p:cond delay="1000"/>
                            </p:stCondLst>
                            <p:childTnLst>
                              <p:par>
                                <p:cTn id="63" presetID="9" presetClass="entr" presetSubtype="0" fill="hold" grpId="0" nodeType="afterEffect">
                                  <p:stCondLst>
                                    <p:cond delay="0"/>
                                  </p:stCondLst>
                                  <p:childTnLst>
                                    <p:set>
                                      <p:cBhvr>
                                        <p:cTn id="64" dur="1" fill="hold">
                                          <p:stCondLst>
                                            <p:cond delay="0"/>
                                          </p:stCondLst>
                                        </p:cTn>
                                        <p:tgtEl>
                                          <p:spTgt spid="657418"/>
                                        </p:tgtEl>
                                        <p:attrNameLst>
                                          <p:attrName>style.visibility</p:attrName>
                                        </p:attrNameLst>
                                      </p:cBhvr>
                                      <p:to>
                                        <p:strVal val="visible"/>
                                      </p:to>
                                    </p:set>
                                    <p:animEffect transition="in" filter="dissolve">
                                      <p:cBhvr>
                                        <p:cTn id="65" dur="500"/>
                                        <p:tgtEl>
                                          <p:spTgt spid="657418"/>
                                        </p:tgtEl>
                                      </p:cBhvr>
                                    </p:animEffect>
                                  </p:childTnLst>
                                </p:cTn>
                              </p:par>
                            </p:childTnLst>
                          </p:cTn>
                        </p:par>
                        <p:par>
                          <p:cTn id="66" fill="hold">
                            <p:stCondLst>
                              <p:cond delay="1500"/>
                            </p:stCondLst>
                            <p:childTnLst>
                              <p:par>
                                <p:cTn id="67" presetID="63" presetClass="path" presetSubtype="0" accel="50000" decel="50000" fill="hold" grpId="1" nodeType="afterEffect">
                                  <p:stCondLst>
                                    <p:cond delay="0"/>
                                  </p:stCondLst>
                                  <p:childTnLst>
                                    <p:animMotion origin="layout" path="M -1.66667E-6 -3.38881E-6 L 0.08264 -3.38881E-6 " pathEditMode="relative" rAng="0" ptsTypes="AA">
                                      <p:cBhvr>
                                        <p:cTn id="68" dur="2000" fill="hold"/>
                                        <p:tgtEl>
                                          <p:spTgt spid="657418"/>
                                        </p:tgtEl>
                                        <p:attrNameLst>
                                          <p:attrName>ppt_x</p:attrName>
                                          <p:attrName>ppt_y</p:attrName>
                                        </p:attrNameLst>
                                      </p:cBhvr>
                                      <p:rCtr x="41" y="0"/>
                                    </p:animMotion>
                                  </p:childTnLst>
                                </p:cTn>
                              </p:par>
                            </p:childTnLst>
                          </p:cTn>
                        </p:par>
                        <p:par>
                          <p:cTn id="69" fill="hold">
                            <p:stCondLst>
                              <p:cond delay="3500"/>
                            </p:stCondLst>
                            <p:childTnLst>
                              <p:par>
                                <p:cTn id="70" presetID="14" presetClass="entr" presetSubtype="10" fill="hold" nodeType="afterEffect">
                                  <p:stCondLst>
                                    <p:cond delay="0"/>
                                  </p:stCondLst>
                                  <p:childTnLst>
                                    <p:set>
                                      <p:cBhvr>
                                        <p:cTn id="71" dur="1" fill="hold">
                                          <p:stCondLst>
                                            <p:cond delay="0"/>
                                          </p:stCondLst>
                                        </p:cTn>
                                        <p:tgtEl>
                                          <p:spTgt spid="657420">
                                            <p:txEl>
                                              <p:pRg st="0" end="0"/>
                                            </p:txEl>
                                          </p:spTgt>
                                        </p:tgtEl>
                                        <p:attrNameLst>
                                          <p:attrName>style.visibility</p:attrName>
                                        </p:attrNameLst>
                                      </p:cBhvr>
                                      <p:to>
                                        <p:strVal val="visible"/>
                                      </p:to>
                                    </p:set>
                                    <p:animEffect transition="in" filter="randombar(horizontal)">
                                      <p:cBhvr>
                                        <p:cTn id="72" dur="500"/>
                                        <p:tgtEl>
                                          <p:spTgt spid="657420">
                                            <p:txEl>
                                              <p:pRg st="0" end="0"/>
                                            </p:txEl>
                                          </p:spTgt>
                                        </p:tgtEl>
                                      </p:cBhvr>
                                    </p:animEffect>
                                  </p:childTnLst>
                                </p:cTn>
                              </p:par>
                            </p:childTnLst>
                          </p:cTn>
                        </p:par>
                        <p:par>
                          <p:cTn id="73" fill="hold">
                            <p:stCondLst>
                              <p:cond delay="4000"/>
                            </p:stCondLst>
                            <p:childTnLst>
                              <p:par>
                                <p:cTn id="74" presetID="14" presetClass="entr" presetSubtype="10" fill="hold" nodeType="afterEffect">
                                  <p:stCondLst>
                                    <p:cond delay="0"/>
                                  </p:stCondLst>
                                  <p:childTnLst>
                                    <p:set>
                                      <p:cBhvr>
                                        <p:cTn id="75" dur="1" fill="hold">
                                          <p:stCondLst>
                                            <p:cond delay="0"/>
                                          </p:stCondLst>
                                        </p:cTn>
                                        <p:tgtEl>
                                          <p:spTgt spid="657420">
                                            <p:txEl>
                                              <p:pRg st="1" end="1"/>
                                            </p:txEl>
                                          </p:spTgt>
                                        </p:tgtEl>
                                        <p:attrNameLst>
                                          <p:attrName>style.visibility</p:attrName>
                                        </p:attrNameLst>
                                      </p:cBhvr>
                                      <p:to>
                                        <p:strVal val="visible"/>
                                      </p:to>
                                    </p:set>
                                    <p:animEffect transition="in" filter="randombar(horizontal)">
                                      <p:cBhvr>
                                        <p:cTn id="76" dur="500"/>
                                        <p:tgtEl>
                                          <p:spTgt spid="657420">
                                            <p:txEl>
                                              <p:pRg st="1" end="1"/>
                                            </p:txEl>
                                          </p:spTgt>
                                        </p:tgtEl>
                                      </p:cBhvr>
                                    </p:animEffect>
                                  </p:childTnLst>
                                </p:cTn>
                              </p:par>
                            </p:childTnLst>
                          </p:cTn>
                        </p:par>
                        <p:par>
                          <p:cTn id="77" fill="hold">
                            <p:stCondLst>
                              <p:cond delay="4500"/>
                            </p:stCondLst>
                            <p:childTnLst>
                              <p:par>
                                <p:cTn id="78" presetID="14" presetClass="entr" presetSubtype="10" fill="hold" nodeType="afterEffect">
                                  <p:stCondLst>
                                    <p:cond delay="0"/>
                                  </p:stCondLst>
                                  <p:childTnLst>
                                    <p:set>
                                      <p:cBhvr>
                                        <p:cTn id="79" dur="1" fill="hold">
                                          <p:stCondLst>
                                            <p:cond delay="0"/>
                                          </p:stCondLst>
                                        </p:cTn>
                                        <p:tgtEl>
                                          <p:spTgt spid="657420">
                                            <p:txEl>
                                              <p:pRg st="2" end="2"/>
                                            </p:txEl>
                                          </p:spTgt>
                                        </p:tgtEl>
                                        <p:attrNameLst>
                                          <p:attrName>style.visibility</p:attrName>
                                        </p:attrNameLst>
                                      </p:cBhvr>
                                      <p:to>
                                        <p:strVal val="visible"/>
                                      </p:to>
                                    </p:set>
                                    <p:animEffect transition="in" filter="randombar(horizontal)">
                                      <p:cBhvr>
                                        <p:cTn id="80" dur="500"/>
                                        <p:tgtEl>
                                          <p:spTgt spid="657420">
                                            <p:txEl>
                                              <p:pRg st="2" end="2"/>
                                            </p:txEl>
                                          </p:spTgt>
                                        </p:tgtEl>
                                      </p:cBhvr>
                                    </p:animEffect>
                                  </p:childTnLst>
                                </p:cTn>
                              </p:par>
                            </p:childTnLst>
                          </p:cTn>
                        </p:par>
                        <p:par>
                          <p:cTn id="81" fill="hold">
                            <p:stCondLst>
                              <p:cond delay="5000"/>
                            </p:stCondLst>
                            <p:childTnLst>
                              <p:par>
                                <p:cTn id="82" presetID="14" presetClass="entr" presetSubtype="10" fill="hold" nodeType="afterEffect">
                                  <p:stCondLst>
                                    <p:cond delay="0"/>
                                  </p:stCondLst>
                                  <p:childTnLst>
                                    <p:set>
                                      <p:cBhvr>
                                        <p:cTn id="83" dur="1" fill="hold">
                                          <p:stCondLst>
                                            <p:cond delay="0"/>
                                          </p:stCondLst>
                                        </p:cTn>
                                        <p:tgtEl>
                                          <p:spTgt spid="657420">
                                            <p:txEl>
                                              <p:pRg st="3" end="3"/>
                                            </p:txEl>
                                          </p:spTgt>
                                        </p:tgtEl>
                                        <p:attrNameLst>
                                          <p:attrName>style.visibility</p:attrName>
                                        </p:attrNameLst>
                                      </p:cBhvr>
                                      <p:to>
                                        <p:strVal val="visible"/>
                                      </p:to>
                                    </p:set>
                                    <p:animEffect transition="in" filter="randombar(horizontal)">
                                      <p:cBhvr>
                                        <p:cTn id="84" dur="500"/>
                                        <p:tgtEl>
                                          <p:spTgt spid="657420">
                                            <p:txEl>
                                              <p:pRg st="3" end="3"/>
                                            </p:txEl>
                                          </p:spTgt>
                                        </p:tgtEl>
                                      </p:cBhvr>
                                    </p:animEffect>
                                  </p:childTnLst>
                                </p:cTn>
                              </p:par>
                            </p:childTnLst>
                          </p:cTn>
                        </p:par>
                        <p:par>
                          <p:cTn id="85" fill="hold">
                            <p:stCondLst>
                              <p:cond delay="5500"/>
                            </p:stCondLst>
                            <p:childTnLst>
                              <p:par>
                                <p:cTn id="86" presetID="14" presetClass="entr" presetSubtype="10" fill="hold" nodeType="afterEffect">
                                  <p:stCondLst>
                                    <p:cond delay="0"/>
                                  </p:stCondLst>
                                  <p:childTnLst>
                                    <p:set>
                                      <p:cBhvr>
                                        <p:cTn id="87" dur="1" fill="hold">
                                          <p:stCondLst>
                                            <p:cond delay="0"/>
                                          </p:stCondLst>
                                        </p:cTn>
                                        <p:tgtEl>
                                          <p:spTgt spid="657420">
                                            <p:txEl>
                                              <p:pRg st="4" end="4"/>
                                            </p:txEl>
                                          </p:spTgt>
                                        </p:tgtEl>
                                        <p:attrNameLst>
                                          <p:attrName>style.visibility</p:attrName>
                                        </p:attrNameLst>
                                      </p:cBhvr>
                                      <p:to>
                                        <p:strVal val="visible"/>
                                      </p:to>
                                    </p:set>
                                    <p:animEffect transition="in" filter="randombar(horizontal)">
                                      <p:cBhvr>
                                        <p:cTn id="88" dur="500"/>
                                        <p:tgtEl>
                                          <p:spTgt spid="657420">
                                            <p:txEl>
                                              <p:pRg st="4" end="4"/>
                                            </p:txEl>
                                          </p:spTgt>
                                        </p:tgtEl>
                                      </p:cBhvr>
                                    </p:animEffect>
                                  </p:childTnLst>
                                </p:cTn>
                              </p:par>
                            </p:childTnLst>
                          </p:cTn>
                        </p:par>
                        <p:par>
                          <p:cTn id="89" fill="hold">
                            <p:stCondLst>
                              <p:cond delay="6000"/>
                            </p:stCondLst>
                            <p:childTnLst>
                              <p:par>
                                <p:cTn id="90" presetID="34" presetClass="entr" presetSubtype="0" fill="hold" nodeType="afterEffect">
                                  <p:stCondLst>
                                    <p:cond delay="0"/>
                                  </p:stCondLst>
                                  <p:childTnLst>
                                    <p:set>
                                      <p:cBhvr>
                                        <p:cTn id="91" dur="1" fill="hold">
                                          <p:stCondLst>
                                            <p:cond delay="0"/>
                                          </p:stCondLst>
                                        </p:cTn>
                                        <p:tgtEl>
                                          <p:spTgt spid="657442"/>
                                        </p:tgtEl>
                                        <p:attrNameLst>
                                          <p:attrName>style.visibility</p:attrName>
                                        </p:attrNameLst>
                                      </p:cBhvr>
                                      <p:to>
                                        <p:strVal val="visible"/>
                                      </p:to>
                                    </p:set>
                                    <p:anim from="(-#ppt_w/2)" to="(#ppt_x)" calcmode="lin" valueType="num">
                                      <p:cBhvr>
                                        <p:cTn id="92" dur="600" fill="hold">
                                          <p:stCondLst>
                                            <p:cond delay="0"/>
                                          </p:stCondLst>
                                        </p:cTn>
                                        <p:tgtEl>
                                          <p:spTgt spid="657442"/>
                                        </p:tgtEl>
                                        <p:attrNameLst>
                                          <p:attrName>ppt_x</p:attrName>
                                        </p:attrNameLst>
                                      </p:cBhvr>
                                    </p:anim>
                                    <p:anim from="0" to="-1.0" calcmode="lin" valueType="num">
                                      <p:cBhvr>
                                        <p:cTn id="93" dur="200" decel="50000" autoRev="1" fill="hold">
                                          <p:stCondLst>
                                            <p:cond delay="600"/>
                                          </p:stCondLst>
                                        </p:cTn>
                                        <p:tgtEl>
                                          <p:spTgt spid="657442"/>
                                        </p:tgtEl>
                                        <p:attrNameLst>
                                          <p:attrName>xshear</p:attrName>
                                        </p:attrNameLst>
                                      </p:cBhvr>
                                    </p:anim>
                                    <p:animScale>
                                      <p:cBhvr>
                                        <p:cTn id="94" dur="200" decel="100000" autoRev="1" fill="hold">
                                          <p:stCondLst>
                                            <p:cond delay="600"/>
                                          </p:stCondLst>
                                        </p:cTn>
                                        <p:tgtEl>
                                          <p:spTgt spid="657442"/>
                                        </p:tgtEl>
                                      </p:cBhvr>
                                      <p:from x="100000" y="100000"/>
                                      <p:to x="80000" y="100000"/>
                                    </p:animScale>
                                    <p:anim by="(#ppt_h/3+#ppt_w*0.1)" calcmode="lin" valueType="num">
                                      <p:cBhvr additive="sum">
                                        <p:cTn id="95" dur="200" decel="100000" autoRev="1" fill="hold">
                                          <p:stCondLst>
                                            <p:cond delay="600"/>
                                          </p:stCondLst>
                                        </p:cTn>
                                        <p:tgtEl>
                                          <p:spTgt spid="6574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6" grpId="0" animBg="1"/>
      <p:bldP spid="657416" grpId="1" animBg="1"/>
      <p:bldP spid="657418" grpId="0" animBg="1"/>
      <p:bldP spid="657418" grpId="1" animBg="1"/>
      <p:bldP spid="657424" grpId="0"/>
      <p:bldP spid="657429" grpId="0"/>
      <p:bldP spid="657435" grpId="0" animBg="1"/>
      <p:bldP spid="657439" grpId="0" animBg="1"/>
      <p:bldP spid="657440" grpId="0" animBg="1"/>
      <p:bldP spid="657441" grpId="0" animBg="1"/>
      <p:bldP spid="65744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FF"/>
            </a:gs>
            <a:gs pos="50000">
              <a:srgbClr val="FFFFFF"/>
            </a:gs>
            <a:gs pos="100000">
              <a:srgbClr val="FFCCFF"/>
            </a:gs>
          </a:gsLst>
          <a:lin ang="5400000" scaled="1"/>
        </a:gradFill>
        <a:effectLst/>
      </p:bgPr>
    </p:bg>
    <p:spTree>
      <p:nvGrpSpPr>
        <p:cNvPr id="1" name=""/>
        <p:cNvGrpSpPr/>
        <p:nvPr/>
      </p:nvGrpSpPr>
      <p:grpSpPr>
        <a:xfrm>
          <a:off x="0" y="0"/>
          <a:ext cx="0" cy="0"/>
          <a:chOff x="0" y="0"/>
          <a:chExt cx="0" cy="0"/>
        </a:xfrm>
      </p:grpSpPr>
      <p:sp>
        <p:nvSpPr>
          <p:cNvPr id="647170" name="Rectangle 2"/>
          <p:cNvSpPr>
            <a:spLocks noGrp="1" noChangeArrowheads="1"/>
          </p:cNvSpPr>
          <p:nvPr>
            <p:ph type="body" idx="1"/>
          </p:nvPr>
        </p:nvSpPr>
        <p:spPr>
          <a:xfrm>
            <a:off x="539750" y="1383506"/>
            <a:ext cx="8064500" cy="2628404"/>
          </a:xfrm>
          <a:gradFill rotWithShape="1">
            <a:gsLst>
              <a:gs pos="0">
                <a:srgbClr val="3366FF"/>
              </a:gs>
              <a:gs pos="100000">
                <a:srgbClr val="3366FF">
                  <a:gamma/>
                  <a:tint val="0"/>
                  <a:invGamma/>
                </a:srgbClr>
              </a:gs>
            </a:gsLst>
            <a:lin ang="5400000" scaled="1"/>
          </a:gradFill>
          <a:effectLst>
            <a:outerShdw dist="107763" dir="2700000" algn="ctr" rotWithShape="0">
              <a:schemeClr val="bg2">
                <a:alpha val="50000"/>
              </a:schemeClr>
            </a:outerShdw>
          </a:effectLst>
        </p:spPr>
        <p:txBody>
          <a:bodyPr/>
          <a:lstStyle/>
          <a:p>
            <a:pPr eaLnBrk="1" hangingPunct="1">
              <a:buFontTx/>
              <a:buNone/>
              <a:defRPr/>
            </a:pPr>
            <a:r>
              <a:rPr lang="ja-JP" altLang="ko-KR" b="1" dirty="0" smtClean="0">
                <a:latin typeface="Times New Roman" pitchFamily="18" charset="0"/>
                <a:ea typeface="MS PGothic" pitchFamily="34" charset="-128"/>
              </a:rPr>
              <a:t> </a:t>
            </a:r>
            <a:r>
              <a:rPr lang="ja-JP" altLang="en-US" b="1" dirty="0" smtClean="0">
                <a:latin typeface="Times New Roman" pitchFamily="18" charset="0"/>
                <a:ea typeface="MS PGothic" pitchFamily="34" charset="-128"/>
              </a:rPr>
              <a:t> </a:t>
            </a:r>
            <a:r>
              <a:rPr lang="ja-JP" altLang="ko-KR" b="1" dirty="0" smtClean="0">
                <a:latin typeface="Times New Roman" pitchFamily="18" charset="0"/>
                <a:ea typeface="MS PGothic" pitchFamily="34" charset="-128"/>
              </a:rPr>
              <a:t> </a:t>
            </a:r>
            <a:r>
              <a:rPr lang="ja-JP" altLang="en-US" b="1" dirty="0" smtClean="0">
                <a:latin typeface="Times New Roman" pitchFamily="18" charset="0"/>
                <a:ea typeface="MS PGothic" pitchFamily="34" charset="-128"/>
              </a:rPr>
              <a:t> </a:t>
            </a:r>
            <a:r>
              <a:rPr lang="ja-JP" altLang="ko-KR" b="1" dirty="0" smtClean="0">
                <a:latin typeface="Times New Roman" pitchFamily="18" charset="0"/>
                <a:ea typeface="MS PGothic" pitchFamily="34" charset="-128"/>
              </a:rPr>
              <a:t> </a:t>
            </a:r>
            <a:r>
              <a:rPr lang="ja-JP" altLang="en-US" sz="2800" b="1" dirty="0" smtClean="0">
                <a:latin typeface="Times New Roman" pitchFamily="18" charset="0"/>
                <a:ea typeface="MS PGothic" pitchFamily="34" charset="-128"/>
              </a:rPr>
              <a:t>T</a:t>
            </a:r>
            <a:r>
              <a:rPr lang="en-US" altLang="ja-JP" sz="2800" b="1" dirty="0" smtClean="0">
                <a:latin typeface="Times New Roman" pitchFamily="18" charset="0"/>
                <a:ea typeface="MS PGothic" pitchFamily="34" charset="-128"/>
              </a:rPr>
              <a:t>he reason we become sick is because</a:t>
            </a:r>
            <a:endParaRPr lang="en-US" altLang="ko-KR" sz="2800" b="1" dirty="0" smtClean="0">
              <a:latin typeface="Times New Roman" pitchFamily="18" charset="0"/>
              <a:ea typeface="MS PGothic" pitchFamily="34" charset="-128"/>
            </a:endParaRPr>
          </a:p>
          <a:p>
            <a:pPr eaLnBrk="1" hangingPunct="1">
              <a:buFontTx/>
              <a:buNone/>
              <a:defRPr/>
            </a:pPr>
            <a:r>
              <a:rPr lang="en-US" altLang="ko-KR" sz="2800" b="1" dirty="0" smtClean="0">
                <a:latin typeface="Times New Roman" pitchFamily="18" charset="0"/>
                <a:ea typeface="MS PGothic" pitchFamily="34" charset="-128"/>
              </a:rPr>
              <a:t>     </a:t>
            </a:r>
            <a:r>
              <a:rPr lang="en-US" altLang="ja-JP" sz="2800" b="1" dirty="0" smtClean="0">
                <a:latin typeface="Times New Roman" pitchFamily="18" charset="0"/>
                <a:ea typeface="MS PGothic" pitchFamily="34" charset="-128"/>
              </a:rPr>
              <a:t>spirits are inside our bodies and they </a:t>
            </a:r>
            <a:endParaRPr lang="en-US" altLang="ko-KR" sz="2800" b="1" dirty="0" smtClean="0">
              <a:latin typeface="Times New Roman" pitchFamily="18" charset="0"/>
              <a:ea typeface="MS PGothic" pitchFamily="34" charset="-128"/>
            </a:endParaRPr>
          </a:p>
          <a:p>
            <a:pPr eaLnBrk="1" hangingPunct="1">
              <a:buFontTx/>
              <a:buNone/>
              <a:defRPr/>
            </a:pPr>
            <a:r>
              <a:rPr lang="en-US" altLang="ko-KR" sz="2800" b="1" dirty="0" smtClean="0">
                <a:latin typeface="Times New Roman" pitchFamily="18" charset="0"/>
                <a:ea typeface="MS PGothic" pitchFamily="34" charset="-128"/>
              </a:rPr>
              <a:t>     </a:t>
            </a:r>
            <a:r>
              <a:rPr lang="en-US" altLang="ja-JP" sz="2800" b="1" dirty="0" smtClean="0">
                <a:latin typeface="Times New Roman" pitchFamily="18" charset="0"/>
                <a:ea typeface="MS PGothic" pitchFamily="34" charset="-128"/>
              </a:rPr>
              <a:t>clog our veins, make our skin rot, an</a:t>
            </a:r>
            <a:r>
              <a:rPr lang="en-US" altLang="ko-KR" sz="2800" b="1" dirty="0" smtClean="0">
                <a:latin typeface="Times New Roman" pitchFamily="18" charset="0"/>
                <a:ea typeface="MS PGothic" pitchFamily="34" charset="-128"/>
              </a:rPr>
              <a:t>d</a:t>
            </a:r>
          </a:p>
          <a:p>
            <a:pPr eaLnBrk="1" hangingPunct="1">
              <a:buFontTx/>
              <a:buNone/>
              <a:defRPr/>
            </a:pPr>
            <a:r>
              <a:rPr lang="en-US" altLang="ko-KR" sz="2800" b="1" dirty="0" smtClean="0">
                <a:latin typeface="Times New Roman" pitchFamily="18" charset="0"/>
                <a:ea typeface="MS PGothic" pitchFamily="34" charset="-128"/>
              </a:rPr>
              <a:t>     </a:t>
            </a:r>
            <a:r>
              <a:rPr lang="en-US" altLang="ja-JP" sz="2800" b="1" dirty="0" smtClean="0">
                <a:latin typeface="Times New Roman" pitchFamily="18" charset="0"/>
                <a:ea typeface="MS PGothic" pitchFamily="34" charset="-128"/>
              </a:rPr>
              <a:t>cause all sorts of diseases like cancer </a:t>
            </a:r>
            <a:endParaRPr lang="en-US" altLang="ko-KR" sz="2800" b="1" dirty="0" smtClean="0">
              <a:latin typeface="Times New Roman" pitchFamily="18" charset="0"/>
              <a:ea typeface="MS PGothic" pitchFamily="34" charset="-128"/>
            </a:endParaRPr>
          </a:p>
          <a:p>
            <a:pPr eaLnBrk="1" hangingPunct="1">
              <a:buFontTx/>
              <a:buNone/>
              <a:defRPr/>
            </a:pPr>
            <a:r>
              <a:rPr lang="en-US" altLang="ko-KR" sz="2800" b="1" dirty="0" smtClean="0">
                <a:latin typeface="Times New Roman" pitchFamily="18" charset="0"/>
                <a:ea typeface="MS PGothic" pitchFamily="34" charset="-128"/>
              </a:rPr>
              <a:t>     </a:t>
            </a:r>
            <a:r>
              <a:rPr lang="en-US" altLang="ja-JP" sz="2800" b="1" dirty="0" smtClean="0">
                <a:latin typeface="Times New Roman" pitchFamily="18" charset="0"/>
                <a:ea typeface="MS PGothic" pitchFamily="34" charset="-128"/>
              </a:rPr>
              <a:t>and </a:t>
            </a:r>
            <a:r>
              <a:rPr lang="en-US" altLang="ja-JP" sz="2800" b="1" dirty="0" err="1" smtClean="0">
                <a:latin typeface="Times New Roman" pitchFamily="18" charset="0"/>
                <a:ea typeface="MS PGothic" pitchFamily="34" charset="-128"/>
              </a:rPr>
              <a:t>atopy</a:t>
            </a:r>
            <a:endParaRPr lang="en-US" altLang="ko-KR" sz="2800" dirty="0" smtClean="0">
              <a:latin typeface="궁서" pitchFamily="18" charset="-127"/>
              <a:ea typeface="궁서" pitchFamily="18" charset="-127"/>
            </a:endParaRPr>
          </a:p>
        </p:txBody>
      </p:sp>
      <p:sp>
        <p:nvSpPr>
          <p:cNvPr id="647177" name="Rectangle 9"/>
          <p:cNvSpPr>
            <a:spLocks noChangeArrowheads="1"/>
          </p:cNvSpPr>
          <p:nvPr/>
        </p:nvSpPr>
        <p:spPr bwMode="auto">
          <a:xfrm>
            <a:off x="2268538" y="4137423"/>
            <a:ext cx="6191250" cy="702469"/>
          </a:xfrm>
          <a:prstGeom prst="rect">
            <a:avLst/>
          </a:prstGeom>
          <a:gradFill rotWithShape="1">
            <a:gsLst>
              <a:gs pos="0">
                <a:srgbClr val="FF66FF"/>
              </a:gs>
              <a:gs pos="100000">
                <a:srgbClr val="FFFFFF"/>
              </a:gs>
            </a:gsLst>
            <a:lin ang="5400000" scaled="1"/>
          </a:gradFill>
          <a:ln w="9525">
            <a:noFill/>
            <a:miter lim="800000"/>
            <a:headEnd/>
            <a:tailEnd/>
          </a:ln>
        </p:spPr>
        <p:txBody>
          <a:bodyPr/>
          <a:lstStyle/>
          <a:p>
            <a:pPr marL="342900" indent="-342900">
              <a:lnSpc>
                <a:spcPct val="110000"/>
              </a:lnSpc>
              <a:spcBef>
                <a:spcPct val="20000"/>
              </a:spcBef>
            </a:pPr>
            <a:r>
              <a:rPr lang="en-US" altLang="ko-KR">
                <a:latin typeface="Times New Roman" pitchFamily="18" charset="0"/>
                <a:ea typeface="궁서" pitchFamily="18" charset="-127"/>
              </a:rPr>
              <a:t>They make many diseases</a:t>
            </a:r>
            <a:r>
              <a:rPr lang="en-US" altLang="ko-KR" sz="3200" b="0">
                <a:latin typeface="궁서" pitchFamily="18" charset="-127"/>
                <a:ea typeface="궁서" pitchFamily="18" charset="-127"/>
              </a:rPr>
              <a:t> </a:t>
            </a:r>
          </a:p>
        </p:txBody>
      </p:sp>
      <p:sp>
        <p:nvSpPr>
          <p:cNvPr id="647178" name="AutoShape 10"/>
          <p:cNvSpPr>
            <a:spLocks noChangeArrowheads="1"/>
          </p:cNvSpPr>
          <p:nvPr/>
        </p:nvSpPr>
        <p:spPr bwMode="auto">
          <a:xfrm>
            <a:off x="900113" y="4192191"/>
            <a:ext cx="1079500" cy="594122"/>
          </a:xfrm>
          <a:prstGeom prst="rightArrow">
            <a:avLst>
              <a:gd name="adj1" fmla="val 50000"/>
              <a:gd name="adj2" fmla="val 34068"/>
            </a:avLst>
          </a:prstGeom>
          <a:gradFill rotWithShape="1">
            <a:gsLst>
              <a:gs pos="0">
                <a:srgbClr val="FF00FF"/>
              </a:gs>
              <a:gs pos="50000">
                <a:srgbClr val="FFA3FF"/>
              </a:gs>
              <a:gs pos="100000">
                <a:srgbClr val="FF00FF"/>
              </a:gs>
            </a:gsLst>
            <a:lin ang="5400000" scaled="1"/>
          </a:gradFill>
          <a:ln w="9525" algn="ctr">
            <a:noFill/>
            <a:miter lim="800000"/>
            <a:headEnd/>
            <a:tailEnd/>
          </a:ln>
        </p:spPr>
        <p:txBody>
          <a:bodyPr wrap="none" anchor="ctr"/>
          <a:lstStyle/>
          <a:p>
            <a:endParaRPr lang="ko-KR" altLang="en-US"/>
          </a:p>
        </p:txBody>
      </p:sp>
      <p:pic>
        <p:nvPicPr>
          <p:cNvPr id="647179" name="Picture 11" descr="유방암"/>
          <p:cNvPicPr>
            <a:picLocks noChangeAspect="1" noChangeArrowheads="1"/>
          </p:cNvPicPr>
          <p:nvPr/>
        </p:nvPicPr>
        <p:blipFill>
          <a:blip r:embed="rId3" cstate="print"/>
          <a:srcRect/>
          <a:stretch>
            <a:fillRect/>
          </a:stretch>
        </p:blipFill>
        <p:spPr bwMode="auto">
          <a:xfrm>
            <a:off x="1331466" y="1851670"/>
            <a:ext cx="2304430" cy="2143125"/>
          </a:xfrm>
          <a:prstGeom prst="rect">
            <a:avLst/>
          </a:prstGeom>
          <a:noFill/>
          <a:ln w="9525">
            <a:solidFill>
              <a:srgbClr val="0066FF"/>
            </a:solidFill>
            <a:miter lim="800000"/>
            <a:headEnd/>
            <a:tailEnd/>
          </a:ln>
        </p:spPr>
      </p:pic>
      <p:pic>
        <p:nvPicPr>
          <p:cNvPr id="647181" name="Picture 13" descr="아토피2"/>
          <p:cNvPicPr>
            <a:picLocks noChangeAspect="1" noChangeArrowheads="1"/>
          </p:cNvPicPr>
          <p:nvPr/>
        </p:nvPicPr>
        <p:blipFill>
          <a:blip r:embed="rId4" cstate="print"/>
          <a:srcRect l="10936" t="21143" r="51318" b="18336"/>
          <a:stretch>
            <a:fillRect/>
          </a:stretch>
        </p:blipFill>
        <p:spPr bwMode="auto">
          <a:xfrm>
            <a:off x="5364088" y="1833686"/>
            <a:ext cx="2376487" cy="2106216"/>
          </a:xfrm>
          <a:prstGeom prst="rect">
            <a:avLst/>
          </a:prstGeom>
          <a:noFill/>
          <a:ln w="9525">
            <a:solidFill>
              <a:srgbClr val="0066FF"/>
            </a:solidFill>
            <a:miter lim="800000"/>
            <a:headEnd/>
            <a:tailEnd/>
          </a:ln>
          <a:effectLst>
            <a:outerShdw dist="35921" dir="2700000" algn="ctr" rotWithShape="0">
              <a:srgbClr val="808080">
                <a:alpha val="50000"/>
              </a:srgbClr>
            </a:outerShdw>
          </a:effectLst>
        </p:spPr>
      </p:pic>
      <p:sp>
        <p:nvSpPr>
          <p:cNvPr id="647184" name="Text Box 16"/>
          <p:cNvSpPr txBox="1">
            <a:spLocks noChangeArrowheads="1"/>
          </p:cNvSpPr>
          <p:nvPr/>
        </p:nvSpPr>
        <p:spPr bwMode="auto">
          <a:xfrm>
            <a:off x="1259632" y="1275160"/>
            <a:ext cx="2448446" cy="523220"/>
          </a:xfrm>
          <a:prstGeom prst="rect">
            <a:avLst/>
          </a:prstGeom>
          <a:solidFill>
            <a:srgbClr val="0066FF">
              <a:alpha val="89803"/>
            </a:srgbClr>
          </a:solidFill>
          <a:ln w="9525" algn="ctr">
            <a:noFill/>
            <a:miter lim="800000"/>
            <a:headEnd/>
            <a:tailEnd/>
          </a:ln>
        </p:spPr>
        <p:txBody>
          <a:bodyPr wrap="square">
            <a:spAutoFit/>
          </a:bodyPr>
          <a:lstStyle/>
          <a:p>
            <a:pPr>
              <a:spcBef>
                <a:spcPct val="50000"/>
              </a:spcBef>
            </a:pPr>
            <a:r>
              <a:rPr lang="en-US" altLang="ko-KR" sz="2800" dirty="0">
                <a:latin typeface="Times New Roman" pitchFamily="18" charset="0"/>
                <a:ea typeface="휴먼모음T" pitchFamily="18" charset="-127"/>
              </a:rPr>
              <a:t>Breast Cancer</a:t>
            </a:r>
          </a:p>
        </p:txBody>
      </p:sp>
      <p:sp>
        <p:nvSpPr>
          <p:cNvPr id="647185" name="Text Box 17"/>
          <p:cNvSpPr txBox="1">
            <a:spLocks noChangeArrowheads="1"/>
          </p:cNvSpPr>
          <p:nvPr/>
        </p:nvSpPr>
        <p:spPr bwMode="auto">
          <a:xfrm>
            <a:off x="5508626" y="1275160"/>
            <a:ext cx="2087563" cy="523220"/>
          </a:xfrm>
          <a:prstGeom prst="rect">
            <a:avLst/>
          </a:prstGeom>
          <a:solidFill>
            <a:srgbClr val="0066FF">
              <a:alpha val="89803"/>
            </a:srgbClr>
          </a:solidFill>
          <a:ln w="9525" algn="ctr">
            <a:noFill/>
            <a:miter lim="800000"/>
            <a:headEnd/>
            <a:tailEnd/>
          </a:ln>
        </p:spPr>
        <p:txBody>
          <a:bodyPr>
            <a:spAutoFit/>
          </a:bodyPr>
          <a:lstStyle/>
          <a:p>
            <a:pPr>
              <a:spcBef>
                <a:spcPct val="50000"/>
              </a:spcBef>
            </a:pPr>
            <a:r>
              <a:rPr lang="en-US" altLang="ko-KR" sz="2800">
                <a:latin typeface="휴먼모음T" pitchFamily="18" charset="-127"/>
                <a:ea typeface="휴먼모음T" pitchFamily="18" charset="-127"/>
              </a:rPr>
              <a:t>Atopy</a:t>
            </a:r>
          </a:p>
        </p:txBody>
      </p:sp>
      <p:sp>
        <p:nvSpPr>
          <p:cNvPr id="647189" name="Rectangle 21"/>
          <p:cNvSpPr>
            <a:spLocks noChangeArrowheads="1"/>
          </p:cNvSpPr>
          <p:nvPr/>
        </p:nvSpPr>
        <p:spPr bwMode="auto">
          <a:xfrm>
            <a:off x="468314" y="303610"/>
            <a:ext cx="8207375" cy="702469"/>
          </a:xfrm>
          <a:prstGeom prst="rect">
            <a:avLst/>
          </a:prstGeom>
          <a:gradFill rotWithShape="1">
            <a:gsLst>
              <a:gs pos="0">
                <a:srgbClr val="FF66FF"/>
              </a:gs>
              <a:gs pos="50000">
                <a:srgbClr val="FF66FF">
                  <a:gamma/>
                  <a:tint val="0"/>
                  <a:invGamma/>
                </a:srgbClr>
              </a:gs>
              <a:gs pos="100000">
                <a:srgbClr val="FF66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The influence of evil spirits 2</a:t>
            </a:r>
          </a:p>
        </p:txBody>
      </p:sp>
      <p:sp>
        <p:nvSpPr>
          <p:cNvPr id="16394" name="Rectangle 23"/>
          <p:cNvSpPr>
            <a:spLocks noChangeArrowheads="1"/>
          </p:cNvSpPr>
          <p:nvPr/>
        </p:nvSpPr>
        <p:spPr bwMode="auto">
          <a:xfrm>
            <a:off x="5364164" y="0"/>
            <a:ext cx="3779837" cy="303610"/>
          </a:xfrm>
          <a:prstGeom prst="rect">
            <a:avLst/>
          </a:prstGeom>
          <a:gradFill rotWithShape="1">
            <a:gsLst>
              <a:gs pos="0">
                <a:srgbClr val="FFCCFF"/>
              </a:gs>
              <a:gs pos="50000">
                <a:srgbClr val="FFFFFF"/>
              </a:gs>
              <a:gs pos="100000">
                <a:srgbClr val="FF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3</a:t>
            </a:r>
            <a:r>
              <a:rPr lang="en-US" altLang="ko-KR" sz="1600">
                <a:latin typeface="궁서" pitchFamily="18" charset="-127"/>
                <a:ea typeface="궁서" pitchFamily="18" charset="-127"/>
              </a:rPr>
              <a:t>-8.</a:t>
            </a:r>
            <a:r>
              <a:rPr lang="en-US" altLang="ko-KR" sz="2000">
                <a:latin typeface="궁서" pitchFamily="18" charset="-127"/>
                <a:ea typeface="궁서" pitchFamily="18" charset="-127"/>
              </a:rPr>
              <a:t> Why we must liberate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7189"/>
                                        </p:tgtEl>
                                        <p:attrNameLst>
                                          <p:attrName>style.visibility</p:attrName>
                                        </p:attrNameLst>
                                      </p:cBhvr>
                                      <p:to>
                                        <p:strVal val="visible"/>
                                      </p:to>
                                    </p:set>
                                    <p:animEffect transition="in" filter="dissolve">
                                      <p:cBhvr>
                                        <p:cTn id="7" dur="500"/>
                                        <p:tgtEl>
                                          <p:spTgt spid="64718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47170">
                                            <p:bg/>
                                          </p:spTgt>
                                        </p:tgtEl>
                                        <p:attrNameLst>
                                          <p:attrName>style.visibility</p:attrName>
                                        </p:attrNameLst>
                                      </p:cBhvr>
                                      <p:to>
                                        <p:strVal val="visible"/>
                                      </p:to>
                                    </p:set>
                                    <p:animEffect transition="in" filter="randombar(horizontal)">
                                      <p:cBhvr>
                                        <p:cTn id="11" dur="500"/>
                                        <p:tgtEl>
                                          <p:spTgt spid="647170">
                                            <p:bg/>
                                          </p:spTgt>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647170">
                                            <p:txEl>
                                              <p:pRg st="0" end="0"/>
                                            </p:txEl>
                                          </p:spTgt>
                                        </p:tgtEl>
                                        <p:attrNameLst>
                                          <p:attrName>style.visibility</p:attrName>
                                        </p:attrNameLst>
                                      </p:cBhvr>
                                      <p:to>
                                        <p:strVal val="visible"/>
                                      </p:to>
                                    </p:set>
                                    <p:animEffect transition="in" filter="randombar(horizontal)">
                                      <p:cBhvr>
                                        <p:cTn id="14" dur="500"/>
                                        <p:tgtEl>
                                          <p:spTgt spid="647170">
                                            <p:txEl>
                                              <p:pRg st="0" end="0"/>
                                            </p:txEl>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47170">
                                            <p:txEl>
                                              <p:pRg st="1" end="1"/>
                                            </p:txEl>
                                          </p:spTgt>
                                        </p:tgtEl>
                                        <p:attrNameLst>
                                          <p:attrName>style.visibility</p:attrName>
                                        </p:attrNameLst>
                                      </p:cBhvr>
                                      <p:to>
                                        <p:strVal val="visible"/>
                                      </p:to>
                                    </p:set>
                                    <p:animEffect transition="in" filter="randombar(horizontal)">
                                      <p:cBhvr>
                                        <p:cTn id="17" dur="500"/>
                                        <p:tgtEl>
                                          <p:spTgt spid="647170">
                                            <p:txEl>
                                              <p:pRg st="1" end="1"/>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47170">
                                            <p:txEl>
                                              <p:pRg st="2" end="2"/>
                                            </p:txEl>
                                          </p:spTgt>
                                        </p:tgtEl>
                                        <p:attrNameLst>
                                          <p:attrName>style.visibility</p:attrName>
                                        </p:attrNameLst>
                                      </p:cBhvr>
                                      <p:to>
                                        <p:strVal val="visible"/>
                                      </p:to>
                                    </p:set>
                                    <p:animEffect transition="in" filter="randombar(horizontal)">
                                      <p:cBhvr>
                                        <p:cTn id="20" dur="500"/>
                                        <p:tgtEl>
                                          <p:spTgt spid="647170">
                                            <p:txEl>
                                              <p:pRg st="2" end="2"/>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47170">
                                            <p:txEl>
                                              <p:pRg st="3" end="3"/>
                                            </p:txEl>
                                          </p:spTgt>
                                        </p:tgtEl>
                                        <p:attrNameLst>
                                          <p:attrName>style.visibility</p:attrName>
                                        </p:attrNameLst>
                                      </p:cBhvr>
                                      <p:to>
                                        <p:strVal val="visible"/>
                                      </p:to>
                                    </p:set>
                                    <p:animEffect transition="in" filter="randombar(horizontal)">
                                      <p:cBhvr>
                                        <p:cTn id="23" dur="500"/>
                                        <p:tgtEl>
                                          <p:spTgt spid="647170">
                                            <p:txEl>
                                              <p:pRg st="3" end="3"/>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47170">
                                            <p:txEl>
                                              <p:pRg st="4" end="4"/>
                                            </p:txEl>
                                          </p:spTgt>
                                        </p:tgtEl>
                                        <p:attrNameLst>
                                          <p:attrName>style.visibility</p:attrName>
                                        </p:attrNameLst>
                                      </p:cBhvr>
                                      <p:to>
                                        <p:strVal val="visible"/>
                                      </p:to>
                                    </p:set>
                                    <p:animEffect transition="in" filter="randombar(horizontal)">
                                      <p:cBhvr>
                                        <p:cTn id="26" dur="500"/>
                                        <p:tgtEl>
                                          <p:spTgt spid="64717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1" nodeType="clickEffect">
                                  <p:stCondLst>
                                    <p:cond delay="0"/>
                                  </p:stCondLst>
                                  <p:childTnLst>
                                    <p:animEffect transition="out" filter="dissolve">
                                      <p:cBhvr>
                                        <p:cTn id="30" dur="500"/>
                                        <p:tgtEl>
                                          <p:spTgt spid="647170">
                                            <p:bg/>
                                          </p:spTgt>
                                        </p:tgtEl>
                                      </p:cBhvr>
                                    </p:animEffect>
                                    <p:set>
                                      <p:cBhvr>
                                        <p:cTn id="31" dur="1" fill="hold">
                                          <p:stCondLst>
                                            <p:cond delay="499"/>
                                          </p:stCondLst>
                                        </p:cTn>
                                        <p:tgtEl>
                                          <p:spTgt spid="647170">
                                            <p:bg/>
                                          </p:spTgt>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647170">
                                            <p:txEl>
                                              <p:pRg st="0" end="0"/>
                                            </p:txEl>
                                          </p:spTgt>
                                        </p:tgtEl>
                                      </p:cBhvr>
                                    </p:animEffect>
                                    <p:set>
                                      <p:cBhvr>
                                        <p:cTn id="34" dur="1" fill="hold">
                                          <p:stCondLst>
                                            <p:cond delay="499"/>
                                          </p:stCondLst>
                                        </p:cTn>
                                        <p:tgtEl>
                                          <p:spTgt spid="647170">
                                            <p:txEl>
                                              <p:pRg st="0" end="0"/>
                                            </p:txEl>
                                          </p:spTgt>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647170">
                                            <p:txEl>
                                              <p:pRg st="1" end="1"/>
                                            </p:txEl>
                                          </p:spTgt>
                                        </p:tgtEl>
                                      </p:cBhvr>
                                    </p:animEffect>
                                    <p:set>
                                      <p:cBhvr>
                                        <p:cTn id="37" dur="1" fill="hold">
                                          <p:stCondLst>
                                            <p:cond delay="499"/>
                                          </p:stCondLst>
                                        </p:cTn>
                                        <p:tgtEl>
                                          <p:spTgt spid="647170">
                                            <p:txEl>
                                              <p:pRg st="1" end="1"/>
                                            </p:txEl>
                                          </p:spTgt>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647170">
                                            <p:txEl>
                                              <p:pRg st="2" end="2"/>
                                            </p:txEl>
                                          </p:spTgt>
                                        </p:tgtEl>
                                      </p:cBhvr>
                                    </p:animEffect>
                                    <p:set>
                                      <p:cBhvr>
                                        <p:cTn id="40" dur="1" fill="hold">
                                          <p:stCondLst>
                                            <p:cond delay="499"/>
                                          </p:stCondLst>
                                        </p:cTn>
                                        <p:tgtEl>
                                          <p:spTgt spid="647170">
                                            <p:txEl>
                                              <p:pRg st="2" end="2"/>
                                            </p:txEl>
                                          </p:spTgt>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647170">
                                            <p:txEl>
                                              <p:pRg st="3" end="3"/>
                                            </p:txEl>
                                          </p:spTgt>
                                        </p:tgtEl>
                                      </p:cBhvr>
                                    </p:animEffect>
                                    <p:set>
                                      <p:cBhvr>
                                        <p:cTn id="43" dur="1" fill="hold">
                                          <p:stCondLst>
                                            <p:cond delay="499"/>
                                          </p:stCondLst>
                                        </p:cTn>
                                        <p:tgtEl>
                                          <p:spTgt spid="647170">
                                            <p:txEl>
                                              <p:pRg st="3" end="3"/>
                                            </p:txEl>
                                          </p:spTgt>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647170">
                                            <p:txEl>
                                              <p:pRg st="4" end="4"/>
                                            </p:txEl>
                                          </p:spTgt>
                                        </p:tgtEl>
                                      </p:cBhvr>
                                    </p:animEffect>
                                    <p:set>
                                      <p:cBhvr>
                                        <p:cTn id="46" dur="1" fill="hold">
                                          <p:stCondLst>
                                            <p:cond delay="499"/>
                                          </p:stCondLst>
                                        </p:cTn>
                                        <p:tgtEl>
                                          <p:spTgt spid="647170">
                                            <p:txEl>
                                              <p:pRg st="4" end="4"/>
                                            </p:txEl>
                                          </p:spTgt>
                                        </p:tgtEl>
                                        <p:attrNameLst>
                                          <p:attrName>style.visibility</p:attrName>
                                        </p:attrNameLst>
                                      </p:cBhvr>
                                      <p:to>
                                        <p:strVal val="hidden"/>
                                      </p:to>
                                    </p:se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647184"/>
                                        </p:tgtEl>
                                        <p:attrNameLst>
                                          <p:attrName>style.visibility</p:attrName>
                                        </p:attrNameLst>
                                      </p:cBhvr>
                                      <p:to>
                                        <p:strVal val="visible"/>
                                      </p:to>
                                    </p:set>
                                    <p:animEffect transition="in" filter="randombar(horizontal)">
                                      <p:cBhvr>
                                        <p:cTn id="50" dur="500"/>
                                        <p:tgtEl>
                                          <p:spTgt spid="647184"/>
                                        </p:tgtEl>
                                      </p:cBhvr>
                                    </p:animEffect>
                                  </p:childTnLst>
                                </p:cTn>
                              </p:par>
                              <p:par>
                                <p:cTn id="51" presetID="14" presetClass="entr" presetSubtype="10" fill="hold" nodeType="withEffect">
                                  <p:stCondLst>
                                    <p:cond delay="0"/>
                                  </p:stCondLst>
                                  <p:childTnLst>
                                    <p:set>
                                      <p:cBhvr>
                                        <p:cTn id="52" dur="1" fill="hold">
                                          <p:stCondLst>
                                            <p:cond delay="0"/>
                                          </p:stCondLst>
                                        </p:cTn>
                                        <p:tgtEl>
                                          <p:spTgt spid="647179"/>
                                        </p:tgtEl>
                                        <p:attrNameLst>
                                          <p:attrName>style.visibility</p:attrName>
                                        </p:attrNameLst>
                                      </p:cBhvr>
                                      <p:to>
                                        <p:strVal val="visible"/>
                                      </p:to>
                                    </p:set>
                                    <p:animEffect transition="in" filter="randombar(horizontal)">
                                      <p:cBhvr>
                                        <p:cTn id="53" dur="500"/>
                                        <p:tgtEl>
                                          <p:spTgt spid="647179"/>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647185"/>
                                        </p:tgtEl>
                                        <p:attrNameLst>
                                          <p:attrName>style.visibility</p:attrName>
                                        </p:attrNameLst>
                                      </p:cBhvr>
                                      <p:to>
                                        <p:strVal val="visible"/>
                                      </p:to>
                                    </p:set>
                                    <p:animEffect transition="in" filter="randombar(horizontal)">
                                      <p:cBhvr>
                                        <p:cTn id="57" dur="500"/>
                                        <p:tgtEl>
                                          <p:spTgt spid="647185"/>
                                        </p:tgtEl>
                                      </p:cBhvr>
                                    </p:animEffect>
                                  </p:childTnLst>
                                </p:cTn>
                              </p:par>
                              <p:par>
                                <p:cTn id="58" presetID="14" presetClass="entr" presetSubtype="10" fill="hold" nodeType="withEffect">
                                  <p:stCondLst>
                                    <p:cond delay="0"/>
                                  </p:stCondLst>
                                  <p:childTnLst>
                                    <p:set>
                                      <p:cBhvr>
                                        <p:cTn id="59" dur="1" fill="hold">
                                          <p:stCondLst>
                                            <p:cond delay="0"/>
                                          </p:stCondLst>
                                        </p:cTn>
                                        <p:tgtEl>
                                          <p:spTgt spid="647181"/>
                                        </p:tgtEl>
                                        <p:attrNameLst>
                                          <p:attrName>style.visibility</p:attrName>
                                        </p:attrNameLst>
                                      </p:cBhvr>
                                      <p:to>
                                        <p:strVal val="visible"/>
                                      </p:to>
                                    </p:set>
                                    <p:animEffect transition="in" filter="randombar(horizontal)">
                                      <p:cBhvr>
                                        <p:cTn id="60" dur="500"/>
                                        <p:tgtEl>
                                          <p:spTgt spid="647181"/>
                                        </p:tgtEl>
                                      </p:cBhvr>
                                    </p:animEffect>
                                  </p:childTnLst>
                                </p:cTn>
                              </p:par>
                            </p:childTnLst>
                          </p:cTn>
                        </p:par>
                        <p:par>
                          <p:cTn id="61" fill="hold">
                            <p:stCondLst>
                              <p:cond delay="1500"/>
                            </p:stCondLst>
                            <p:childTnLst>
                              <p:par>
                                <p:cTn id="62" presetID="5" presetClass="entr" presetSubtype="10" fill="hold" grpId="0" nodeType="afterEffect">
                                  <p:stCondLst>
                                    <p:cond delay="0"/>
                                  </p:stCondLst>
                                  <p:childTnLst>
                                    <p:set>
                                      <p:cBhvr>
                                        <p:cTn id="63" dur="1" fill="hold">
                                          <p:stCondLst>
                                            <p:cond delay="0"/>
                                          </p:stCondLst>
                                        </p:cTn>
                                        <p:tgtEl>
                                          <p:spTgt spid="647178"/>
                                        </p:tgtEl>
                                        <p:attrNameLst>
                                          <p:attrName>style.visibility</p:attrName>
                                        </p:attrNameLst>
                                      </p:cBhvr>
                                      <p:to>
                                        <p:strVal val="visible"/>
                                      </p:to>
                                    </p:set>
                                    <p:animEffect transition="in" filter="checkerboard(across)">
                                      <p:cBhvr>
                                        <p:cTn id="64" dur="500"/>
                                        <p:tgtEl>
                                          <p:spTgt spid="647178"/>
                                        </p:tgtEl>
                                      </p:cBhvr>
                                    </p:animEffect>
                                  </p:childTnLst>
                                </p:cTn>
                              </p:par>
                            </p:childTnLst>
                          </p:cTn>
                        </p:par>
                        <p:par>
                          <p:cTn id="65" fill="hold">
                            <p:stCondLst>
                              <p:cond delay="2000"/>
                            </p:stCondLst>
                            <p:childTnLst>
                              <p:par>
                                <p:cTn id="66" presetID="14" presetClass="entr" presetSubtype="10" fill="hold" nodeType="afterEffect">
                                  <p:stCondLst>
                                    <p:cond delay="0"/>
                                  </p:stCondLst>
                                  <p:childTnLst>
                                    <p:set>
                                      <p:cBhvr>
                                        <p:cTn id="67" dur="1" fill="hold">
                                          <p:stCondLst>
                                            <p:cond delay="0"/>
                                          </p:stCondLst>
                                        </p:cTn>
                                        <p:tgtEl>
                                          <p:spTgt spid="647177">
                                            <p:bg/>
                                          </p:spTgt>
                                        </p:tgtEl>
                                        <p:attrNameLst>
                                          <p:attrName>style.visibility</p:attrName>
                                        </p:attrNameLst>
                                      </p:cBhvr>
                                      <p:to>
                                        <p:strVal val="visible"/>
                                      </p:to>
                                    </p:set>
                                    <p:animEffect transition="in" filter="randombar(horizontal)">
                                      <p:cBhvr>
                                        <p:cTn id="68" dur="500"/>
                                        <p:tgtEl>
                                          <p:spTgt spid="647177">
                                            <p:bg/>
                                          </p:spTgt>
                                        </p:tgtEl>
                                      </p:cBhvr>
                                    </p:animEffect>
                                  </p:childTnLst>
                                </p:cTn>
                              </p:par>
                              <p:par>
                                <p:cTn id="69" presetID="14" presetClass="entr" presetSubtype="10" fill="hold" nodeType="withEffect">
                                  <p:stCondLst>
                                    <p:cond delay="0"/>
                                  </p:stCondLst>
                                  <p:childTnLst>
                                    <p:set>
                                      <p:cBhvr>
                                        <p:cTn id="70" dur="1" fill="hold">
                                          <p:stCondLst>
                                            <p:cond delay="0"/>
                                          </p:stCondLst>
                                        </p:cTn>
                                        <p:tgtEl>
                                          <p:spTgt spid="647177">
                                            <p:txEl>
                                              <p:pRg st="0" end="0"/>
                                            </p:txEl>
                                          </p:spTgt>
                                        </p:tgtEl>
                                        <p:attrNameLst>
                                          <p:attrName>style.visibility</p:attrName>
                                        </p:attrNameLst>
                                      </p:cBhvr>
                                      <p:to>
                                        <p:strVal val="visible"/>
                                      </p:to>
                                    </p:set>
                                    <p:animEffect transition="in" filter="randombar(horizontal)">
                                      <p:cBhvr>
                                        <p:cTn id="71" dur="500"/>
                                        <p:tgtEl>
                                          <p:spTgt spid="6471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0" grpId="0" build="p" animBg="1"/>
      <p:bldP spid="647170" grpId="1" build="p" animBg="1"/>
      <p:bldP spid="647178" grpId="0" animBg="1"/>
      <p:bldP spid="647184" grpId="0" animBg="1"/>
      <p:bldP spid="647185" grpId="0" animBg="1"/>
      <p:bldP spid="64718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50000">
              <a:srgbClr val="FFFFFF"/>
            </a:gs>
            <a:gs pos="100000">
              <a:srgbClr val="CCECFF"/>
            </a:gs>
          </a:gsLst>
          <a:lin ang="5400000" scaled="1"/>
        </a:gradFill>
        <a:effectLst/>
      </p:bgPr>
    </p:bg>
    <p:spTree>
      <p:nvGrpSpPr>
        <p:cNvPr id="1" name=""/>
        <p:cNvGrpSpPr/>
        <p:nvPr/>
      </p:nvGrpSpPr>
      <p:grpSpPr>
        <a:xfrm>
          <a:off x="0" y="0"/>
          <a:ext cx="0" cy="0"/>
          <a:chOff x="0" y="0"/>
          <a:chExt cx="0" cy="0"/>
        </a:xfrm>
      </p:grpSpPr>
      <p:sp>
        <p:nvSpPr>
          <p:cNvPr id="867331" name="Rectangle 3"/>
          <p:cNvSpPr>
            <a:spLocks noChangeArrowheads="1"/>
          </p:cNvSpPr>
          <p:nvPr/>
        </p:nvSpPr>
        <p:spPr bwMode="auto">
          <a:xfrm>
            <a:off x="0" y="0"/>
            <a:ext cx="9144000" cy="844154"/>
          </a:xfrm>
          <a:prstGeom prst="rect">
            <a:avLst/>
          </a:prstGeom>
          <a:gradFill rotWithShape="1">
            <a:gsLst>
              <a:gs pos="0">
                <a:srgbClr val="0099CC"/>
              </a:gs>
              <a:gs pos="50000">
                <a:srgbClr val="0099CC">
                  <a:gamma/>
                  <a:tint val="0"/>
                  <a:invGamma/>
                </a:srgbClr>
              </a:gs>
              <a:gs pos="100000">
                <a:srgbClr val="0099CC"/>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endParaRPr lang="ko-KR" altLang="ko-KR" sz="4800">
              <a:latin typeface="궁서" pitchFamily="18" charset="-127"/>
              <a:ea typeface="궁서" pitchFamily="18" charset="-127"/>
            </a:endParaRPr>
          </a:p>
        </p:txBody>
      </p:sp>
      <p:sp>
        <p:nvSpPr>
          <p:cNvPr id="17411" name="Rectangle 4"/>
          <p:cNvSpPr>
            <a:spLocks noChangeArrowheads="1"/>
          </p:cNvSpPr>
          <p:nvPr/>
        </p:nvSpPr>
        <p:spPr bwMode="auto">
          <a:xfrm>
            <a:off x="0" y="0"/>
            <a:ext cx="9144000" cy="789385"/>
          </a:xfrm>
          <a:prstGeom prst="rect">
            <a:avLst/>
          </a:prstGeom>
          <a:gradFill rotWithShape="1">
            <a:gsLst>
              <a:gs pos="0">
                <a:srgbClr val="CCECFF"/>
              </a:gs>
              <a:gs pos="50000">
                <a:srgbClr val="FFFFFF"/>
              </a:gs>
              <a:gs pos="100000">
                <a:srgbClr val="CCECFF"/>
              </a:gs>
            </a:gsLst>
            <a:lin ang="5400000" scaled="1"/>
          </a:gradFill>
          <a:ln w="9525">
            <a:noFill/>
            <a:miter lim="800000"/>
            <a:headEnd/>
            <a:tailEnd/>
          </a:ln>
        </p:spPr>
        <p:txBody>
          <a:bodyPr anchor="ctr"/>
          <a:lstStyle/>
          <a:p>
            <a:r>
              <a:rPr lang="en-US" altLang="ko-KR" sz="4800">
                <a:solidFill>
                  <a:schemeClr val="tx2"/>
                </a:solidFill>
              </a:rPr>
              <a:t>Ancestor Liberation</a:t>
            </a:r>
          </a:p>
        </p:txBody>
      </p:sp>
      <p:pic>
        <p:nvPicPr>
          <p:cNvPr id="6146" name="Picture 2" descr="\\172.16.23.133\photo\JPG_Small\Day\2014\2014_01\2014_01_19_제19주년 청평대역사\2014_01_19_D0010.jpg"/>
          <p:cNvPicPr>
            <a:picLocks noChangeAspect="1" noChangeArrowheads="1"/>
          </p:cNvPicPr>
          <p:nvPr/>
        </p:nvPicPr>
        <p:blipFill rotWithShape="1">
          <a:blip r:embed="rId3">
            <a:extLst>
              <a:ext uri="{28A0092B-C50C-407E-A947-70E740481C1C}">
                <a14:useLocalDpi xmlns:a14="http://schemas.microsoft.com/office/drawing/2010/main" val="0"/>
              </a:ext>
            </a:extLst>
          </a:blip>
          <a:srcRect b="37750"/>
          <a:stretch/>
        </p:blipFill>
        <p:spPr bwMode="auto">
          <a:xfrm>
            <a:off x="503548" y="1291579"/>
            <a:ext cx="8136904" cy="33684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99FF"/>
            </a:gs>
            <a:gs pos="50000">
              <a:srgbClr val="FFFFFF"/>
            </a:gs>
            <a:gs pos="100000">
              <a:srgbClr val="FF99FF"/>
            </a:gs>
          </a:gsLst>
          <a:lin ang="5400000" scaled="1"/>
        </a:gradFill>
        <a:effectLst/>
      </p:bgPr>
    </p:bg>
    <p:spTree>
      <p:nvGrpSpPr>
        <p:cNvPr id="1" name=""/>
        <p:cNvGrpSpPr/>
        <p:nvPr/>
      </p:nvGrpSpPr>
      <p:grpSpPr>
        <a:xfrm>
          <a:off x="0" y="0"/>
          <a:ext cx="0" cy="0"/>
          <a:chOff x="0" y="0"/>
          <a:chExt cx="0" cy="0"/>
        </a:xfrm>
      </p:grpSpPr>
      <p:pic>
        <p:nvPicPr>
          <p:cNvPr id="571394" name="Picture 2" descr="photo_still_5939_32221_L"/>
          <p:cNvPicPr>
            <a:picLocks noChangeAspect="1" noChangeArrowheads="1"/>
          </p:cNvPicPr>
          <p:nvPr/>
        </p:nvPicPr>
        <p:blipFill>
          <a:blip r:embed="rId4" cstate="print">
            <a:lum contrast="18000"/>
          </a:blip>
          <a:srcRect/>
          <a:stretch>
            <a:fillRect/>
          </a:stretch>
        </p:blipFill>
        <p:spPr bwMode="auto">
          <a:xfrm>
            <a:off x="611560" y="1263305"/>
            <a:ext cx="3601096" cy="2460573"/>
          </a:xfrm>
          <a:prstGeom prst="rect">
            <a:avLst/>
          </a:prstGeom>
          <a:noFill/>
          <a:effectLst>
            <a:outerShdw dist="107763" dir="18900000" algn="ctr" rotWithShape="0">
              <a:srgbClr val="808080">
                <a:alpha val="50000"/>
              </a:srgbClr>
            </a:outerShdw>
          </a:effectLst>
        </p:spPr>
      </p:pic>
      <p:graphicFrame>
        <p:nvGraphicFramePr>
          <p:cNvPr id="571395" name="Object 3"/>
          <p:cNvGraphicFramePr>
            <a:graphicFrameLocks noChangeAspect="1"/>
          </p:cNvGraphicFramePr>
          <p:nvPr>
            <p:extLst>
              <p:ext uri="{D42A27DB-BD31-4B8C-83A1-F6EECF244321}">
                <p14:modId xmlns:p14="http://schemas.microsoft.com/office/powerpoint/2010/main" val="2588199621"/>
              </p:ext>
            </p:extLst>
          </p:nvPr>
        </p:nvGraphicFramePr>
        <p:xfrm>
          <a:off x="5364088" y="2931790"/>
          <a:ext cx="3168352" cy="2070817"/>
        </p:xfrm>
        <a:graphic>
          <a:graphicData uri="http://schemas.openxmlformats.org/presentationml/2006/ole">
            <mc:AlternateContent xmlns:mc="http://schemas.openxmlformats.org/markup-compatibility/2006">
              <mc:Choice xmlns:v="urn:schemas-microsoft-com:vml" Requires="v">
                <p:oleObj spid="_x0000_s2079" name="Photo Editor 사진" r:id="rId5" imgW="6295238" imgH="4495238" progId="">
                  <p:embed/>
                </p:oleObj>
              </mc:Choice>
              <mc:Fallback>
                <p:oleObj name="Photo Editor 사진" r:id="rId5" imgW="6295238" imgH="4495238" progId="">
                  <p:embed/>
                  <p:pic>
                    <p:nvPicPr>
                      <p:cNvPr id="0" name="Object 3"/>
                      <p:cNvPicPr>
                        <a:picLocks noChangeAspect="1" noChangeArrowheads="1"/>
                      </p:cNvPicPr>
                      <p:nvPr/>
                    </p:nvPicPr>
                    <p:blipFill>
                      <a:blip r:embed="rId6">
                        <a:lum bright="12000" contrast="36000"/>
                        <a:extLst>
                          <a:ext uri="{28A0092B-C50C-407E-A947-70E740481C1C}">
                            <a14:useLocalDpi xmlns:a14="http://schemas.microsoft.com/office/drawing/2010/main" val="0"/>
                          </a:ext>
                        </a:extLst>
                      </a:blip>
                      <a:srcRect/>
                      <a:stretch>
                        <a:fillRect/>
                      </a:stretch>
                    </p:blipFill>
                    <p:spPr bwMode="auto">
                      <a:xfrm>
                        <a:off x="5364088" y="2931790"/>
                        <a:ext cx="3168352" cy="2070817"/>
                      </a:xfrm>
                      <a:prstGeom prst="rect">
                        <a:avLst/>
                      </a:prstGeom>
                      <a:noFill/>
                      <a:ln>
                        <a:noFill/>
                      </a:ln>
                      <a:effectLst>
                        <a:outerShdw dist="107763" dir="2700000" algn="ctr" rotWithShape="0">
                          <a:schemeClr val="bg2">
                            <a:alpha val="50000"/>
                          </a:schemeClr>
                        </a:outerShdw>
                      </a:effectLst>
                      <a:extLst/>
                    </p:spPr>
                  </p:pic>
                </p:oleObj>
              </mc:Fallback>
            </mc:AlternateContent>
          </a:graphicData>
        </a:graphic>
      </p:graphicFrame>
      <p:sp>
        <p:nvSpPr>
          <p:cNvPr id="571396" name="Text Box 4"/>
          <p:cNvSpPr txBox="1">
            <a:spLocks noChangeArrowheads="1"/>
          </p:cNvSpPr>
          <p:nvPr/>
        </p:nvSpPr>
        <p:spPr bwMode="auto">
          <a:xfrm>
            <a:off x="0" y="3921919"/>
            <a:ext cx="4859338" cy="809625"/>
          </a:xfrm>
          <a:prstGeom prst="rect">
            <a:avLst/>
          </a:prstGeom>
          <a:noFill/>
          <a:ln w="9525" algn="ctr">
            <a:noFill/>
            <a:miter lim="800000"/>
            <a:headEnd/>
            <a:tailEnd/>
          </a:ln>
        </p:spPr>
        <p:txBody>
          <a:bodyPr/>
          <a:lstStyle/>
          <a:p>
            <a:pPr>
              <a:spcBef>
                <a:spcPct val="50000"/>
              </a:spcBef>
            </a:pPr>
            <a:r>
              <a:rPr lang="en-US" altLang="ko-KR" sz="3200">
                <a:latin typeface="Times New Roman" pitchFamily="18" charset="0"/>
              </a:rPr>
              <a:t>Please take me!              My descendant is coming</a:t>
            </a:r>
          </a:p>
        </p:txBody>
      </p:sp>
      <p:sp>
        <p:nvSpPr>
          <p:cNvPr id="571400" name="Text Box 8"/>
          <p:cNvSpPr txBox="1">
            <a:spLocks noChangeArrowheads="1"/>
          </p:cNvSpPr>
          <p:nvPr/>
        </p:nvSpPr>
        <p:spPr bwMode="auto">
          <a:xfrm>
            <a:off x="5003800" y="1383506"/>
            <a:ext cx="3671888" cy="809625"/>
          </a:xfrm>
          <a:prstGeom prst="rect">
            <a:avLst/>
          </a:prstGeom>
          <a:noFill/>
          <a:ln w="9525" algn="ctr">
            <a:noFill/>
            <a:miter lim="800000"/>
            <a:headEnd/>
            <a:tailEnd/>
          </a:ln>
        </p:spPr>
        <p:txBody>
          <a:bodyPr/>
          <a:lstStyle/>
          <a:p>
            <a:r>
              <a:rPr lang="en-US" altLang="ko-KR" sz="3200">
                <a:latin typeface="Times New Roman" pitchFamily="18" charset="0"/>
                <a:ea typeface="궁서체" pitchFamily="17" charset="-127"/>
              </a:rPr>
              <a:t>Satan do not let </a:t>
            </a:r>
          </a:p>
          <a:p>
            <a:r>
              <a:rPr lang="en-US" altLang="ko-KR" sz="3200">
                <a:latin typeface="Times New Roman" pitchFamily="18" charset="0"/>
                <a:ea typeface="궁서체" pitchFamily="17" charset="-127"/>
              </a:rPr>
              <a:t>them go easily</a:t>
            </a:r>
          </a:p>
        </p:txBody>
      </p:sp>
      <p:sp>
        <p:nvSpPr>
          <p:cNvPr id="571401" name="Text Box 9"/>
          <p:cNvSpPr txBox="1">
            <a:spLocks noChangeArrowheads="1"/>
          </p:cNvSpPr>
          <p:nvPr/>
        </p:nvSpPr>
        <p:spPr bwMode="auto">
          <a:xfrm>
            <a:off x="4932364" y="2193132"/>
            <a:ext cx="3889375" cy="540544"/>
          </a:xfrm>
          <a:prstGeom prst="rect">
            <a:avLst/>
          </a:prstGeom>
          <a:noFill/>
          <a:ln w="9525" algn="ctr">
            <a:noFill/>
            <a:miter lim="800000"/>
            <a:headEnd/>
            <a:tailEnd/>
          </a:ln>
        </p:spPr>
        <p:txBody>
          <a:bodyPr/>
          <a:lstStyle/>
          <a:p>
            <a:pPr>
              <a:lnSpc>
                <a:spcPct val="130000"/>
              </a:lnSpc>
              <a:spcBef>
                <a:spcPct val="50000"/>
              </a:spcBef>
            </a:pPr>
            <a:r>
              <a:rPr lang="en-US" altLang="ko-KR" sz="3200">
                <a:latin typeface="Times New Roman" pitchFamily="18" charset="0"/>
                <a:ea typeface="궁서체" pitchFamily="17" charset="-127"/>
              </a:rPr>
              <a:t>I am the ancestor!!</a:t>
            </a:r>
          </a:p>
        </p:txBody>
      </p:sp>
      <p:sp>
        <p:nvSpPr>
          <p:cNvPr id="2056" name="Rectangle 11"/>
          <p:cNvSpPr>
            <a:spLocks noChangeArrowheads="1"/>
          </p:cNvSpPr>
          <p:nvPr/>
        </p:nvSpPr>
        <p:spPr bwMode="auto">
          <a:xfrm>
            <a:off x="5580064" y="0"/>
            <a:ext cx="3563937" cy="303610"/>
          </a:xfrm>
          <a:prstGeom prst="rect">
            <a:avLst/>
          </a:prstGeom>
          <a:gradFill rotWithShape="1">
            <a:gsLst>
              <a:gs pos="0">
                <a:srgbClr val="FF99FF"/>
              </a:gs>
              <a:gs pos="50000">
                <a:srgbClr val="FFFFFF"/>
              </a:gs>
              <a:gs pos="100000">
                <a:srgbClr val="FF99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4</a:t>
            </a:r>
            <a:r>
              <a:rPr lang="en-US" altLang="ko-KR" sz="1600">
                <a:latin typeface="궁서" pitchFamily="18" charset="-127"/>
                <a:ea typeface="궁서" pitchFamily="18" charset="-127"/>
              </a:rPr>
              <a:t>-1.</a:t>
            </a:r>
            <a:r>
              <a:rPr lang="en-US" altLang="ko-KR" sz="2000">
                <a:latin typeface="궁서" pitchFamily="18" charset="-127"/>
                <a:ea typeface="궁서" pitchFamily="18" charset="-127"/>
              </a:rPr>
              <a:t> Ancestor liberation</a:t>
            </a:r>
          </a:p>
        </p:txBody>
      </p:sp>
      <p:sp>
        <p:nvSpPr>
          <p:cNvPr id="571404" name="Rectangle 12"/>
          <p:cNvSpPr>
            <a:spLocks noChangeArrowheads="1"/>
          </p:cNvSpPr>
          <p:nvPr/>
        </p:nvSpPr>
        <p:spPr bwMode="auto">
          <a:xfrm>
            <a:off x="250825" y="303610"/>
            <a:ext cx="8642350" cy="702469"/>
          </a:xfrm>
          <a:prstGeom prst="rect">
            <a:avLst/>
          </a:prstGeom>
          <a:gradFill rotWithShape="1">
            <a:gsLst>
              <a:gs pos="0">
                <a:srgbClr val="99CCFF"/>
              </a:gs>
              <a:gs pos="50000">
                <a:srgbClr val="99CCFF">
                  <a:gamma/>
                  <a:tint val="0"/>
                  <a:invGamma/>
                </a:srgbClr>
              </a:gs>
              <a:gs pos="100000">
                <a:srgbClr val="99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4400"/>
              <a:t>Looking for our ancestors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71404"/>
                                        </p:tgtEl>
                                        <p:attrNameLst>
                                          <p:attrName>style.visibility</p:attrName>
                                        </p:attrNameLst>
                                      </p:cBhvr>
                                      <p:to>
                                        <p:strVal val="visible"/>
                                      </p:to>
                                    </p:set>
                                    <p:animEffect transition="in" filter="randombar(horizontal)">
                                      <p:cBhvr>
                                        <p:cTn id="7" dur="500"/>
                                        <p:tgtEl>
                                          <p:spTgt spid="57140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71394"/>
                                        </p:tgtEl>
                                        <p:attrNameLst>
                                          <p:attrName>style.visibility</p:attrName>
                                        </p:attrNameLst>
                                      </p:cBhvr>
                                      <p:to>
                                        <p:strVal val="visible"/>
                                      </p:to>
                                    </p:set>
                                    <p:animEffect transition="in" filter="dissolve">
                                      <p:cBhvr>
                                        <p:cTn id="11" dur="500"/>
                                        <p:tgtEl>
                                          <p:spTgt spid="571394"/>
                                        </p:tgtEl>
                                      </p:cBhvr>
                                    </p:animEffect>
                                  </p:childTnLst>
                                </p:cTn>
                              </p:par>
                              <p:par>
                                <p:cTn id="12" presetID="14" presetClass="entr" presetSubtype="10" fill="hold" nodeType="withEffect">
                                  <p:stCondLst>
                                    <p:cond delay="0"/>
                                  </p:stCondLst>
                                  <p:childTnLst>
                                    <p:set>
                                      <p:cBhvr>
                                        <p:cTn id="13" dur="1" fill="hold">
                                          <p:stCondLst>
                                            <p:cond delay="0"/>
                                          </p:stCondLst>
                                        </p:cTn>
                                        <p:tgtEl>
                                          <p:spTgt spid="571395"/>
                                        </p:tgtEl>
                                        <p:attrNameLst>
                                          <p:attrName>style.visibility</p:attrName>
                                        </p:attrNameLst>
                                      </p:cBhvr>
                                      <p:to>
                                        <p:strVal val="visible"/>
                                      </p:to>
                                    </p:set>
                                    <p:animEffect transition="in" filter="randombar(horizontal)">
                                      <p:cBhvr>
                                        <p:cTn id="14" dur="500"/>
                                        <p:tgtEl>
                                          <p:spTgt spid="571395"/>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71401"/>
                                        </p:tgtEl>
                                        <p:attrNameLst>
                                          <p:attrName>style.visibility</p:attrName>
                                        </p:attrNameLst>
                                      </p:cBhvr>
                                      <p:to>
                                        <p:strVal val="visible"/>
                                      </p:to>
                                    </p:set>
                                    <p:animEffect transition="in" filter="dissolve">
                                      <p:cBhvr>
                                        <p:cTn id="17" dur="500"/>
                                        <p:tgtEl>
                                          <p:spTgt spid="57140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71396"/>
                                        </p:tgtEl>
                                        <p:attrNameLst>
                                          <p:attrName>style.visibility</p:attrName>
                                        </p:attrNameLst>
                                      </p:cBhvr>
                                      <p:to>
                                        <p:strVal val="visible"/>
                                      </p:to>
                                    </p:set>
                                    <p:animEffect transition="in" filter="dissolve">
                                      <p:cBhvr>
                                        <p:cTn id="20" dur="500"/>
                                        <p:tgtEl>
                                          <p:spTgt spid="57139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71400"/>
                                        </p:tgtEl>
                                        <p:attrNameLst>
                                          <p:attrName>style.visibility</p:attrName>
                                        </p:attrNameLst>
                                      </p:cBhvr>
                                      <p:to>
                                        <p:strVal val="visible"/>
                                      </p:to>
                                    </p:set>
                                    <p:animEffect transition="in" filter="dissolve">
                                      <p:cBhvr>
                                        <p:cTn id="25" dur="500"/>
                                        <p:tgtEl>
                                          <p:spTgt spid="571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6" grpId="0"/>
      <p:bldP spid="571400" grpId="0"/>
      <p:bldP spid="571401" grpId="0"/>
      <p:bldP spid="57140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sp>
        <p:nvSpPr>
          <p:cNvPr id="6150" name="Rectangle 6"/>
          <p:cNvSpPr>
            <a:spLocks noChangeArrowheads="1"/>
          </p:cNvSpPr>
          <p:nvPr/>
        </p:nvSpPr>
        <p:spPr bwMode="auto">
          <a:xfrm>
            <a:off x="6516688" y="0"/>
            <a:ext cx="2627312" cy="30361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1. Meaning </a:t>
            </a:r>
          </a:p>
        </p:txBody>
      </p:sp>
      <p:sp>
        <p:nvSpPr>
          <p:cNvPr id="14" name="Rectangle 2"/>
          <p:cNvSpPr>
            <a:spLocks noChangeArrowheads="1"/>
          </p:cNvSpPr>
          <p:nvPr/>
        </p:nvSpPr>
        <p:spPr bwMode="auto">
          <a:xfrm>
            <a:off x="468313" y="303610"/>
            <a:ext cx="8208962" cy="701278"/>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lgn="r">
              <a:defRPr/>
            </a:pPr>
            <a:r>
              <a:rPr lang="en-US" altLang="ja-JP" dirty="0" smtClean="0"/>
              <a:t>     True </a:t>
            </a:r>
            <a:r>
              <a:rPr lang="en-US" altLang="ja-JP" dirty="0" err="1" smtClean="0"/>
              <a:t>Parents’Words</a:t>
            </a:r>
            <a:r>
              <a:rPr lang="en-US" altLang="ko-KR" sz="4800" dirty="0" smtClean="0"/>
              <a:t> </a:t>
            </a:r>
            <a:endParaRPr lang="en-US" altLang="ko-KR" sz="4800" dirty="0"/>
          </a:p>
        </p:txBody>
      </p:sp>
      <p:sp>
        <p:nvSpPr>
          <p:cNvPr id="15" name="Rectangle 3"/>
          <p:cNvSpPr txBox="1">
            <a:spLocks noChangeArrowheads="1"/>
          </p:cNvSpPr>
          <p:nvPr/>
        </p:nvSpPr>
        <p:spPr bwMode="auto">
          <a:xfrm>
            <a:off x="323528" y="2736974"/>
            <a:ext cx="8496300" cy="2355056"/>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spcBef>
                <a:spcPct val="0"/>
              </a:spcBef>
              <a:spcAft>
                <a:spcPct val="0"/>
              </a:spcAft>
              <a:buClrTx/>
              <a:buSzTx/>
              <a:buFontTx/>
              <a:buNone/>
              <a:tabLst/>
              <a:defRPr/>
            </a:pPr>
            <a:r>
              <a:rPr kumimoji="1" lang="en-US" altLang="ko-KR" sz="2500" b="0"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After the fall of Adam and Eve, all human beings came to</a:t>
            </a:r>
          </a:p>
          <a:p>
            <a:pPr marL="342900" marR="0" lvl="0" indent="-342900" algn="l" defTabSz="914400" rtl="0" eaLnBrk="1" fontAlgn="base" latinLnBrk="1" hangingPunct="1">
              <a:spcBef>
                <a:spcPct val="0"/>
              </a:spcBef>
              <a:spcAft>
                <a:spcPct val="0"/>
              </a:spcAft>
              <a:buClrTx/>
              <a:buSzTx/>
              <a:buFontTx/>
              <a:buNone/>
              <a:tabLst/>
              <a:defRPr/>
            </a:pPr>
            <a:r>
              <a:rPr kumimoji="1" lang="en-US" altLang="ko-KR" sz="2500" b="0"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belong to Satan’s lineage. </a:t>
            </a:r>
            <a:r>
              <a:rPr kumimoji="1" lang="en-US" altLang="ja-JP" sz="2500" b="0"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Ancestor liberation is the ceremony </a:t>
            </a:r>
          </a:p>
          <a:p>
            <a:pPr marL="342900" marR="0" lvl="0" indent="-342900" algn="l" defTabSz="914400" rtl="0" eaLnBrk="1" fontAlgn="base" latinLnBrk="1" hangingPunct="1">
              <a:spcBef>
                <a:spcPct val="0"/>
              </a:spcBef>
              <a:spcAft>
                <a:spcPct val="0"/>
              </a:spcAft>
              <a:buClrTx/>
              <a:buSzTx/>
              <a:buFontTx/>
              <a:buNone/>
              <a:tabLst/>
              <a:defRPr/>
            </a:pPr>
            <a:r>
              <a:rPr kumimoji="1" lang="en-US" altLang="ja-JP" sz="2500" b="0"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through which we can completely change the lineage of all </a:t>
            </a:r>
          </a:p>
          <a:p>
            <a:pPr marL="342900" marR="0" lvl="0" indent="-342900" algn="l" defTabSz="914400" rtl="0" eaLnBrk="1" fontAlgn="base" latinLnBrk="1" hangingPunct="1">
              <a:spcBef>
                <a:spcPct val="0"/>
              </a:spcBef>
              <a:spcAft>
                <a:spcPct val="0"/>
              </a:spcAft>
              <a:buClrTx/>
              <a:buSzTx/>
              <a:buFontTx/>
              <a:buNone/>
              <a:tabLst/>
              <a:defRPr/>
            </a:pPr>
            <a:r>
              <a:rPr kumimoji="1" lang="en-US" altLang="ja-JP" sz="2500" b="0"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human beings back into God’s lineage, as completely ideal</a:t>
            </a:r>
          </a:p>
          <a:p>
            <a:pPr marL="342900" marR="0" lvl="0" indent="-342900" algn="l" defTabSz="914400" rtl="0" eaLnBrk="1" fontAlgn="base" latinLnBrk="1" hangingPunct="1">
              <a:spcBef>
                <a:spcPct val="0"/>
              </a:spcBef>
              <a:spcAft>
                <a:spcPct val="0"/>
              </a:spcAft>
              <a:buClrTx/>
              <a:buSzTx/>
              <a:buFontTx/>
              <a:buNone/>
              <a:tabLst/>
              <a:defRPr/>
            </a:pPr>
            <a:r>
              <a:rPr kumimoji="1" lang="en-US" altLang="ja-JP" sz="2500" b="0"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sons and daughters between heaven and earth, in the name of </a:t>
            </a:r>
          </a:p>
          <a:p>
            <a:pPr marL="342900" marR="0" lvl="0" indent="-342900" algn="l" defTabSz="914400" rtl="0" eaLnBrk="1" fontAlgn="base" latinLnBrk="1" hangingPunct="1">
              <a:spcBef>
                <a:spcPct val="0"/>
              </a:spcBef>
              <a:spcAft>
                <a:spcPct val="0"/>
              </a:spcAft>
              <a:buClrTx/>
              <a:buSzTx/>
              <a:buFontTx/>
              <a:buNone/>
              <a:tabLst/>
              <a:defRPr/>
            </a:pPr>
            <a:r>
              <a:rPr kumimoji="1" lang="en-US" altLang="ja-JP" sz="2500" b="0"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the True Parents.</a:t>
            </a:r>
            <a:r>
              <a:rPr kumimoji="1" lang="en-US" altLang="ja-JP" sz="2500" b="0" i="0" u="none" strike="noStrike" kern="0" cap="none" spc="0" normalizeH="0" baseline="0" noProof="0" dirty="0" smtClean="0">
                <a:ln>
                  <a:noFill/>
                </a:ln>
                <a:solidFill>
                  <a:srgbClr val="808000"/>
                </a:solidFill>
                <a:effectLst/>
                <a:uLnTx/>
                <a:uFillTx/>
                <a:latin typeface="Times New Roman" pitchFamily="18" charset="0"/>
                <a:ea typeface="MS PGothic" pitchFamily="34" charset="-128"/>
                <a:cs typeface="+mn-cs"/>
              </a:rPr>
              <a:t> </a:t>
            </a:r>
            <a:r>
              <a:rPr kumimoji="1" lang="en-US" altLang="ko-KR" sz="1800" b="1" i="0" u="none" strike="noStrike" kern="0" cap="none" spc="0" normalizeH="0" baseline="0" noProof="0" dirty="0" smtClean="0">
                <a:ln>
                  <a:noFill/>
                </a:ln>
                <a:solidFill>
                  <a:schemeClr val="tx1"/>
                </a:solidFill>
                <a:effectLst/>
                <a:uLnTx/>
                <a:uFillTx/>
                <a:latin typeface="Times New Roman" pitchFamily="18" charset="0"/>
                <a:ea typeface="궁서" pitchFamily="18" charset="-127"/>
                <a:cs typeface="+mn-cs"/>
              </a:rPr>
              <a:t>(January 1, 1991)</a:t>
            </a:r>
            <a:endParaRPr kumimoji="1" lang="en-US" altLang="ko-KR" sz="2000" b="1" i="0" u="none" strike="noStrike" kern="0" cap="none" spc="0" normalizeH="0" baseline="0" noProof="0" dirty="0" smtClean="0">
              <a:ln>
                <a:noFill/>
              </a:ln>
              <a:solidFill>
                <a:schemeClr val="tx1"/>
              </a:solidFill>
              <a:effectLst/>
              <a:uLnTx/>
              <a:uFillTx/>
              <a:latin typeface="궁서" pitchFamily="18" charset="-127"/>
              <a:ea typeface="궁서" pitchFamily="18" charset="-127"/>
              <a:cs typeface="+mn-cs"/>
            </a:endParaRPr>
          </a:p>
        </p:txBody>
      </p:sp>
      <p:pic>
        <p:nvPicPr>
          <p:cNvPr id="16" name="Picture 4" descr="2005_01_18_D0201"/>
          <p:cNvPicPr>
            <a:picLocks noChangeAspect="1" noChangeArrowheads="1"/>
          </p:cNvPicPr>
          <p:nvPr/>
        </p:nvPicPr>
        <p:blipFill>
          <a:blip r:embed="rId3" cstate="print"/>
          <a:srcRect/>
          <a:stretch>
            <a:fillRect/>
          </a:stretch>
        </p:blipFill>
        <p:spPr bwMode="auto">
          <a:xfrm>
            <a:off x="4572000" y="1113235"/>
            <a:ext cx="2664296" cy="1506856"/>
          </a:xfrm>
          <a:prstGeom prst="rect">
            <a:avLst/>
          </a:prstGeom>
          <a:noFill/>
          <a:ln w="9525">
            <a:noFill/>
            <a:miter lim="800000"/>
            <a:headEnd/>
            <a:tailEnd/>
          </a:ln>
          <a:effectLst>
            <a:outerShdw dist="107763" dir="2700000" algn="ctr" rotWithShape="0">
              <a:schemeClr val="bg2">
                <a:alpha val="50000"/>
              </a:schemeClr>
            </a:outerShdw>
          </a:effectLst>
        </p:spPr>
      </p:pic>
      <p:pic>
        <p:nvPicPr>
          <p:cNvPr id="17" name="Picture 5" descr="1_1"/>
          <p:cNvPicPr>
            <a:picLocks noChangeAspect="1" noChangeArrowheads="1"/>
          </p:cNvPicPr>
          <p:nvPr/>
        </p:nvPicPr>
        <p:blipFill>
          <a:blip r:embed="rId4" cstate="print">
            <a:lum bright="24000" contrast="6000"/>
          </a:blip>
          <a:srcRect/>
          <a:stretch>
            <a:fillRect/>
          </a:stretch>
        </p:blipFill>
        <p:spPr bwMode="auto">
          <a:xfrm>
            <a:off x="971600" y="555526"/>
            <a:ext cx="1728192" cy="2053828"/>
          </a:xfrm>
          <a:prstGeom prst="rect">
            <a:avLst/>
          </a:prstGeom>
          <a:noFill/>
          <a:effectLst>
            <a:outerShdw dist="107763" dir="2700000" algn="ctr" rotWithShape="0">
              <a:srgbClr val="808080">
                <a:alpha val="5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5">
                                            <p:bg/>
                                          </p:spTgt>
                                        </p:tgtEl>
                                        <p:attrNameLst>
                                          <p:attrName>style.visibility</p:attrName>
                                        </p:attrNameLst>
                                      </p:cBhvr>
                                      <p:to>
                                        <p:strVal val="visible"/>
                                      </p:to>
                                    </p:set>
                                    <p:animEffect transition="in" filter="randombar(horizontal)">
                                      <p:cBhvr>
                                        <p:cTn id="18" dur="500"/>
                                        <p:tgtEl>
                                          <p:spTgt spid="15">
                                            <p:bg/>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21" dur="500"/>
                                        <p:tgtEl>
                                          <p:spTgt spid="15">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4" dur="500"/>
                                        <p:tgtEl>
                                          <p:spTgt spid="15">
                                            <p:txEl>
                                              <p:pRg st="1" end="1"/>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7" dur="500"/>
                                        <p:tgtEl>
                                          <p:spTgt spid="15">
                                            <p:txEl>
                                              <p:pRg st="2" end="2"/>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5">
                                            <p:txEl>
                                              <p:pRg st="3" end="3"/>
                                            </p:txEl>
                                          </p:spTgt>
                                        </p:tgtEl>
                                        <p:attrNameLst>
                                          <p:attrName>style.visibility</p:attrName>
                                        </p:attrNameLst>
                                      </p:cBhvr>
                                      <p:to>
                                        <p:strVal val="visible"/>
                                      </p:to>
                                    </p:set>
                                    <p:animEffect transition="in" filter="randombar(horizontal)">
                                      <p:cBhvr>
                                        <p:cTn id="30" dur="500"/>
                                        <p:tgtEl>
                                          <p:spTgt spid="15">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5">
                                            <p:txEl>
                                              <p:pRg st="4" end="4"/>
                                            </p:txEl>
                                          </p:spTgt>
                                        </p:tgtEl>
                                        <p:attrNameLst>
                                          <p:attrName>style.visibility</p:attrName>
                                        </p:attrNameLst>
                                      </p:cBhvr>
                                      <p:to>
                                        <p:strVal val="visible"/>
                                      </p:to>
                                    </p:set>
                                    <p:animEffect transition="in" filter="randombar(horizontal)">
                                      <p:cBhvr>
                                        <p:cTn id="33" dur="500"/>
                                        <p:tgtEl>
                                          <p:spTgt spid="15">
                                            <p:txEl>
                                              <p:pRg st="4" end="4"/>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xEl>
                                              <p:pRg st="5" end="5"/>
                                            </p:txEl>
                                          </p:spTgt>
                                        </p:tgtEl>
                                        <p:attrNameLst>
                                          <p:attrName>style.visibility</p:attrName>
                                        </p:attrNameLst>
                                      </p:cBhvr>
                                      <p:to>
                                        <p:strVal val="visible"/>
                                      </p:to>
                                    </p:set>
                                    <p:animEffect transition="in" filter="randombar(horizontal)">
                                      <p:cBhvr>
                                        <p:cTn id="36" dur="500"/>
                                        <p:tgtEl>
                                          <p:spTgt spid="15">
                                            <p:txEl>
                                              <p:pRg st="5" end="5"/>
                                            </p:txEl>
                                          </p:spTgt>
                                        </p:tgtEl>
                                      </p:cBhvr>
                                    </p:animEffect>
                                  </p:childTnLst>
                                </p:cTn>
                              </p:par>
                            </p:childTnLst>
                          </p:cTn>
                        </p:par>
                        <p:par>
                          <p:cTn id="37" fill="hold">
                            <p:stCondLst>
                              <p:cond delay="1500"/>
                            </p:stCondLst>
                            <p:childTnLst>
                              <p:par>
                                <p:cTn id="38" presetID="14" presetClass="entr" presetSubtype="1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50000">
              <a:srgbClr val="FFFFFF"/>
            </a:gs>
            <a:gs pos="100000">
              <a:srgbClr val="CCECFF"/>
            </a:gs>
          </a:gsLst>
          <a:lin ang="5400000" scaled="1"/>
        </a:gradFill>
        <a:effectLst/>
      </p:bgPr>
    </p:bg>
    <p:spTree>
      <p:nvGrpSpPr>
        <p:cNvPr id="1" name=""/>
        <p:cNvGrpSpPr/>
        <p:nvPr/>
      </p:nvGrpSpPr>
      <p:grpSpPr>
        <a:xfrm>
          <a:off x="0" y="0"/>
          <a:ext cx="0" cy="0"/>
          <a:chOff x="0" y="0"/>
          <a:chExt cx="0" cy="0"/>
        </a:xfrm>
      </p:grpSpPr>
      <p:sp>
        <p:nvSpPr>
          <p:cNvPr id="880643" name="Rectangle 3"/>
          <p:cNvSpPr>
            <a:spLocks noChangeArrowheads="1"/>
          </p:cNvSpPr>
          <p:nvPr/>
        </p:nvSpPr>
        <p:spPr bwMode="auto">
          <a:xfrm>
            <a:off x="539750" y="303610"/>
            <a:ext cx="8064500" cy="702469"/>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Ancestor Liberation Ceremony</a:t>
            </a:r>
          </a:p>
        </p:txBody>
      </p:sp>
      <p:sp>
        <p:nvSpPr>
          <p:cNvPr id="18436" name="Rectangle 5"/>
          <p:cNvSpPr>
            <a:spLocks noChangeArrowheads="1"/>
          </p:cNvSpPr>
          <p:nvPr/>
        </p:nvSpPr>
        <p:spPr bwMode="auto">
          <a:xfrm>
            <a:off x="5580064" y="0"/>
            <a:ext cx="3563937" cy="303610"/>
          </a:xfrm>
          <a:prstGeom prst="rect">
            <a:avLst/>
          </a:prstGeom>
          <a:gradFill rotWithShape="1">
            <a:gsLst>
              <a:gs pos="0">
                <a:srgbClr val="CCECFF"/>
              </a:gs>
              <a:gs pos="50000">
                <a:srgbClr val="FFFFFF"/>
              </a:gs>
              <a:gs pos="100000">
                <a:srgbClr val="CCE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4</a:t>
            </a:r>
            <a:r>
              <a:rPr lang="en-US" altLang="ko-KR" sz="1600">
                <a:latin typeface="궁서" pitchFamily="18" charset="-127"/>
                <a:ea typeface="궁서" pitchFamily="18" charset="-127"/>
              </a:rPr>
              <a:t>-2.</a:t>
            </a:r>
            <a:r>
              <a:rPr lang="en-US" altLang="ko-KR" sz="2000">
                <a:latin typeface="궁서" pitchFamily="18" charset="-127"/>
                <a:ea typeface="궁서" pitchFamily="18" charset="-127"/>
              </a:rPr>
              <a:t> Ancestor liberation</a:t>
            </a:r>
          </a:p>
        </p:txBody>
      </p:sp>
      <p:pic>
        <p:nvPicPr>
          <p:cNvPr id="3074" name="Picture 2" descr="\\172.16.23.133\photo\JPG_Small\Day\2014\2014_01\2014_01_19_제19주년 청평대역사\2014_01_19_D0013.jpg"/>
          <p:cNvPicPr>
            <a:picLocks noChangeAspect="1" noChangeArrowheads="1"/>
          </p:cNvPicPr>
          <p:nvPr/>
        </p:nvPicPr>
        <p:blipFill rotWithShape="1">
          <a:blip r:embed="rId3">
            <a:extLst>
              <a:ext uri="{28A0092B-C50C-407E-A947-70E740481C1C}">
                <a14:useLocalDpi xmlns:a14="http://schemas.microsoft.com/office/drawing/2010/main" val="0"/>
              </a:ext>
            </a:extLst>
          </a:blip>
          <a:srcRect b="35786"/>
          <a:stretch/>
        </p:blipFill>
        <p:spPr bwMode="auto">
          <a:xfrm>
            <a:off x="827583" y="1275606"/>
            <a:ext cx="7588237" cy="3240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FF"/>
            </a:gs>
            <a:gs pos="50000">
              <a:srgbClr val="FFFFFF"/>
            </a:gs>
            <a:gs pos="100000">
              <a:srgbClr val="FFCCFF"/>
            </a:gs>
          </a:gsLst>
          <a:lin ang="5400000" scaled="1"/>
        </a:gradFill>
        <a:effectLst/>
      </p:bgPr>
    </p:bg>
    <p:spTree>
      <p:nvGrpSpPr>
        <p:cNvPr id="1" name=""/>
        <p:cNvGrpSpPr/>
        <p:nvPr/>
      </p:nvGrpSpPr>
      <p:grpSpPr>
        <a:xfrm>
          <a:off x="0" y="0"/>
          <a:ext cx="0" cy="0"/>
          <a:chOff x="0" y="0"/>
          <a:chExt cx="0" cy="0"/>
        </a:xfrm>
      </p:grpSpPr>
      <p:grpSp>
        <p:nvGrpSpPr>
          <p:cNvPr id="2" name="Group 46"/>
          <p:cNvGrpSpPr>
            <a:grpSpLocks/>
          </p:cNvGrpSpPr>
          <p:nvPr/>
        </p:nvGrpSpPr>
        <p:grpSpPr bwMode="auto">
          <a:xfrm>
            <a:off x="3924300" y="1924050"/>
            <a:ext cx="1295400" cy="2321719"/>
            <a:chOff x="1600" y="1593"/>
            <a:chExt cx="451" cy="922"/>
          </a:xfrm>
        </p:grpSpPr>
        <p:sp>
          <p:nvSpPr>
            <p:cNvPr id="19489" name="Freeform 47"/>
            <p:cNvSpPr>
              <a:spLocks/>
            </p:cNvSpPr>
            <p:nvPr/>
          </p:nvSpPr>
          <p:spPr bwMode="auto">
            <a:xfrm>
              <a:off x="1609"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close/>
                </a:path>
              </a:pathLst>
            </a:custGeom>
            <a:gradFill rotWithShape="1">
              <a:gsLst>
                <a:gs pos="0">
                  <a:srgbClr val="FFCCFF"/>
                </a:gs>
                <a:gs pos="100000">
                  <a:srgbClr val="99FF99"/>
                </a:gs>
              </a:gsLst>
              <a:path path="rect">
                <a:fillToRect l="50000" t="50000" r="50000" b="50000"/>
              </a:path>
            </a:gradFill>
            <a:ln w="9525">
              <a:round/>
              <a:headEnd/>
              <a:tailEnd/>
            </a:ln>
            <a:scene3d>
              <a:camera prst="legacyObliqueTopRight"/>
              <a:lightRig rig="legacyFlat3" dir="b"/>
            </a:scene3d>
            <a:sp3d prstMaterial="legacyMatte">
              <a:bevelT w="13500" h="13500" prst="angle"/>
              <a:bevelB w="13500" h="13500" prst="angle"/>
              <a:extrusionClr>
                <a:srgbClr val="99FF99"/>
              </a:extrusionClr>
            </a:sp3d>
          </p:spPr>
          <p:txBody>
            <a:bodyPr>
              <a:flatTx/>
            </a:bodyPr>
            <a:lstStyle/>
            <a:p>
              <a:endParaRPr lang="ko-KR" altLang="en-US"/>
            </a:p>
          </p:txBody>
        </p:sp>
        <p:sp>
          <p:nvSpPr>
            <p:cNvPr id="19490" name="Freeform 48"/>
            <p:cNvSpPr>
              <a:spLocks/>
            </p:cNvSpPr>
            <p:nvPr/>
          </p:nvSpPr>
          <p:spPr bwMode="auto">
            <a:xfrm>
              <a:off x="1600"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path>
              </a:pathLst>
            </a:custGeom>
            <a:gradFill rotWithShape="1">
              <a:gsLst>
                <a:gs pos="0">
                  <a:srgbClr val="FFCCFF"/>
                </a:gs>
                <a:gs pos="100000">
                  <a:srgbClr val="99FF99"/>
                </a:gs>
              </a:gsLst>
              <a:path path="rect">
                <a:fillToRect l="50000" t="50000" r="50000" b="50000"/>
              </a:path>
            </a:gradFill>
            <a:ln w="22225" cmpd="sng">
              <a:solidFill>
                <a:srgbClr val="33CCFF"/>
              </a:solidFill>
              <a:prstDash val="solid"/>
              <a:round/>
              <a:headEnd/>
              <a:tailEnd/>
            </a:ln>
            <a:effectLst>
              <a:prstShdw prst="shdw17" dist="17961" dir="2700000">
                <a:srgbClr val="1F7A99"/>
              </a:prstShdw>
            </a:effectLst>
          </p:spPr>
          <p:txBody>
            <a:bodyPr/>
            <a:lstStyle/>
            <a:p>
              <a:endParaRPr lang="ko-KR" altLang="en-US"/>
            </a:p>
          </p:txBody>
        </p:sp>
      </p:grpSp>
      <p:grpSp>
        <p:nvGrpSpPr>
          <p:cNvPr id="3" name="Group 23"/>
          <p:cNvGrpSpPr>
            <a:grpSpLocks/>
          </p:cNvGrpSpPr>
          <p:nvPr/>
        </p:nvGrpSpPr>
        <p:grpSpPr bwMode="auto">
          <a:xfrm>
            <a:off x="3995739" y="2031206"/>
            <a:ext cx="1081087" cy="2052638"/>
            <a:chOff x="1600" y="1593"/>
            <a:chExt cx="451" cy="922"/>
          </a:xfrm>
        </p:grpSpPr>
        <p:sp>
          <p:nvSpPr>
            <p:cNvPr id="19487" name="Freeform 24"/>
            <p:cNvSpPr>
              <a:spLocks/>
            </p:cNvSpPr>
            <p:nvPr/>
          </p:nvSpPr>
          <p:spPr bwMode="auto">
            <a:xfrm>
              <a:off x="1609"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close/>
                </a:path>
              </a:pathLst>
            </a:custGeom>
            <a:solidFill>
              <a:schemeClr val="tx2"/>
            </a:solidFill>
            <a:ln w="19050" cmpd="sng">
              <a:noFill/>
              <a:round/>
              <a:headEnd/>
              <a:tailEnd/>
            </a:ln>
          </p:spPr>
          <p:txBody>
            <a:bodyPr/>
            <a:lstStyle/>
            <a:p>
              <a:endParaRPr lang="ko-KR" altLang="en-US"/>
            </a:p>
          </p:txBody>
        </p:sp>
        <p:sp>
          <p:nvSpPr>
            <p:cNvPr id="19488" name="Freeform 25"/>
            <p:cNvSpPr>
              <a:spLocks/>
            </p:cNvSpPr>
            <p:nvPr/>
          </p:nvSpPr>
          <p:spPr bwMode="auto">
            <a:xfrm>
              <a:off x="1600"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path>
              </a:pathLst>
            </a:custGeom>
            <a:solidFill>
              <a:schemeClr val="tx2"/>
            </a:solidFill>
            <a:ln w="19050" cmpd="sng">
              <a:noFill/>
              <a:prstDash val="solid"/>
              <a:round/>
              <a:headEnd/>
              <a:tailEnd/>
            </a:ln>
          </p:spPr>
          <p:txBody>
            <a:bodyPr/>
            <a:lstStyle/>
            <a:p>
              <a:endParaRPr lang="ko-KR" altLang="en-US"/>
            </a:p>
          </p:txBody>
        </p:sp>
      </p:grpSp>
      <p:sp>
        <p:nvSpPr>
          <p:cNvPr id="829484" name="Rectangle 44"/>
          <p:cNvSpPr>
            <a:spLocks noChangeArrowheads="1"/>
          </p:cNvSpPr>
          <p:nvPr/>
        </p:nvSpPr>
        <p:spPr bwMode="auto">
          <a:xfrm>
            <a:off x="250825" y="303610"/>
            <a:ext cx="8642350" cy="702469"/>
          </a:xfrm>
          <a:prstGeom prst="rect">
            <a:avLst/>
          </a:prstGeom>
          <a:gradFill rotWithShape="1">
            <a:gsLst>
              <a:gs pos="0">
                <a:srgbClr val="99CCFF"/>
              </a:gs>
              <a:gs pos="50000">
                <a:srgbClr val="99CCFF">
                  <a:gamma/>
                  <a:tint val="0"/>
                  <a:invGamma/>
                </a:srgbClr>
              </a:gs>
              <a:gs pos="100000">
                <a:srgbClr val="99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3600"/>
              <a:t>Workshop course of the spirit world</a:t>
            </a:r>
          </a:p>
        </p:txBody>
      </p:sp>
      <p:sp>
        <p:nvSpPr>
          <p:cNvPr id="829454" name="Oval 14"/>
          <p:cNvSpPr>
            <a:spLocks noChangeArrowheads="1"/>
          </p:cNvSpPr>
          <p:nvPr/>
        </p:nvSpPr>
        <p:spPr bwMode="gray">
          <a:xfrm>
            <a:off x="1763713" y="2625329"/>
            <a:ext cx="1295400" cy="914400"/>
          </a:xfrm>
          <a:prstGeom prst="ellipse">
            <a:avLst/>
          </a:prstGeom>
          <a:gradFill rotWithShape="1">
            <a:gsLst>
              <a:gs pos="0">
                <a:srgbClr val="FFFFFF"/>
              </a:gs>
              <a:gs pos="100000">
                <a:srgbClr val="FD8D9D"/>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r>
              <a:rPr kumimoji="0" lang="en-US" altLang="ko-KR" sz="2000">
                <a:solidFill>
                  <a:srgbClr val="003300"/>
                </a:solidFill>
                <a:latin typeface="Times New Roman" pitchFamily="18" charset="0"/>
                <a:ea typeface="굴림" charset="-127"/>
              </a:rPr>
              <a:t>Time to </a:t>
            </a:r>
          </a:p>
          <a:p>
            <a:pPr eaLnBrk="0" latinLnBrk="0" hangingPunct="0"/>
            <a:r>
              <a:rPr kumimoji="0" lang="en-US" altLang="ko-KR" sz="2000">
                <a:solidFill>
                  <a:srgbClr val="003300"/>
                </a:solidFill>
                <a:latin typeface="Times New Roman" pitchFamily="18" charset="0"/>
                <a:ea typeface="굴림" charset="-127"/>
              </a:rPr>
              <a:t>scrub sins</a:t>
            </a:r>
          </a:p>
        </p:txBody>
      </p:sp>
      <p:sp>
        <p:nvSpPr>
          <p:cNvPr id="829449" name="Oval 9"/>
          <p:cNvSpPr>
            <a:spLocks noChangeArrowheads="1"/>
          </p:cNvSpPr>
          <p:nvPr/>
        </p:nvSpPr>
        <p:spPr bwMode="gray">
          <a:xfrm>
            <a:off x="2843213" y="1168004"/>
            <a:ext cx="1295400" cy="913209"/>
          </a:xfrm>
          <a:prstGeom prst="ellipse">
            <a:avLst/>
          </a:prstGeom>
          <a:gradFill rotWithShape="1">
            <a:gsLst>
              <a:gs pos="0">
                <a:schemeClr val="folHlink">
                  <a:gamma/>
                  <a:tint val="0"/>
                  <a:invGamma/>
                </a:schemeClr>
              </a:gs>
              <a:gs pos="100000">
                <a:schemeClr val="folHlink"/>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defRPr/>
            </a:pPr>
            <a:r>
              <a:rPr kumimoji="0" lang="en-US" altLang="ko-KR" sz="2000">
                <a:solidFill>
                  <a:srgbClr val="003300"/>
                </a:solidFill>
                <a:latin typeface="Times New Roman" pitchFamily="18" charset="0"/>
                <a:ea typeface="굴림" pitchFamily="50" charset="-127"/>
              </a:rPr>
              <a:t>See one’s </a:t>
            </a:r>
          </a:p>
          <a:p>
            <a:pPr eaLnBrk="0" latinLnBrk="0" hangingPunct="0">
              <a:defRPr/>
            </a:pPr>
            <a:r>
              <a:rPr kumimoji="0" lang="en-US" altLang="ko-KR" sz="2000">
                <a:solidFill>
                  <a:srgbClr val="003300"/>
                </a:solidFill>
                <a:latin typeface="Times New Roman" pitchFamily="18" charset="0"/>
                <a:ea typeface="굴림" pitchFamily="50" charset="-127"/>
              </a:rPr>
              <a:t>spirit body</a:t>
            </a:r>
          </a:p>
        </p:txBody>
      </p:sp>
      <p:sp>
        <p:nvSpPr>
          <p:cNvPr id="829450" name="Oval 10"/>
          <p:cNvSpPr>
            <a:spLocks noChangeArrowheads="1"/>
          </p:cNvSpPr>
          <p:nvPr/>
        </p:nvSpPr>
        <p:spPr bwMode="gray">
          <a:xfrm>
            <a:off x="2843213" y="4030266"/>
            <a:ext cx="1295400" cy="914400"/>
          </a:xfrm>
          <a:prstGeom prst="ellipse">
            <a:avLst/>
          </a:prstGeom>
          <a:gradFill rotWithShape="1">
            <a:gsLst>
              <a:gs pos="0">
                <a:srgbClr val="FFFFFF"/>
              </a:gs>
              <a:gs pos="100000">
                <a:srgbClr val="F6B448"/>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r>
              <a:rPr kumimoji="0" lang="en-US" altLang="ko-KR" sz="2000">
                <a:solidFill>
                  <a:srgbClr val="003300"/>
                </a:solidFill>
                <a:latin typeface="Times New Roman" pitchFamily="18" charset="0"/>
                <a:ea typeface="굴림" charset="-127"/>
              </a:rPr>
              <a:t>Lectures</a:t>
            </a:r>
          </a:p>
        </p:txBody>
      </p:sp>
      <p:sp>
        <p:nvSpPr>
          <p:cNvPr id="829451" name="Oval 11"/>
          <p:cNvSpPr>
            <a:spLocks noChangeArrowheads="1"/>
          </p:cNvSpPr>
          <p:nvPr/>
        </p:nvSpPr>
        <p:spPr bwMode="gray">
          <a:xfrm>
            <a:off x="6227763" y="2571750"/>
            <a:ext cx="1295400" cy="914400"/>
          </a:xfrm>
          <a:prstGeom prst="ellipse">
            <a:avLst/>
          </a:prstGeom>
          <a:gradFill rotWithShape="1">
            <a:gsLst>
              <a:gs pos="0">
                <a:schemeClr val="hlink">
                  <a:gamma/>
                  <a:tint val="0"/>
                  <a:invGamma/>
                </a:schemeClr>
              </a:gs>
              <a:gs pos="100000">
                <a:schemeClr val="hlink"/>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defRPr/>
            </a:pPr>
            <a:r>
              <a:rPr kumimoji="0" lang="en-US" altLang="ko-KR" sz="2000">
                <a:solidFill>
                  <a:srgbClr val="003300"/>
                </a:solidFill>
                <a:latin typeface="Times New Roman" pitchFamily="18" charset="0"/>
                <a:ea typeface="굴림" pitchFamily="50" charset="-127"/>
              </a:rPr>
              <a:t>Confirm </a:t>
            </a:r>
          </a:p>
          <a:p>
            <a:pPr eaLnBrk="0" latinLnBrk="0" hangingPunct="0">
              <a:defRPr/>
            </a:pPr>
            <a:r>
              <a:rPr kumimoji="0" lang="en-US" altLang="ko-KR" sz="2000">
                <a:solidFill>
                  <a:srgbClr val="003300"/>
                </a:solidFill>
                <a:latin typeface="Times New Roman" pitchFamily="18" charset="0"/>
                <a:ea typeface="굴림" pitchFamily="50" charset="-127"/>
              </a:rPr>
              <a:t>one’s place </a:t>
            </a:r>
          </a:p>
          <a:p>
            <a:pPr eaLnBrk="0" latinLnBrk="0" hangingPunct="0">
              <a:defRPr/>
            </a:pPr>
            <a:r>
              <a:rPr kumimoji="0" lang="en-US" altLang="ko-KR" sz="2000">
                <a:solidFill>
                  <a:srgbClr val="003300"/>
                </a:solidFill>
                <a:latin typeface="Times New Roman" pitchFamily="18" charset="0"/>
                <a:ea typeface="굴림" pitchFamily="50" charset="-127"/>
              </a:rPr>
              <a:t>to live</a:t>
            </a:r>
          </a:p>
        </p:txBody>
      </p:sp>
      <p:sp>
        <p:nvSpPr>
          <p:cNvPr id="829452" name="Oval 12"/>
          <p:cNvSpPr>
            <a:spLocks noChangeArrowheads="1"/>
          </p:cNvSpPr>
          <p:nvPr/>
        </p:nvSpPr>
        <p:spPr bwMode="gray">
          <a:xfrm>
            <a:off x="5076825" y="1168004"/>
            <a:ext cx="1295400" cy="914400"/>
          </a:xfrm>
          <a:prstGeom prst="ellipse">
            <a:avLst/>
          </a:prstGeom>
          <a:gradFill rotWithShape="1">
            <a:gsLst>
              <a:gs pos="0">
                <a:srgbClr val="FFFFFF"/>
              </a:gs>
              <a:gs pos="100000">
                <a:srgbClr val="6AC765"/>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r>
              <a:rPr kumimoji="0" lang="en-US" altLang="ko-KR" sz="2000">
                <a:solidFill>
                  <a:srgbClr val="003300"/>
                </a:solidFill>
                <a:latin typeface="Times New Roman" pitchFamily="18" charset="0"/>
                <a:ea typeface="굴림" charset="-127"/>
              </a:rPr>
              <a:t>See all of </a:t>
            </a:r>
          </a:p>
          <a:p>
            <a:pPr eaLnBrk="0" latinLnBrk="0" hangingPunct="0"/>
            <a:r>
              <a:rPr kumimoji="0" lang="en-US" altLang="ko-KR" sz="2000">
                <a:solidFill>
                  <a:srgbClr val="003300"/>
                </a:solidFill>
                <a:latin typeface="Times New Roman" pitchFamily="18" charset="0"/>
                <a:ea typeface="굴림" charset="-127"/>
              </a:rPr>
              <a:t>the spirit </a:t>
            </a:r>
          </a:p>
          <a:p>
            <a:pPr eaLnBrk="0" latinLnBrk="0" hangingPunct="0"/>
            <a:r>
              <a:rPr kumimoji="0" lang="en-US" altLang="ko-KR" sz="2000">
                <a:solidFill>
                  <a:srgbClr val="003300"/>
                </a:solidFill>
                <a:latin typeface="Times New Roman" pitchFamily="18" charset="0"/>
                <a:ea typeface="굴림" charset="-127"/>
              </a:rPr>
              <a:t>world</a:t>
            </a:r>
          </a:p>
        </p:txBody>
      </p:sp>
      <p:sp>
        <p:nvSpPr>
          <p:cNvPr id="829453" name="Text Box 13"/>
          <p:cNvSpPr txBox="1">
            <a:spLocks noChangeArrowheads="1"/>
          </p:cNvSpPr>
          <p:nvPr/>
        </p:nvSpPr>
        <p:spPr bwMode="auto">
          <a:xfrm>
            <a:off x="250825" y="3867894"/>
            <a:ext cx="1657350" cy="1200329"/>
          </a:xfrm>
          <a:prstGeom prst="rect">
            <a:avLst/>
          </a:prstGeom>
          <a:gradFill rotWithShape="1">
            <a:gsLst>
              <a:gs pos="0">
                <a:srgbClr val="99CCFF"/>
              </a:gs>
              <a:gs pos="50000">
                <a:srgbClr val="99CCFF">
                  <a:gamma/>
                  <a:tint val="0"/>
                  <a:invGamma/>
                </a:srgbClr>
              </a:gs>
              <a:gs pos="100000">
                <a:srgbClr val="99CCFF"/>
              </a:gs>
            </a:gsLst>
            <a:lin ang="5400000" scaled="1"/>
          </a:gradFill>
          <a:ln w="9525" algn="ctr">
            <a:noFill/>
            <a:miter lim="800000"/>
            <a:headEnd/>
            <a:tailEnd/>
          </a:ln>
          <a:effectLst>
            <a:outerShdw dist="107763" dir="2700000" algn="ctr" rotWithShape="0">
              <a:schemeClr val="bg2">
                <a:alpha val="50000"/>
              </a:schemeClr>
            </a:outerShdw>
          </a:effectLst>
        </p:spPr>
        <p:txBody>
          <a:bodyPr>
            <a:spAutoFit/>
          </a:bodyPr>
          <a:lstStyle/>
          <a:p>
            <a:pPr eaLnBrk="0" latinLnBrk="0" hangingPunct="0">
              <a:spcBef>
                <a:spcPct val="50000"/>
              </a:spcBef>
              <a:defRPr/>
            </a:pPr>
            <a:r>
              <a:rPr kumimoji="0" lang="en-US" altLang="ko-KR" sz="2400" dirty="0">
                <a:latin typeface="Times New Roman" pitchFamily="18" charset="0"/>
                <a:ea typeface="궁서" pitchFamily="18" charset="-127"/>
              </a:rPr>
              <a:t>Repeating workshop course</a:t>
            </a:r>
          </a:p>
        </p:txBody>
      </p:sp>
      <p:sp>
        <p:nvSpPr>
          <p:cNvPr id="829455" name="Oval 15"/>
          <p:cNvSpPr>
            <a:spLocks noChangeArrowheads="1"/>
          </p:cNvSpPr>
          <p:nvPr/>
        </p:nvSpPr>
        <p:spPr bwMode="gray">
          <a:xfrm>
            <a:off x="5076825" y="4030266"/>
            <a:ext cx="1295400" cy="914400"/>
          </a:xfrm>
          <a:prstGeom prst="ellipse">
            <a:avLst/>
          </a:prstGeom>
          <a:gradFill rotWithShape="1">
            <a:gsLst>
              <a:gs pos="0">
                <a:srgbClr val="FFFFFF"/>
              </a:gs>
              <a:gs pos="100000">
                <a:srgbClr val="7575DD"/>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r>
              <a:rPr kumimoji="0" lang="en-US" altLang="ko-KR" sz="2000">
                <a:solidFill>
                  <a:srgbClr val="003300"/>
                </a:solidFill>
                <a:latin typeface="Times New Roman" pitchFamily="18" charset="0"/>
                <a:ea typeface="굴림" charset="-127"/>
              </a:rPr>
              <a:t>Ideal world </a:t>
            </a:r>
          </a:p>
          <a:p>
            <a:pPr eaLnBrk="0" latinLnBrk="0" hangingPunct="0"/>
            <a:r>
              <a:rPr kumimoji="0" lang="en-US" altLang="ko-KR" sz="2000">
                <a:solidFill>
                  <a:srgbClr val="003300"/>
                </a:solidFill>
                <a:latin typeface="Times New Roman" pitchFamily="18" charset="0"/>
                <a:ea typeface="굴림" charset="-127"/>
              </a:rPr>
              <a:t>of creation</a:t>
            </a:r>
          </a:p>
        </p:txBody>
      </p:sp>
      <p:sp>
        <p:nvSpPr>
          <p:cNvPr id="829475" name="AutoShape 35"/>
          <p:cNvSpPr>
            <a:spLocks noChangeArrowheads="1"/>
          </p:cNvSpPr>
          <p:nvPr/>
        </p:nvSpPr>
        <p:spPr bwMode="auto">
          <a:xfrm>
            <a:off x="4211638" y="1383506"/>
            <a:ext cx="792162" cy="419100"/>
          </a:xfrm>
          <a:prstGeom prst="rightArrow">
            <a:avLst>
              <a:gd name="adj1" fmla="val 52870"/>
              <a:gd name="adj2" fmla="val 45245"/>
            </a:avLst>
          </a:prstGeom>
          <a:gradFill rotWithShape="1">
            <a:gsLst>
              <a:gs pos="0">
                <a:srgbClr val="CCCCFF">
                  <a:gamma/>
                  <a:shade val="39608"/>
                  <a:invGamma/>
                </a:srgbClr>
              </a:gs>
              <a:gs pos="50000">
                <a:srgbClr val="CCCCFF">
                  <a:alpha val="70000"/>
                </a:srgbClr>
              </a:gs>
              <a:gs pos="100000">
                <a:srgbClr val="CCCCFF">
                  <a:gamma/>
                  <a:shade val="39608"/>
                  <a:invGamma/>
                </a:srgbClr>
              </a:gs>
            </a:gsLst>
            <a:lin ang="5400000" scaled="1"/>
          </a:gradFill>
          <a:ln w="9525" algn="ctr">
            <a:noFill/>
            <a:miter lim="800000"/>
            <a:headEnd/>
            <a:tailEnd/>
          </a:ln>
          <a:effectLst/>
          <a:scene3d>
            <a:camera prst="legacyObliqueTopRight"/>
            <a:lightRig rig="legacyFlat3" dir="b"/>
          </a:scene3d>
          <a:sp3d extrusionH="36500" prstMaterial="legacyMatte">
            <a:bevelT w="13500" h="13500" prst="angle"/>
            <a:bevelB w="13500" h="13500" prst="angle"/>
            <a:extrusionClr>
              <a:srgbClr val="CCCCFF"/>
            </a:extrusionClr>
          </a:sp3d>
        </p:spPr>
        <p:txBody>
          <a:bodyPr wrap="none" anchor="ctr">
            <a:flatTx/>
          </a:bodyPr>
          <a:lstStyle/>
          <a:p>
            <a:pPr>
              <a:defRPr/>
            </a:pPr>
            <a:endParaRPr lang="ko-KR" altLang="en-US"/>
          </a:p>
        </p:txBody>
      </p:sp>
      <p:sp>
        <p:nvSpPr>
          <p:cNvPr id="829476" name="AutoShape 36"/>
          <p:cNvSpPr>
            <a:spLocks noChangeArrowheads="1"/>
          </p:cNvSpPr>
          <p:nvPr/>
        </p:nvSpPr>
        <p:spPr bwMode="auto">
          <a:xfrm rot="3528203">
            <a:off x="6067227" y="2048868"/>
            <a:ext cx="594122" cy="558800"/>
          </a:xfrm>
          <a:prstGeom prst="rightArrow">
            <a:avLst>
              <a:gd name="adj1" fmla="val 52870"/>
              <a:gd name="adj2" fmla="val 45246"/>
            </a:avLst>
          </a:prstGeom>
          <a:gradFill rotWithShape="1">
            <a:gsLst>
              <a:gs pos="0">
                <a:srgbClr val="CCCCFF">
                  <a:gamma/>
                  <a:shade val="39608"/>
                  <a:invGamma/>
                </a:srgbClr>
              </a:gs>
              <a:gs pos="50000">
                <a:srgbClr val="CCCCFF">
                  <a:alpha val="70000"/>
                </a:srgbClr>
              </a:gs>
              <a:gs pos="100000">
                <a:srgbClr val="CCCCFF">
                  <a:gamma/>
                  <a:shade val="39608"/>
                  <a:invGamma/>
                </a:srgbClr>
              </a:gs>
            </a:gsLst>
            <a:lin ang="5400000" scaled="1"/>
          </a:gradFill>
          <a:ln w="9525" algn="ctr">
            <a:noFill/>
            <a:miter lim="800000"/>
            <a:headEnd/>
            <a:tailEnd/>
          </a:ln>
          <a:effectLst/>
          <a:scene3d>
            <a:camera prst="legacyObliqueTopRight"/>
            <a:lightRig rig="legacyFlat3" dir="b"/>
          </a:scene3d>
          <a:sp3d extrusionH="36500" prstMaterial="legacyMatte">
            <a:bevelT w="13500" h="13500" prst="angle"/>
            <a:bevelB w="13500" h="13500" prst="angle"/>
            <a:extrusionClr>
              <a:srgbClr val="CCCCFF"/>
            </a:extrusionClr>
          </a:sp3d>
        </p:spPr>
        <p:txBody>
          <a:bodyPr wrap="none" anchor="ctr">
            <a:flatTx/>
          </a:bodyPr>
          <a:lstStyle/>
          <a:p>
            <a:pPr>
              <a:defRPr/>
            </a:pPr>
            <a:endParaRPr lang="ko-KR" altLang="en-US"/>
          </a:p>
        </p:txBody>
      </p:sp>
      <p:sp>
        <p:nvSpPr>
          <p:cNvPr id="829477" name="AutoShape 37"/>
          <p:cNvSpPr>
            <a:spLocks noChangeArrowheads="1"/>
          </p:cNvSpPr>
          <p:nvPr/>
        </p:nvSpPr>
        <p:spPr bwMode="auto">
          <a:xfrm rot="7593194">
            <a:off x="6067227" y="3507383"/>
            <a:ext cx="594122" cy="558800"/>
          </a:xfrm>
          <a:prstGeom prst="rightArrow">
            <a:avLst>
              <a:gd name="adj1" fmla="val 52870"/>
              <a:gd name="adj2" fmla="val 45245"/>
            </a:avLst>
          </a:prstGeom>
          <a:gradFill rotWithShape="1">
            <a:gsLst>
              <a:gs pos="0">
                <a:srgbClr val="CCCCFF">
                  <a:gamma/>
                  <a:shade val="39608"/>
                  <a:invGamma/>
                </a:srgbClr>
              </a:gs>
              <a:gs pos="50000">
                <a:srgbClr val="CCCCFF">
                  <a:alpha val="70000"/>
                </a:srgbClr>
              </a:gs>
              <a:gs pos="100000">
                <a:srgbClr val="CCCCFF">
                  <a:gamma/>
                  <a:shade val="39608"/>
                  <a:invGamma/>
                </a:srgbClr>
              </a:gs>
            </a:gsLst>
            <a:lin ang="5400000" scaled="1"/>
          </a:gradFill>
          <a:ln w="9525" algn="ctr">
            <a:noFill/>
            <a:miter lim="800000"/>
            <a:headEnd/>
            <a:tailEnd/>
          </a:ln>
          <a:effectLst/>
          <a:scene3d>
            <a:camera prst="legacyObliqueTopRight"/>
            <a:lightRig rig="legacyFlat3" dir="b"/>
          </a:scene3d>
          <a:sp3d extrusionH="36500" prstMaterial="legacyMatte">
            <a:bevelT w="13500" h="13500" prst="angle"/>
            <a:bevelB w="13500" h="13500" prst="angle"/>
            <a:extrusionClr>
              <a:srgbClr val="CCCCFF"/>
            </a:extrusionClr>
          </a:sp3d>
        </p:spPr>
        <p:txBody>
          <a:bodyPr wrap="none" anchor="ctr">
            <a:flatTx/>
          </a:bodyPr>
          <a:lstStyle/>
          <a:p>
            <a:pPr>
              <a:defRPr/>
            </a:pPr>
            <a:endParaRPr lang="ko-KR" altLang="en-US"/>
          </a:p>
        </p:txBody>
      </p:sp>
      <p:sp>
        <p:nvSpPr>
          <p:cNvPr id="829478" name="AutoShape 38"/>
          <p:cNvSpPr>
            <a:spLocks noChangeArrowheads="1"/>
          </p:cNvSpPr>
          <p:nvPr/>
        </p:nvSpPr>
        <p:spPr bwMode="auto">
          <a:xfrm rot="10800000">
            <a:off x="4211638" y="4354116"/>
            <a:ext cx="792162" cy="419100"/>
          </a:xfrm>
          <a:prstGeom prst="rightArrow">
            <a:avLst>
              <a:gd name="adj1" fmla="val 52870"/>
              <a:gd name="adj2" fmla="val 45245"/>
            </a:avLst>
          </a:prstGeom>
          <a:gradFill rotWithShape="1">
            <a:gsLst>
              <a:gs pos="0">
                <a:srgbClr val="CCCCFF">
                  <a:gamma/>
                  <a:shade val="39608"/>
                  <a:invGamma/>
                </a:srgbClr>
              </a:gs>
              <a:gs pos="50000">
                <a:srgbClr val="CCCCFF">
                  <a:alpha val="70000"/>
                </a:srgbClr>
              </a:gs>
              <a:gs pos="100000">
                <a:srgbClr val="CCCCFF">
                  <a:gamma/>
                  <a:shade val="39608"/>
                  <a:invGamma/>
                </a:srgbClr>
              </a:gs>
            </a:gsLst>
            <a:lin ang="5400000" scaled="1"/>
          </a:gradFill>
          <a:ln w="9525" algn="ctr">
            <a:noFill/>
            <a:miter lim="800000"/>
            <a:headEnd/>
            <a:tailEnd/>
          </a:ln>
          <a:effectLst/>
          <a:scene3d>
            <a:camera prst="legacyObliqueTopRight"/>
            <a:lightRig rig="legacyFlat3" dir="b"/>
          </a:scene3d>
          <a:sp3d extrusionH="36500" prstMaterial="legacyMatte">
            <a:bevelT w="13500" h="13500" prst="angle"/>
            <a:bevelB w="13500" h="13500" prst="angle"/>
            <a:extrusionClr>
              <a:srgbClr val="CCCCFF"/>
            </a:extrusionClr>
          </a:sp3d>
        </p:spPr>
        <p:txBody>
          <a:bodyPr wrap="none" anchor="ctr">
            <a:flatTx/>
          </a:bodyPr>
          <a:lstStyle/>
          <a:p>
            <a:pPr>
              <a:defRPr/>
            </a:pPr>
            <a:endParaRPr lang="ko-KR" altLang="en-US"/>
          </a:p>
        </p:txBody>
      </p:sp>
      <p:sp>
        <p:nvSpPr>
          <p:cNvPr id="829479" name="AutoShape 39"/>
          <p:cNvSpPr>
            <a:spLocks noChangeArrowheads="1"/>
          </p:cNvSpPr>
          <p:nvPr/>
        </p:nvSpPr>
        <p:spPr bwMode="auto">
          <a:xfrm rot="35594231">
            <a:off x="2609652" y="3507383"/>
            <a:ext cx="594122" cy="558800"/>
          </a:xfrm>
          <a:prstGeom prst="rightArrow">
            <a:avLst>
              <a:gd name="adj1" fmla="val 52870"/>
              <a:gd name="adj2" fmla="val 45245"/>
            </a:avLst>
          </a:prstGeom>
          <a:gradFill rotWithShape="1">
            <a:gsLst>
              <a:gs pos="0">
                <a:srgbClr val="CCCCFF">
                  <a:gamma/>
                  <a:shade val="39608"/>
                  <a:invGamma/>
                </a:srgbClr>
              </a:gs>
              <a:gs pos="50000">
                <a:srgbClr val="CCCCFF">
                  <a:alpha val="70000"/>
                </a:srgbClr>
              </a:gs>
              <a:gs pos="100000">
                <a:srgbClr val="CCCCFF">
                  <a:gamma/>
                  <a:shade val="39608"/>
                  <a:invGamma/>
                </a:srgbClr>
              </a:gs>
            </a:gsLst>
            <a:lin ang="5400000" scaled="1"/>
          </a:gradFill>
          <a:ln w="9525" algn="ctr">
            <a:noFill/>
            <a:miter lim="800000"/>
            <a:headEnd/>
            <a:tailEnd/>
          </a:ln>
          <a:effectLst/>
          <a:scene3d>
            <a:camera prst="legacyObliqueTopRight"/>
            <a:lightRig rig="legacyFlat3" dir="b"/>
          </a:scene3d>
          <a:sp3d extrusionH="36500" prstMaterial="legacyMatte">
            <a:bevelT w="13500" h="13500" prst="angle"/>
            <a:bevelB w="13500" h="13500" prst="angle"/>
            <a:extrusionClr>
              <a:srgbClr val="CCCCFF"/>
            </a:extrusionClr>
          </a:sp3d>
        </p:spPr>
        <p:txBody>
          <a:bodyPr wrap="none" anchor="ctr">
            <a:flatTx/>
          </a:bodyPr>
          <a:lstStyle/>
          <a:p>
            <a:pPr>
              <a:defRPr/>
            </a:pPr>
            <a:endParaRPr lang="ko-KR" altLang="en-US"/>
          </a:p>
        </p:txBody>
      </p:sp>
      <p:sp>
        <p:nvSpPr>
          <p:cNvPr id="829480" name="AutoShape 40"/>
          <p:cNvSpPr>
            <a:spLocks noChangeArrowheads="1"/>
          </p:cNvSpPr>
          <p:nvPr/>
        </p:nvSpPr>
        <p:spPr bwMode="auto">
          <a:xfrm rot="61431753">
            <a:off x="2538214" y="2048868"/>
            <a:ext cx="594122" cy="558800"/>
          </a:xfrm>
          <a:prstGeom prst="rightArrow">
            <a:avLst>
              <a:gd name="adj1" fmla="val 52870"/>
              <a:gd name="adj2" fmla="val 45246"/>
            </a:avLst>
          </a:prstGeom>
          <a:gradFill rotWithShape="1">
            <a:gsLst>
              <a:gs pos="0">
                <a:srgbClr val="CCCCFF">
                  <a:gamma/>
                  <a:shade val="39608"/>
                  <a:invGamma/>
                </a:srgbClr>
              </a:gs>
              <a:gs pos="50000">
                <a:srgbClr val="CCCCFF">
                  <a:alpha val="70000"/>
                </a:srgbClr>
              </a:gs>
              <a:gs pos="100000">
                <a:srgbClr val="CCCCFF">
                  <a:gamma/>
                  <a:shade val="39608"/>
                  <a:invGamma/>
                </a:srgbClr>
              </a:gs>
            </a:gsLst>
            <a:lin ang="5400000" scaled="1"/>
          </a:gradFill>
          <a:ln w="9525" algn="ctr">
            <a:noFill/>
            <a:miter lim="800000"/>
            <a:headEnd/>
            <a:tailEnd/>
          </a:ln>
          <a:effectLst/>
          <a:scene3d>
            <a:camera prst="legacyObliqueTopRight"/>
            <a:lightRig rig="legacyFlat3" dir="b"/>
          </a:scene3d>
          <a:sp3d extrusionH="36500" prstMaterial="legacyMatte">
            <a:bevelT w="13500" h="13500" prst="angle"/>
            <a:bevelB w="13500" h="13500" prst="angle"/>
            <a:extrusionClr>
              <a:srgbClr val="CCCCFF"/>
            </a:extrusionClr>
          </a:sp3d>
        </p:spPr>
        <p:txBody>
          <a:bodyPr wrap="none" anchor="ctr">
            <a:flatTx/>
          </a:bodyPr>
          <a:lstStyle/>
          <a:p>
            <a:pPr>
              <a:defRPr/>
            </a:pPr>
            <a:endParaRPr lang="ko-KR" altLang="en-US"/>
          </a:p>
        </p:txBody>
      </p:sp>
      <p:sp>
        <p:nvSpPr>
          <p:cNvPr id="19486" name="Rectangle 49"/>
          <p:cNvSpPr>
            <a:spLocks noChangeArrowheads="1"/>
          </p:cNvSpPr>
          <p:nvPr/>
        </p:nvSpPr>
        <p:spPr bwMode="auto">
          <a:xfrm>
            <a:off x="5580064" y="0"/>
            <a:ext cx="3563937" cy="303610"/>
          </a:xfrm>
          <a:prstGeom prst="rect">
            <a:avLst/>
          </a:prstGeom>
          <a:gradFill rotWithShape="1">
            <a:gsLst>
              <a:gs pos="0">
                <a:srgbClr val="FFCCFF"/>
              </a:gs>
              <a:gs pos="50000">
                <a:srgbClr val="FFFFFF"/>
              </a:gs>
              <a:gs pos="100000">
                <a:srgbClr val="FF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4</a:t>
            </a:r>
            <a:r>
              <a:rPr lang="en-US" altLang="ko-KR" sz="1600">
                <a:latin typeface="궁서" pitchFamily="18" charset="-127"/>
                <a:ea typeface="궁서" pitchFamily="18" charset="-127"/>
              </a:rPr>
              <a:t>-3.</a:t>
            </a:r>
            <a:r>
              <a:rPr lang="en-US" altLang="ko-KR" sz="2000">
                <a:latin typeface="궁서" pitchFamily="18" charset="-127"/>
                <a:ea typeface="궁서" pitchFamily="18" charset="-127"/>
              </a:rPr>
              <a:t> Ancestor liberation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9484"/>
                                        </p:tgtEl>
                                        <p:attrNameLst>
                                          <p:attrName>style.visibility</p:attrName>
                                        </p:attrNameLst>
                                      </p:cBhvr>
                                      <p:to>
                                        <p:strVal val="visible"/>
                                      </p:to>
                                    </p:set>
                                    <p:animEffect transition="in" filter="randombar(horizontal)">
                                      <p:cBhvr>
                                        <p:cTn id="7" dur="500"/>
                                        <p:tgtEl>
                                          <p:spTgt spid="829484"/>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829449"/>
                                        </p:tgtEl>
                                        <p:attrNameLst>
                                          <p:attrName>style.visibility</p:attrName>
                                        </p:attrNameLst>
                                      </p:cBhvr>
                                      <p:to>
                                        <p:strVal val="visible"/>
                                      </p:to>
                                    </p:set>
                                    <p:anim calcmode="lin" valueType="num">
                                      <p:cBhvr>
                                        <p:cTn id="17" dur="500" fill="hold"/>
                                        <p:tgtEl>
                                          <p:spTgt spid="829449"/>
                                        </p:tgtEl>
                                        <p:attrNameLst>
                                          <p:attrName>ppt_w</p:attrName>
                                        </p:attrNameLst>
                                      </p:cBhvr>
                                      <p:tavLst>
                                        <p:tav tm="0">
                                          <p:val>
                                            <p:fltVal val="0"/>
                                          </p:val>
                                        </p:tav>
                                        <p:tav tm="100000">
                                          <p:val>
                                            <p:strVal val="#ppt_w"/>
                                          </p:val>
                                        </p:tav>
                                      </p:tavLst>
                                    </p:anim>
                                    <p:anim calcmode="lin" valueType="num">
                                      <p:cBhvr>
                                        <p:cTn id="18" dur="500" fill="hold"/>
                                        <p:tgtEl>
                                          <p:spTgt spid="829449"/>
                                        </p:tgtEl>
                                        <p:attrNameLst>
                                          <p:attrName>ppt_h</p:attrName>
                                        </p:attrNameLst>
                                      </p:cBhvr>
                                      <p:tavLst>
                                        <p:tav tm="0">
                                          <p:val>
                                            <p:fltVal val="0"/>
                                          </p:val>
                                        </p:tav>
                                        <p:tav tm="100000">
                                          <p:val>
                                            <p:strVal val="#ppt_h"/>
                                          </p:val>
                                        </p:tav>
                                      </p:tavLst>
                                    </p:anim>
                                    <p:animEffect transition="in" filter="fade">
                                      <p:cBhvr>
                                        <p:cTn id="19" dur="500"/>
                                        <p:tgtEl>
                                          <p:spTgt spid="82944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829475"/>
                                        </p:tgtEl>
                                        <p:attrNameLst>
                                          <p:attrName>style.visibility</p:attrName>
                                        </p:attrNameLst>
                                      </p:cBhvr>
                                      <p:to>
                                        <p:strVal val="visible"/>
                                      </p:to>
                                    </p:set>
                                    <p:anim calcmode="lin" valueType="num">
                                      <p:cBhvr>
                                        <p:cTn id="24" dur="500" fill="hold"/>
                                        <p:tgtEl>
                                          <p:spTgt spid="829475"/>
                                        </p:tgtEl>
                                        <p:attrNameLst>
                                          <p:attrName>ppt_w</p:attrName>
                                        </p:attrNameLst>
                                      </p:cBhvr>
                                      <p:tavLst>
                                        <p:tav tm="0">
                                          <p:val>
                                            <p:fltVal val="0"/>
                                          </p:val>
                                        </p:tav>
                                        <p:tav tm="100000">
                                          <p:val>
                                            <p:strVal val="#ppt_w"/>
                                          </p:val>
                                        </p:tav>
                                      </p:tavLst>
                                    </p:anim>
                                    <p:anim calcmode="lin" valueType="num">
                                      <p:cBhvr>
                                        <p:cTn id="25" dur="500" fill="hold"/>
                                        <p:tgtEl>
                                          <p:spTgt spid="829475"/>
                                        </p:tgtEl>
                                        <p:attrNameLst>
                                          <p:attrName>ppt_h</p:attrName>
                                        </p:attrNameLst>
                                      </p:cBhvr>
                                      <p:tavLst>
                                        <p:tav tm="0">
                                          <p:val>
                                            <p:fltVal val="0"/>
                                          </p:val>
                                        </p:tav>
                                        <p:tav tm="100000">
                                          <p:val>
                                            <p:strVal val="#ppt_h"/>
                                          </p:val>
                                        </p:tav>
                                      </p:tavLst>
                                    </p:anim>
                                    <p:animEffect transition="in" filter="fade">
                                      <p:cBhvr>
                                        <p:cTn id="26" dur="500"/>
                                        <p:tgtEl>
                                          <p:spTgt spid="829475"/>
                                        </p:tgtEl>
                                      </p:cBhvr>
                                    </p:animEffect>
                                  </p:childTnLst>
                                </p:cTn>
                              </p:par>
                            </p:childTnLst>
                          </p:cTn>
                        </p:par>
                        <p:par>
                          <p:cTn id="27" fill="hold">
                            <p:stCondLst>
                              <p:cond delay="500"/>
                            </p:stCondLst>
                            <p:childTnLst>
                              <p:par>
                                <p:cTn id="28" presetID="53" presetClass="entr" presetSubtype="0" fill="hold" grpId="0" nodeType="afterEffect">
                                  <p:stCondLst>
                                    <p:cond delay="0"/>
                                  </p:stCondLst>
                                  <p:childTnLst>
                                    <p:set>
                                      <p:cBhvr>
                                        <p:cTn id="29" dur="1" fill="hold">
                                          <p:stCondLst>
                                            <p:cond delay="0"/>
                                          </p:stCondLst>
                                        </p:cTn>
                                        <p:tgtEl>
                                          <p:spTgt spid="829452"/>
                                        </p:tgtEl>
                                        <p:attrNameLst>
                                          <p:attrName>style.visibility</p:attrName>
                                        </p:attrNameLst>
                                      </p:cBhvr>
                                      <p:to>
                                        <p:strVal val="visible"/>
                                      </p:to>
                                    </p:set>
                                    <p:anim calcmode="lin" valueType="num">
                                      <p:cBhvr>
                                        <p:cTn id="30" dur="500" fill="hold"/>
                                        <p:tgtEl>
                                          <p:spTgt spid="829452"/>
                                        </p:tgtEl>
                                        <p:attrNameLst>
                                          <p:attrName>ppt_w</p:attrName>
                                        </p:attrNameLst>
                                      </p:cBhvr>
                                      <p:tavLst>
                                        <p:tav tm="0">
                                          <p:val>
                                            <p:fltVal val="0"/>
                                          </p:val>
                                        </p:tav>
                                        <p:tav tm="100000">
                                          <p:val>
                                            <p:strVal val="#ppt_w"/>
                                          </p:val>
                                        </p:tav>
                                      </p:tavLst>
                                    </p:anim>
                                    <p:anim calcmode="lin" valueType="num">
                                      <p:cBhvr>
                                        <p:cTn id="31" dur="500" fill="hold"/>
                                        <p:tgtEl>
                                          <p:spTgt spid="829452"/>
                                        </p:tgtEl>
                                        <p:attrNameLst>
                                          <p:attrName>ppt_h</p:attrName>
                                        </p:attrNameLst>
                                      </p:cBhvr>
                                      <p:tavLst>
                                        <p:tav tm="0">
                                          <p:val>
                                            <p:fltVal val="0"/>
                                          </p:val>
                                        </p:tav>
                                        <p:tav tm="100000">
                                          <p:val>
                                            <p:strVal val="#ppt_h"/>
                                          </p:val>
                                        </p:tav>
                                      </p:tavLst>
                                    </p:anim>
                                    <p:animEffect transition="in" filter="fade">
                                      <p:cBhvr>
                                        <p:cTn id="32" dur="500"/>
                                        <p:tgtEl>
                                          <p:spTgt spid="8294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829476"/>
                                        </p:tgtEl>
                                        <p:attrNameLst>
                                          <p:attrName>style.visibility</p:attrName>
                                        </p:attrNameLst>
                                      </p:cBhvr>
                                      <p:to>
                                        <p:strVal val="visible"/>
                                      </p:to>
                                    </p:set>
                                    <p:anim calcmode="lin" valueType="num">
                                      <p:cBhvr>
                                        <p:cTn id="37" dur="500" fill="hold"/>
                                        <p:tgtEl>
                                          <p:spTgt spid="829476"/>
                                        </p:tgtEl>
                                        <p:attrNameLst>
                                          <p:attrName>ppt_w</p:attrName>
                                        </p:attrNameLst>
                                      </p:cBhvr>
                                      <p:tavLst>
                                        <p:tav tm="0">
                                          <p:val>
                                            <p:fltVal val="0"/>
                                          </p:val>
                                        </p:tav>
                                        <p:tav tm="100000">
                                          <p:val>
                                            <p:strVal val="#ppt_w"/>
                                          </p:val>
                                        </p:tav>
                                      </p:tavLst>
                                    </p:anim>
                                    <p:anim calcmode="lin" valueType="num">
                                      <p:cBhvr>
                                        <p:cTn id="38" dur="500" fill="hold"/>
                                        <p:tgtEl>
                                          <p:spTgt spid="829476"/>
                                        </p:tgtEl>
                                        <p:attrNameLst>
                                          <p:attrName>ppt_h</p:attrName>
                                        </p:attrNameLst>
                                      </p:cBhvr>
                                      <p:tavLst>
                                        <p:tav tm="0">
                                          <p:val>
                                            <p:fltVal val="0"/>
                                          </p:val>
                                        </p:tav>
                                        <p:tav tm="100000">
                                          <p:val>
                                            <p:strVal val="#ppt_h"/>
                                          </p:val>
                                        </p:tav>
                                      </p:tavLst>
                                    </p:anim>
                                    <p:animEffect transition="in" filter="fade">
                                      <p:cBhvr>
                                        <p:cTn id="39" dur="500"/>
                                        <p:tgtEl>
                                          <p:spTgt spid="829476"/>
                                        </p:tgtEl>
                                      </p:cBhvr>
                                    </p:animEffect>
                                  </p:childTnLst>
                                </p:cTn>
                              </p:par>
                            </p:childTnLst>
                          </p:cTn>
                        </p:par>
                        <p:par>
                          <p:cTn id="40" fill="hold">
                            <p:stCondLst>
                              <p:cond delay="500"/>
                            </p:stCondLst>
                            <p:childTnLst>
                              <p:par>
                                <p:cTn id="41" presetID="53" presetClass="entr" presetSubtype="0" fill="hold" grpId="0" nodeType="afterEffect">
                                  <p:stCondLst>
                                    <p:cond delay="0"/>
                                  </p:stCondLst>
                                  <p:childTnLst>
                                    <p:set>
                                      <p:cBhvr>
                                        <p:cTn id="42" dur="1" fill="hold">
                                          <p:stCondLst>
                                            <p:cond delay="0"/>
                                          </p:stCondLst>
                                        </p:cTn>
                                        <p:tgtEl>
                                          <p:spTgt spid="829451"/>
                                        </p:tgtEl>
                                        <p:attrNameLst>
                                          <p:attrName>style.visibility</p:attrName>
                                        </p:attrNameLst>
                                      </p:cBhvr>
                                      <p:to>
                                        <p:strVal val="visible"/>
                                      </p:to>
                                    </p:set>
                                    <p:anim calcmode="lin" valueType="num">
                                      <p:cBhvr>
                                        <p:cTn id="43" dur="500" fill="hold"/>
                                        <p:tgtEl>
                                          <p:spTgt spid="829451"/>
                                        </p:tgtEl>
                                        <p:attrNameLst>
                                          <p:attrName>ppt_w</p:attrName>
                                        </p:attrNameLst>
                                      </p:cBhvr>
                                      <p:tavLst>
                                        <p:tav tm="0">
                                          <p:val>
                                            <p:fltVal val="0"/>
                                          </p:val>
                                        </p:tav>
                                        <p:tav tm="100000">
                                          <p:val>
                                            <p:strVal val="#ppt_w"/>
                                          </p:val>
                                        </p:tav>
                                      </p:tavLst>
                                    </p:anim>
                                    <p:anim calcmode="lin" valueType="num">
                                      <p:cBhvr>
                                        <p:cTn id="44" dur="500" fill="hold"/>
                                        <p:tgtEl>
                                          <p:spTgt spid="829451"/>
                                        </p:tgtEl>
                                        <p:attrNameLst>
                                          <p:attrName>ppt_h</p:attrName>
                                        </p:attrNameLst>
                                      </p:cBhvr>
                                      <p:tavLst>
                                        <p:tav tm="0">
                                          <p:val>
                                            <p:fltVal val="0"/>
                                          </p:val>
                                        </p:tav>
                                        <p:tav tm="100000">
                                          <p:val>
                                            <p:strVal val="#ppt_h"/>
                                          </p:val>
                                        </p:tav>
                                      </p:tavLst>
                                    </p:anim>
                                    <p:animEffect transition="in" filter="fade">
                                      <p:cBhvr>
                                        <p:cTn id="45" dur="500"/>
                                        <p:tgtEl>
                                          <p:spTgt spid="82945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0" fill="hold" nodeType="clickEffect">
                                  <p:stCondLst>
                                    <p:cond delay="0"/>
                                  </p:stCondLst>
                                  <p:childTnLst>
                                    <p:set>
                                      <p:cBhvr>
                                        <p:cTn id="49" dur="1" fill="hold">
                                          <p:stCondLst>
                                            <p:cond delay="0"/>
                                          </p:stCondLst>
                                        </p:cTn>
                                        <p:tgtEl>
                                          <p:spTgt spid="829477"/>
                                        </p:tgtEl>
                                        <p:attrNameLst>
                                          <p:attrName>style.visibility</p:attrName>
                                        </p:attrNameLst>
                                      </p:cBhvr>
                                      <p:to>
                                        <p:strVal val="visible"/>
                                      </p:to>
                                    </p:set>
                                    <p:anim calcmode="lin" valueType="num">
                                      <p:cBhvr>
                                        <p:cTn id="50" dur="500" fill="hold"/>
                                        <p:tgtEl>
                                          <p:spTgt spid="829477"/>
                                        </p:tgtEl>
                                        <p:attrNameLst>
                                          <p:attrName>ppt_w</p:attrName>
                                        </p:attrNameLst>
                                      </p:cBhvr>
                                      <p:tavLst>
                                        <p:tav tm="0">
                                          <p:val>
                                            <p:fltVal val="0"/>
                                          </p:val>
                                        </p:tav>
                                        <p:tav tm="100000">
                                          <p:val>
                                            <p:strVal val="#ppt_w"/>
                                          </p:val>
                                        </p:tav>
                                      </p:tavLst>
                                    </p:anim>
                                    <p:anim calcmode="lin" valueType="num">
                                      <p:cBhvr>
                                        <p:cTn id="51" dur="500" fill="hold"/>
                                        <p:tgtEl>
                                          <p:spTgt spid="829477"/>
                                        </p:tgtEl>
                                        <p:attrNameLst>
                                          <p:attrName>ppt_h</p:attrName>
                                        </p:attrNameLst>
                                      </p:cBhvr>
                                      <p:tavLst>
                                        <p:tav tm="0">
                                          <p:val>
                                            <p:fltVal val="0"/>
                                          </p:val>
                                        </p:tav>
                                        <p:tav tm="100000">
                                          <p:val>
                                            <p:strVal val="#ppt_h"/>
                                          </p:val>
                                        </p:tav>
                                      </p:tavLst>
                                    </p:anim>
                                    <p:animEffect transition="in" filter="fade">
                                      <p:cBhvr>
                                        <p:cTn id="52" dur="500"/>
                                        <p:tgtEl>
                                          <p:spTgt spid="829477"/>
                                        </p:tgtEl>
                                      </p:cBhvr>
                                    </p:animEffect>
                                  </p:childTnLst>
                                </p:cTn>
                              </p:par>
                            </p:childTnLst>
                          </p:cTn>
                        </p:par>
                        <p:par>
                          <p:cTn id="53" fill="hold">
                            <p:stCondLst>
                              <p:cond delay="500"/>
                            </p:stCondLst>
                            <p:childTnLst>
                              <p:par>
                                <p:cTn id="54" presetID="53" presetClass="entr" presetSubtype="0" fill="hold" grpId="0" nodeType="afterEffect">
                                  <p:stCondLst>
                                    <p:cond delay="0"/>
                                  </p:stCondLst>
                                  <p:childTnLst>
                                    <p:set>
                                      <p:cBhvr>
                                        <p:cTn id="55" dur="1" fill="hold">
                                          <p:stCondLst>
                                            <p:cond delay="0"/>
                                          </p:stCondLst>
                                        </p:cTn>
                                        <p:tgtEl>
                                          <p:spTgt spid="829455"/>
                                        </p:tgtEl>
                                        <p:attrNameLst>
                                          <p:attrName>style.visibility</p:attrName>
                                        </p:attrNameLst>
                                      </p:cBhvr>
                                      <p:to>
                                        <p:strVal val="visible"/>
                                      </p:to>
                                    </p:set>
                                    <p:anim calcmode="lin" valueType="num">
                                      <p:cBhvr>
                                        <p:cTn id="56" dur="500" fill="hold"/>
                                        <p:tgtEl>
                                          <p:spTgt spid="829455"/>
                                        </p:tgtEl>
                                        <p:attrNameLst>
                                          <p:attrName>ppt_w</p:attrName>
                                        </p:attrNameLst>
                                      </p:cBhvr>
                                      <p:tavLst>
                                        <p:tav tm="0">
                                          <p:val>
                                            <p:fltVal val="0"/>
                                          </p:val>
                                        </p:tav>
                                        <p:tav tm="100000">
                                          <p:val>
                                            <p:strVal val="#ppt_w"/>
                                          </p:val>
                                        </p:tav>
                                      </p:tavLst>
                                    </p:anim>
                                    <p:anim calcmode="lin" valueType="num">
                                      <p:cBhvr>
                                        <p:cTn id="57" dur="500" fill="hold"/>
                                        <p:tgtEl>
                                          <p:spTgt spid="829455"/>
                                        </p:tgtEl>
                                        <p:attrNameLst>
                                          <p:attrName>ppt_h</p:attrName>
                                        </p:attrNameLst>
                                      </p:cBhvr>
                                      <p:tavLst>
                                        <p:tav tm="0">
                                          <p:val>
                                            <p:fltVal val="0"/>
                                          </p:val>
                                        </p:tav>
                                        <p:tav tm="100000">
                                          <p:val>
                                            <p:strVal val="#ppt_h"/>
                                          </p:val>
                                        </p:tav>
                                      </p:tavLst>
                                    </p:anim>
                                    <p:animEffect transition="in" filter="fade">
                                      <p:cBhvr>
                                        <p:cTn id="58" dur="500"/>
                                        <p:tgtEl>
                                          <p:spTgt spid="82945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829478"/>
                                        </p:tgtEl>
                                        <p:attrNameLst>
                                          <p:attrName>style.visibility</p:attrName>
                                        </p:attrNameLst>
                                      </p:cBhvr>
                                      <p:to>
                                        <p:strVal val="visible"/>
                                      </p:to>
                                    </p:set>
                                    <p:anim calcmode="lin" valueType="num">
                                      <p:cBhvr>
                                        <p:cTn id="63" dur="500" fill="hold"/>
                                        <p:tgtEl>
                                          <p:spTgt spid="829478"/>
                                        </p:tgtEl>
                                        <p:attrNameLst>
                                          <p:attrName>ppt_w</p:attrName>
                                        </p:attrNameLst>
                                      </p:cBhvr>
                                      <p:tavLst>
                                        <p:tav tm="0">
                                          <p:val>
                                            <p:fltVal val="0"/>
                                          </p:val>
                                        </p:tav>
                                        <p:tav tm="100000">
                                          <p:val>
                                            <p:strVal val="#ppt_w"/>
                                          </p:val>
                                        </p:tav>
                                      </p:tavLst>
                                    </p:anim>
                                    <p:anim calcmode="lin" valueType="num">
                                      <p:cBhvr>
                                        <p:cTn id="64" dur="500" fill="hold"/>
                                        <p:tgtEl>
                                          <p:spTgt spid="829478"/>
                                        </p:tgtEl>
                                        <p:attrNameLst>
                                          <p:attrName>ppt_h</p:attrName>
                                        </p:attrNameLst>
                                      </p:cBhvr>
                                      <p:tavLst>
                                        <p:tav tm="0">
                                          <p:val>
                                            <p:fltVal val="0"/>
                                          </p:val>
                                        </p:tav>
                                        <p:tav tm="100000">
                                          <p:val>
                                            <p:strVal val="#ppt_h"/>
                                          </p:val>
                                        </p:tav>
                                      </p:tavLst>
                                    </p:anim>
                                    <p:animEffect transition="in" filter="fade">
                                      <p:cBhvr>
                                        <p:cTn id="65" dur="500"/>
                                        <p:tgtEl>
                                          <p:spTgt spid="829478"/>
                                        </p:tgtEl>
                                      </p:cBhvr>
                                    </p:animEffect>
                                  </p:childTnLst>
                                </p:cTn>
                              </p:par>
                            </p:childTnLst>
                          </p:cTn>
                        </p:par>
                        <p:par>
                          <p:cTn id="66" fill="hold">
                            <p:stCondLst>
                              <p:cond delay="500"/>
                            </p:stCondLst>
                            <p:childTnLst>
                              <p:par>
                                <p:cTn id="67" presetID="53" presetClass="entr" presetSubtype="0" fill="hold" grpId="0" nodeType="afterEffect">
                                  <p:stCondLst>
                                    <p:cond delay="0"/>
                                  </p:stCondLst>
                                  <p:childTnLst>
                                    <p:set>
                                      <p:cBhvr>
                                        <p:cTn id="68" dur="1" fill="hold">
                                          <p:stCondLst>
                                            <p:cond delay="0"/>
                                          </p:stCondLst>
                                        </p:cTn>
                                        <p:tgtEl>
                                          <p:spTgt spid="829450"/>
                                        </p:tgtEl>
                                        <p:attrNameLst>
                                          <p:attrName>style.visibility</p:attrName>
                                        </p:attrNameLst>
                                      </p:cBhvr>
                                      <p:to>
                                        <p:strVal val="visible"/>
                                      </p:to>
                                    </p:set>
                                    <p:anim calcmode="lin" valueType="num">
                                      <p:cBhvr>
                                        <p:cTn id="69" dur="500" fill="hold"/>
                                        <p:tgtEl>
                                          <p:spTgt spid="829450"/>
                                        </p:tgtEl>
                                        <p:attrNameLst>
                                          <p:attrName>ppt_w</p:attrName>
                                        </p:attrNameLst>
                                      </p:cBhvr>
                                      <p:tavLst>
                                        <p:tav tm="0">
                                          <p:val>
                                            <p:fltVal val="0"/>
                                          </p:val>
                                        </p:tav>
                                        <p:tav tm="100000">
                                          <p:val>
                                            <p:strVal val="#ppt_w"/>
                                          </p:val>
                                        </p:tav>
                                      </p:tavLst>
                                    </p:anim>
                                    <p:anim calcmode="lin" valueType="num">
                                      <p:cBhvr>
                                        <p:cTn id="70" dur="500" fill="hold"/>
                                        <p:tgtEl>
                                          <p:spTgt spid="829450"/>
                                        </p:tgtEl>
                                        <p:attrNameLst>
                                          <p:attrName>ppt_h</p:attrName>
                                        </p:attrNameLst>
                                      </p:cBhvr>
                                      <p:tavLst>
                                        <p:tav tm="0">
                                          <p:val>
                                            <p:fltVal val="0"/>
                                          </p:val>
                                        </p:tav>
                                        <p:tav tm="100000">
                                          <p:val>
                                            <p:strVal val="#ppt_h"/>
                                          </p:val>
                                        </p:tav>
                                      </p:tavLst>
                                    </p:anim>
                                    <p:animEffect transition="in" filter="fade">
                                      <p:cBhvr>
                                        <p:cTn id="71" dur="500"/>
                                        <p:tgtEl>
                                          <p:spTgt spid="829450"/>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nodeType="clickEffect">
                                  <p:stCondLst>
                                    <p:cond delay="0"/>
                                  </p:stCondLst>
                                  <p:childTnLst>
                                    <p:set>
                                      <p:cBhvr>
                                        <p:cTn id="75" dur="1" fill="hold">
                                          <p:stCondLst>
                                            <p:cond delay="0"/>
                                          </p:stCondLst>
                                        </p:cTn>
                                        <p:tgtEl>
                                          <p:spTgt spid="829479"/>
                                        </p:tgtEl>
                                        <p:attrNameLst>
                                          <p:attrName>style.visibility</p:attrName>
                                        </p:attrNameLst>
                                      </p:cBhvr>
                                      <p:to>
                                        <p:strVal val="visible"/>
                                      </p:to>
                                    </p:set>
                                    <p:anim calcmode="lin" valueType="num">
                                      <p:cBhvr>
                                        <p:cTn id="76" dur="500" fill="hold"/>
                                        <p:tgtEl>
                                          <p:spTgt spid="829479"/>
                                        </p:tgtEl>
                                        <p:attrNameLst>
                                          <p:attrName>ppt_w</p:attrName>
                                        </p:attrNameLst>
                                      </p:cBhvr>
                                      <p:tavLst>
                                        <p:tav tm="0">
                                          <p:val>
                                            <p:fltVal val="0"/>
                                          </p:val>
                                        </p:tav>
                                        <p:tav tm="100000">
                                          <p:val>
                                            <p:strVal val="#ppt_w"/>
                                          </p:val>
                                        </p:tav>
                                      </p:tavLst>
                                    </p:anim>
                                    <p:anim calcmode="lin" valueType="num">
                                      <p:cBhvr>
                                        <p:cTn id="77" dur="500" fill="hold"/>
                                        <p:tgtEl>
                                          <p:spTgt spid="829479"/>
                                        </p:tgtEl>
                                        <p:attrNameLst>
                                          <p:attrName>ppt_h</p:attrName>
                                        </p:attrNameLst>
                                      </p:cBhvr>
                                      <p:tavLst>
                                        <p:tav tm="0">
                                          <p:val>
                                            <p:fltVal val="0"/>
                                          </p:val>
                                        </p:tav>
                                        <p:tav tm="100000">
                                          <p:val>
                                            <p:strVal val="#ppt_h"/>
                                          </p:val>
                                        </p:tav>
                                      </p:tavLst>
                                    </p:anim>
                                    <p:animEffect transition="in" filter="fade">
                                      <p:cBhvr>
                                        <p:cTn id="78" dur="500"/>
                                        <p:tgtEl>
                                          <p:spTgt spid="829479"/>
                                        </p:tgtEl>
                                      </p:cBhvr>
                                    </p:animEffect>
                                  </p:childTnLst>
                                </p:cTn>
                              </p:par>
                            </p:childTnLst>
                          </p:cTn>
                        </p:par>
                        <p:par>
                          <p:cTn id="79" fill="hold">
                            <p:stCondLst>
                              <p:cond delay="500"/>
                            </p:stCondLst>
                            <p:childTnLst>
                              <p:par>
                                <p:cTn id="80" presetID="53" presetClass="entr" presetSubtype="0" fill="hold" grpId="0" nodeType="afterEffect">
                                  <p:stCondLst>
                                    <p:cond delay="0"/>
                                  </p:stCondLst>
                                  <p:childTnLst>
                                    <p:set>
                                      <p:cBhvr>
                                        <p:cTn id="81" dur="1" fill="hold">
                                          <p:stCondLst>
                                            <p:cond delay="0"/>
                                          </p:stCondLst>
                                        </p:cTn>
                                        <p:tgtEl>
                                          <p:spTgt spid="829454"/>
                                        </p:tgtEl>
                                        <p:attrNameLst>
                                          <p:attrName>style.visibility</p:attrName>
                                        </p:attrNameLst>
                                      </p:cBhvr>
                                      <p:to>
                                        <p:strVal val="visible"/>
                                      </p:to>
                                    </p:set>
                                    <p:anim calcmode="lin" valueType="num">
                                      <p:cBhvr>
                                        <p:cTn id="82" dur="500" fill="hold"/>
                                        <p:tgtEl>
                                          <p:spTgt spid="829454"/>
                                        </p:tgtEl>
                                        <p:attrNameLst>
                                          <p:attrName>ppt_w</p:attrName>
                                        </p:attrNameLst>
                                      </p:cBhvr>
                                      <p:tavLst>
                                        <p:tav tm="0">
                                          <p:val>
                                            <p:fltVal val="0"/>
                                          </p:val>
                                        </p:tav>
                                        <p:tav tm="100000">
                                          <p:val>
                                            <p:strVal val="#ppt_w"/>
                                          </p:val>
                                        </p:tav>
                                      </p:tavLst>
                                    </p:anim>
                                    <p:anim calcmode="lin" valueType="num">
                                      <p:cBhvr>
                                        <p:cTn id="83" dur="500" fill="hold"/>
                                        <p:tgtEl>
                                          <p:spTgt spid="829454"/>
                                        </p:tgtEl>
                                        <p:attrNameLst>
                                          <p:attrName>ppt_h</p:attrName>
                                        </p:attrNameLst>
                                      </p:cBhvr>
                                      <p:tavLst>
                                        <p:tav tm="0">
                                          <p:val>
                                            <p:fltVal val="0"/>
                                          </p:val>
                                        </p:tav>
                                        <p:tav tm="100000">
                                          <p:val>
                                            <p:strVal val="#ppt_h"/>
                                          </p:val>
                                        </p:tav>
                                      </p:tavLst>
                                    </p:anim>
                                    <p:animEffect transition="in" filter="fade">
                                      <p:cBhvr>
                                        <p:cTn id="84" dur="500"/>
                                        <p:tgtEl>
                                          <p:spTgt spid="829454"/>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nodeType="clickEffect">
                                  <p:stCondLst>
                                    <p:cond delay="0"/>
                                  </p:stCondLst>
                                  <p:childTnLst>
                                    <p:set>
                                      <p:cBhvr>
                                        <p:cTn id="88" dur="1" fill="hold">
                                          <p:stCondLst>
                                            <p:cond delay="0"/>
                                          </p:stCondLst>
                                        </p:cTn>
                                        <p:tgtEl>
                                          <p:spTgt spid="829480"/>
                                        </p:tgtEl>
                                        <p:attrNameLst>
                                          <p:attrName>style.visibility</p:attrName>
                                        </p:attrNameLst>
                                      </p:cBhvr>
                                      <p:to>
                                        <p:strVal val="visible"/>
                                      </p:to>
                                    </p:set>
                                    <p:anim calcmode="lin" valueType="num">
                                      <p:cBhvr>
                                        <p:cTn id="89" dur="500" fill="hold"/>
                                        <p:tgtEl>
                                          <p:spTgt spid="829480"/>
                                        </p:tgtEl>
                                        <p:attrNameLst>
                                          <p:attrName>ppt_w</p:attrName>
                                        </p:attrNameLst>
                                      </p:cBhvr>
                                      <p:tavLst>
                                        <p:tav tm="0">
                                          <p:val>
                                            <p:fltVal val="0"/>
                                          </p:val>
                                        </p:tav>
                                        <p:tav tm="100000">
                                          <p:val>
                                            <p:strVal val="#ppt_w"/>
                                          </p:val>
                                        </p:tav>
                                      </p:tavLst>
                                    </p:anim>
                                    <p:anim calcmode="lin" valueType="num">
                                      <p:cBhvr>
                                        <p:cTn id="90" dur="500" fill="hold"/>
                                        <p:tgtEl>
                                          <p:spTgt spid="829480"/>
                                        </p:tgtEl>
                                        <p:attrNameLst>
                                          <p:attrName>ppt_h</p:attrName>
                                        </p:attrNameLst>
                                      </p:cBhvr>
                                      <p:tavLst>
                                        <p:tav tm="0">
                                          <p:val>
                                            <p:fltVal val="0"/>
                                          </p:val>
                                        </p:tav>
                                        <p:tav tm="100000">
                                          <p:val>
                                            <p:strVal val="#ppt_h"/>
                                          </p:val>
                                        </p:tav>
                                      </p:tavLst>
                                    </p:anim>
                                    <p:animEffect transition="in" filter="fade">
                                      <p:cBhvr>
                                        <p:cTn id="91" dur="500"/>
                                        <p:tgtEl>
                                          <p:spTgt spid="829480"/>
                                        </p:tgtEl>
                                      </p:cBhvr>
                                    </p:animEffect>
                                  </p:childTnLst>
                                </p:cTn>
                              </p:par>
                            </p:childTnLst>
                          </p:cTn>
                        </p:par>
                        <p:par>
                          <p:cTn id="92" fill="hold">
                            <p:stCondLst>
                              <p:cond delay="500"/>
                            </p:stCondLst>
                            <p:childTnLst>
                              <p:par>
                                <p:cTn id="93" presetID="42" presetClass="entr" presetSubtype="0" fill="hold" grpId="0" nodeType="afterEffect">
                                  <p:stCondLst>
                                    <p:cond delay="0"/>
                                  </p:stCondLst>
                                  <p:childTnLst>
                                    <p:set>
                                      <p:cBhvr>
                                        <p:cTn id="94" dur="1" fill="hold">
                                          <p:stCondLst>
                                            <p:cond delay="0"/>
                                          </p:stCondLst>
                                        </p:cTn>
                                        <p:tgtEl>
                                          <p:spTgt spid="829453"/>
                                        </p:tgtEl>
                                        <p:attrNameLst>
                                          <p:attrName>style.visibility</p:attrName>
                                        </p:attrNameLst>
                                      </p:cBhvr>
                                      <p:to>
                                        <p:strVal val="visible"/>
                                      </p:to>
                                    </p:set>
                                    <p:animEffect transition="in" filter="fade">
                                      <p:cBhvr>
                                        <p:cTn id="95" dur="1000"/>
                                        <p:tgtEl>
                                          <p:spTgt spid="829453"/>
                                        </p:tgtEl>
                                      </p:cBhvr>
                                    </p:animEffect>
                                    <p:anim calcmode="lin" valueType="num">
                                      <p:cBhvr>
                                        <p:cTn id="96" dur="1000" fill="hold"/>
                                        <p:tgtEl>
                                          <p:spTgt spid="829453"/>
                                        </p:tgtEl>
                                        <p:attrNameLst>
                                          <p:attrName>ppt_x</p:attrName>
                                        </p:attrNameLst>
                                      </p:cBhvr>
                                      <p:tavLst>
                                        <p:tav tm="0">
                                          <p:val>
                                            <p:strVal val="#ppt_x"/>
                                          </p:val>
                                        </p:tav>
                                        <p:tav tm="100000">
                                          <p:val>
                                            <p:strVal val="#ppt_x"/>
                                          </p:val>
                                        </p:tav>
                                      </p:tavLst>
                                    </p:anim>
                                    <p:anim calcmode="lin" valueType="num">
                                      <p:cBhvr>
                                        <p:cTn id="97" dur="1000" fill="hold"/>
                                        <p:tgtEl>
                                          <p:spTgt spid="82945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xit" presetSubtype="0" fill="hold" nodeType="clickEffect">
                                  <p:stCondLst>
                                    <p:cond delay="0"/>
                                  </p:stCondLst>
                                  <p:childTnLst>
                                    <p:anim calcmode="lin" valueType="num">
                                      <p:cBhvr>
                                        <p:cTn id="101" dur="500"/>
                                        <p:tgtEl>
                                          <p:spTgt spid="3"/>
                                        </p:tgtEl>
                                        <p:attrNameLst>
                                          <p:attrName>ppt_w</p:attrName>
                                        </p:attrNameLst>
                                      </p:cBhvr>
                                      <p:tavLst>
                                        <p:tav tm="0">
                                          <p:val>
                                            <p:strVal val="ppt_w"/>
                                          </p:val>
                                        </p:tav>
                                        <p:tav tm="100000">
                                          <p:val>
                                            <p:fltVal val="0"/>
                                          </p:val>
                                        </p:tav>
                                      </p:tavLst>
                                    </p:anim>
                                    <p:anim calcmode="lin" valueType="num">
                                      <p:cBhvr>
                                        <p:cTn id="102" dur="500"/>
                                        <p:tgtEl>
                                          <p:spTgt spid="3"/>
                                        </p:tgtEl>
                                        <p:attrNameLst>
                                          <p:attrName>ppt_h</p:attrName>
                                        </p:attrNameLst>
                                      </p:cBhvr>
                                      <p:tavLst>
                                        <p:tav tm="0">
                                          <p:val>
                                            <p:strVal val="ppt_h"/>
                                          </p:val>
                                        </p:tav>
                                        <p:tav tm="100000">
                                          <p:val>
                                            <p:fltVal val="0"/>
                                          </p:val>
                                        </p:tav>
                                      </p:tavLst>
                                    </p:anim>
                                    <p:animEffect transition="out" filter="fade">
                                      <p:cBhvr>
                                        <p:cTn id="103" dur="500"/>
                                        <p:tgtEl>
                                          <p:spTgt spid="3"/>
                                        </p:tgtEl>
                                      </p:cBhvr>
                                    </p:animEffect>
                                    <p:set>
                                      <p:cBhvr>
                                        <p:cTn id="104" dur="1" fill="hold">
                                          <p:stCondLst>
                                            <p:cond delay="499"/>
                                          </p:stCondLst>
                                        </p:cTn>
                                        <p:tgtEl>
                                          <p:spTgt spid="3"/>
                                        </p:tgtEl>
                                        <p:attrNameLst>
                                          <p:attrName>style.visibility</p:attrName>
                                        </p:attrNameLst>
                                      </p:cBhvr>
                                      <p:to>
                                        <p:strVal val="hidden"/>
                                      </p:to>
                                    </p:set>
                                  </p:childTnLst>
                                </p:cTn>
                              </p:par>
                            </p:childTnLst>
                          </p:cTn>
                        </p:par>
                        <p:par>
                          <p:cTn id="105" fill="hold">
                            <p:stCondLst>
                              <p:cond delay="500"/>
                            </p:stCondLst>
                            <p:childTnLst>
                              <p:par>
                                <p:cTn id="106" presetID="53" presetClass="entr" presetSubtype="0" fill="hold" nodeType="afterEffect">
                                  <p:stCondLst>
                                    <p:cond delay="0"/>
                                  </p:stCondLst>
                                  <p:childTnLst>
                                    <p:set>
                                      <p:cBhvr>
                                        <p:cTn id="107" dur="1" fill="hold">
                                          <p:stCondLst>
                                            <p:cond delay="0"/>
                                          </p:stCondLst>
                                        </p:cTn>
                                        <p:tgtEl>
                                          <p:spTgt spid="2"/>
                                        </p:tgtEl>
                                        <p:attrNameLst>
                                          <p:attrName>style.visibility</p:attrName>
                                        </p:attrNameLst>
                                      </p:cBhvr>
                                      <p:to>
                                        <p:strVal val="visible"/>
                                      </p:to>
                                    </p:set>
                                    <p:anim calcmode="lin" valueType="num">
                                      <p:cBhvr>
                                        <p:cTn id="108" dur="500" fill="hold"/>
                                        <p:tgtEl>
                                          <p:spTgt spid="2"/>
                                        </p:tgtEl>
                                        <p:attrNameLst>
                                          <p:attrName>ppt_w</p:attrName>
                                        </p:attrNameLst>
                                      </p:cBhvr>
                                      <p:tavLst>
                                        <p:tav tm="0">
                                          <p:val>
                                            <p:fltVal val="0"/>
                                          </p:val>
                                        </p:tav>
                                        <p:tav tm="100000">
                                          <p:val>
                                            <p:strVal val="#ppt_w"/>
                                          </p:val>
                                        </p:tav>
                                      </p:tavLst>
                                    </p:anim>
                                    <p:anim calcmode="lin" valueType="num">
                                      <p:cBhvr>
                                        <p:cTn id="109" dur="500" fill="hold"/>
                                        <p:tgtEl>
                                          <p:spTgt spid="2"/>
                                        </p:tgtEl>
                                        <p:attrNameLst>
                                          <p:attrName>ppt_h</p:attrName>
                                        </p:attrNameLst>
                                      </p:cBhvr>
                                      <p:tavLst>
                                        <p:tav tm="0">
                                          <p:val>
                                            <p:fltVal val="0"/>
                                          </p:val>
                                        </p:tav>
                                        <p:tav tm="100000">
                                          <p:val>
                                            <p:strVal val="#ppt_h"/>
                                          </p:val>
                                        </p:tav>
                                      </p:tavLst>
                                    </p:anim>
                                    <p:animEffect transition="in" filter="fade">
                                      <p:cBhvr>
                                        <p:cTn id="1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4" grpId="0" animBg="1"/>
      <p:bldP spid="829454" grpId="0" animBg="1"/>
      <p:bldP spid="829449" grpId="0" animBg="1"/>
      <p:bldP spid="829450" grpId="0" animBg="1"/>
      <p:bldP spid="829451" grpId="0" animBg="1"/>
      <p:bldP spid="829452" grpId="0" animBg="1"/>
      <p:bldP spid="829453" grpId="0" animBg="1"/>
      <p:bldP spid="829455"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FF"/>
            </a:gs>
            <a:gs pos="50000">
              <a:srgbClr val="FFFFFF"/>
            </a:gs>
            <a:gs pos="100000">
              <a:srgbClr val="FFCCFF"/>
            </a:gs>
          </a:gsLst>
          <a:lin ang="5400000" scaled="1"/>
        </a:gradFill>
        <a:effectLst/>
      </p:bgPr>
    </p:bg>
    <p:spTree>
      <p:nvGrpSpPr>
        <p:cNvPr id="1" name=""/>
        <p:cNvGrpSpPr/>
        <p:nvPr/>
      </p:nvGrpSpPr>
      <p:grpSpPr>
        <a:xfrm>
          <a:off x="0" y="0"/>
          <a:ext cx="0" cy="0"/>
          <a:chOff x="0" y="0"/>
          <a:chExt cx="0" cy="0"/>
        </a:xfrm>
      </p:grpSpPr>
      <p:sp>
        <p:nvSpPr>
          <p:cNvPr id="845826" name="Rectangle 2"/>
          <p:cNvSpPr>
            <a:spLocks noChangeArrowheads="1"/>
          </p:cNvSpPr>
          <p:nvPr/>
        </p:nvSpPr>
        <p:spPr bwMode="auto">
          <a:xfrm>
            <a:off x="0" y="0"/>
            <a:ext cx="9144000" cy="844154"/>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4800"/>
              <a:t>Ancestor Blessing</a:t>
            </a:r>
          </a:p>
        </p:txBody>
      </p:sp>
      <p:pic>
        <p:nvPicPr>
          <p:cNvPr id="4098" name="Picture 2" descr="\\172.16.23.133\photo\JPG_Small\Day\2014\2014_01\2014_01_19_제19주년 청평대역사\2014_01_19_D0035.jpg"/>
          <p:cNvPicPr>
            <a:picLocks noChangeAspect="1" noChangeArrowheads="1"/>
          </p:cNvPicPr>
          <p:nvPr/>
        </p:nvPicPr>
        <p:blipFill rotWithShape="1">
          <a:blip r:embed="rId3">
            <a:extLst>
              <a:ext uri="{28A0092B-C50C-407E-A947-70E740481C1C}">
                <a14:useLocalDpi xmlns:a14="http://schemas.microsoft.com/office/drawing/2010/main" val="0"/>
              </a:ext>
            </a:extLst>
          </a:blip>
          <a:srcRect b="23286"/>
          <a:stretch/>
        </p:blipFill>
        <p:spPr bwMode="auto">
          <a:xfrm>
            <a:off x="917458" y="1059582"/>
            <a:ext cx="7254942" cy="3701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pic>
        <p:nvPicPr>
          <p:cNvPr id="733189" name="Picture 5" descr="1997_12_01_N0002"/>
          <p:cNvPicPr>
            <a:picLocks noChangeAspect="1" noChangeArrowheads="1"/>
          </p:cNvPicPr>
          <p:nvPr/>
        </p:nvPicPr>
        <p:blipFill>
          <a:blip r:embed="rId3" cstate="print"/>
          <a:srcRect t="11020"/>
          <a:stretch>
            <a:fillRect/>
          </a:stretch>
        </p:blipFill>
        <p:spPr bwMode="auto">
          <a:xfrm>
            <a:off x="2049925" y="1151682"/>
            <a:ext cx="5114363" cy="3868340"/>
          </a:xfrm>
          <a:prstGeom prst="rect">
            <a:avLst/>
          </a:prstGeom>
          <a:noFill/>
          <a:effectLst>
            <a:outerShdw dist="107763" dir="2700000" algn="ctr" rotWithShape="0">
              <a:srgbClr val="808080">
                <a:alpha val="50000"/>
              </a:srgbClr>
            </a:outerShdw>
          </a:effectLst>
        </p:spPr>
      </p:pic>
      <p:sp>
        <p:nvSpPr>
          <p:cNvPr id="733192" name="Rectangle 8"/>
          <p:cNvSpPr>
            <a:spLocks noChangeArrowheads="1"/>
          </p:cNvSpPr>
          <p:nvPr/>
        </p:nvSpPr>
        <p:spPr bwMode="auto">
          <a:xfrm>
            <a:off x="395288" y="303610"/>
            <a:ext cx="8280400" cy="682228"/>
          </a:xfrm>
          <a:prstGeom prst="rect">
            <a:avLst/>
          </a:prstGeom>
          <a:gradFill rotWithShape="1">
            <a:gsLst>
              <a:gs pos="0">
                <a:srgbClr val="FF99FF"/>
              </a:gs>
              <a:gs pos="50000">
                <a:srgbClr val="FF99FF">
                  <a:gamma/>
                  <a:tint val="0"/>
                  <a:invGamma/>
                </a:srgbClr>
              </a:gs>
              <a:gs pos="100000">
                <a:srgbClr val="FF99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The opening of the spirit world</a:t>
            </a:r>
          </a:p>
        </p:txBody>
      </p:sp>
      <p:sp>
        <p:nvSpPr>
          <p:cNvPr id="22532" name="Rectangle 9"/>
          <p:cNvSpPr>
            <a:spLocks noChangeArrowheads="1"/>
          </p:cNvSpPr>
          <p:nvPr/>
        </p:nvSpPr>
        <p:spPr bwMode="auto">
          <a:xfrm>
            <a:off x="5724526" y="0"/>
            <a:ext cx="3419475" cy="30361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anchor="ctr"/>
          <a:lstStyle/>
          <a:p>
            <a:r>
              <a:rPr lang="en-US" altLang="ko-KR" sz="2000" dirty="0" smtClean="0">
                <a:latin typeface="궁서" pitchFamily="18" charset="-127"/>
                <a:ea typeface="궁서" pitchFamily="18" charset="-127"/>
              </a:rPr>
              <a:t>5</a:t>
            </a:r>
            <a:r>
              <a:rPr lang="en-US" altLang="ko-KR" sz="1600" dirty="0" smtClean="0">
                <a:latin typeface="궁서" pitchFamily="18" charset="-127"/>
                <a:ea typeface="궁서" pitchFamily="18" charset="-127"/>
              </a:rPr>
              <a:t>-1.</a:t>
            </a:r>
            <a:r>
              <a:rPr lang="en-US" altLang="ko-KR" sz="2000" dirty="0" smtClean="0">
                <a:latin typeface="궁서" pitchFamily="18" charset="-127"/>
                <a:ea typeface="궁서" pitchFamily="18" charset="-127"/>
              </a:rPr>
              <a:t> </a:t>
            </a:r>
            <a:r>
              <a:rPr lang="en-US" altLang="ko-KR" sz="2000" dirty="0">
                <a:latin typeface="궁서" pitchFamily="18" charset="-127"/>
                <a:ea typeface="궁서" pitchFamily="18" charset="-127"/>
              </a:rPr>
              <a:t>Ancestor blessing</a:t>
            </a:r>
          </a:p>
        </p:txBody>
      </p:sp>
      <p:sp>
        <p:nvSpPr>
          <p:cNvPr id="2" name="TextBox 1"/>
          <p:cNvSpPr txBox="1"/>
          <p:nvPr/>
        </p:nvSpPr>
        <p:spPr>
          <a:xfrm>
            <a:off x="7020272" y="4681468"/>
            <a:ext cx="2088232" cy="338554"/>
          </a:xfrm>
          <a:prstGeom prst="rect">
            <a:avLst/>
          </a:prstGeom>
          <a:noFill/>
        </p:spPr>
        <p:txBody>
          <a:bodyPr wrap="square" rtlCol="0">
            <a:spAutoFit/>
          </a:bodyPr>
          <a:lstStyle/>
          <a:p>
            <a:r>
              <a:rPr lang="en-US" altLang="ko-KR" sz="1600" dirty="0" smtClean="0"/>
              <a:t>Nov. 30, 1997</a:t>
            </a:r>
            <a:endParaRPr lang="ko-KR" altLang="en-US" sz="1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33192"/>
                                        </p:tgtEl>
                                        <p:attrNameLst>
                                          <p:attrName>style.visibility</p:attrName>
                                        </p:attrNameLst>
                                      </p:cBhvr>
                                      <p:to>
                                        <p:strVal val="visible"/>
                                      </p:to>
                                    </p:set>
                                    <p:animEffect transition="in" filter="randombar(horizontal)">
                                      <p:cBhvr>
                                        <p:cTn id="7" dur="500"/>
                                        <p:tgtEl>
                                          <p:spTgt spid="733192"/>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733189"/>
                                        </p:tgtEl>
                                        <p:attrNameLst>
                                          <p:attrName>style.visibility</p:attrName>
                                        </p:attrNameLst>
                                      </p:cBhvr>
                                      <p:to>
                                        <p:strVal val="visible"/>
                                      </p:to>
                                    </p:set>
                                    <p:anim calcmode="lin" valueType="num">
                                      <p:cBhvr>
                                        <p:cTn id="11" dur="1000" fill="hold"/>
                                        <p:tgtEl>
                                          <p:spTgt spid="733189"/>
                                        </p:tgtEl>
                                        <p:attrNameLst>
                                          <p:attrName>ppt_w</p:attrName>
                                        </p:attrNameLst>
                                      </p:cBhvr>
                                      <p:tavLst>
                                        <p:tav tm="0">
                                          <p:val>
                                            <p:strVal val="#ppt_w*0.70"/>
                                          </p:val>
                                        </p:tav>
                                        <p:tav tm="100000">
                                          <p:val>
                                            <p:strVal val="#ppt_w"/>
                                          </p:val>
                                        </p:tav>
                                      </p:tavLst>
                                    </p:anim>
                                    <p:anim calcmode="lin" valueType="num">
                                      <p:cBhvr>
                                        <p:cTn id="12" dur="1000" fill="hold"/>
                                        <p:tgtEl>
                                          <p:spTgt spid="733189"/>
                                        </p:tgtEl>
                                        <p:attrNameLst>
                                          <p:attrName>ppt_h</p:attrName>
                                        </p:attrNameLst>
                                      </p:cBhvr>
                                      <p:tavLst>
                                        <p:tav tm="0">
                                          <p:val>
                                            <p:strVal val="#ppt_h"/>
                                          </p:val>
                                        </p:tav>
                                        <p:tav tm="100000">
                                          <p:val>
                                            <p:strVal val="#ppt_h"/>
                                          </p:val>
                                        </p:tav>
                                      </p:tavLst>
                                    </p:anim>
                                    <p:animEffect transition="in" filter="fade">
                                      <p:cBhvr>
                                        <p:cTn id="13" dur="1000"/>
                                        <p:tgtEl>
                                          <p:spTgt spid="73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9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sp>
        <p:nvSpPr>
          <p:cNvPr id="729092" name="Rectangle 4"/>
          <p:cNvSpPr>
            <a:spLocks noChangeArrowheads="1"/>
          </p:cNvSpPr>
          <p:nvPr/>
        </p:nvSpPr>
        <p:spPr bwMode="auto">
          <a:xfrm>
            <a:off x="395288" y="1221582"/>
            <a:ext cx="8280400" cy="3798440"/>
          </a:xfrm>
          <a:prstGeom prst="rect">
            <a:avLst/>
          </a:prstGeom>
          <a:gradFill rotWithShape="1">
            <a:gsLst>
              <a:gs pos="0">
                <a:srgbClr val="FF99FF">
                  <a:gamma/>
                  <a:tint val="0"/>
                  <a:invGamma/>
                </a:srgbClr>
              </a:gs>
              <a:gs pos="100000">
                <a:srgbClr val="FF99FF"/>
              </a:gs>
            </a:gsLst>
            <a:lin ang="5400000" scaled="1"/>
          </a:gradFill>
          <a:ln w="9525" algn="ctr">
            <a:noFill/>
            <a:miter lim="800000"/>
            <a:headEnd/>
            <a:tailEnd/>
          </a:ln>
          <a:effectLst>
            <a:outerShdw dist="107763" dir="2700000" algn="ctr" rotWithShape="0">
              <a:schemeClr val="bg2">
                <a:alpha val="50000"/>
              </a:schemeClr>
            </a:outerShdw>
          </a:effectLst>
        </p:spPr>
        <p:txBody>
          <a:bodyPr/>
          <a:lstStyle/>
          <a:p>
            <a:pPr marL="342900" indent="-342900" algn="l">
              <a:defRPr/>
            </a:pPr>
            <a:r>
              <a:rPr lang="en-US" altLang="ko-KR" sz="800" dirty="0">
                <a:latin typeface="Times New Roman" pitchFamily="18" charset="0"/>
              </a:rPr>
              <a:t> </a:t>
            </a:r>
            <a:r>
              <a:rPr lang="en-US" altLang="ko-KR" sz="800" b="0" dirty="0">
                <a:latin typeface="Times New Roman" pitchFamily="18" charset="0"/>
              </a:rPr>
              <a:t>  </a:t>
            </a:r>
            <a:r>
              <a:rPr lang="en-US" altLang="ko-KR" sz="800" b="0" dirty="0" smtClean="0">
                <a:latin typeface="Times New Roman" pitchFamily="18" charset="0"/>
              </a:rPr>
              <a:t>       </a:t>
            </a:r>
            <a:r>
              <a:rPr lang="en-US" altLang="ko-KR" sz="2400" b="0" dirty="0" smtClean="0">
                <a:latin typeface="Times New Roman" pitchFamily="18" charset="0"/>
              </a:rPr>
              <a:t>The </a:t>
            </a:r>
            <a:r>
              <a:rPr lang="en-US" altLang="ko-KR" sz="2400" b="0" dirty="0">
                <a:latin typeface="Times New Roman" pitchFamily="18" charset="0"/>
              </a:rPr>
              <a:t>words True Father gave us at the proclamation of the </a:t>
            </a:r>
          </a:p>
          <a:p>
            <a:pPr marL="342900" indent="-342900" algn="l">
              <a:defRPr/>
            </a:pPr>
            <a:r>
              <a:rPr lang="en-US" altLang="ko-KR" sz="2400" b="0" dirty="0">
                <a:latin typeface="Times New Roman" pitchFamily="18" charset="0"/>
              </a:rPr>
              <a:t>    opening of the spirit world when he made it possible for me to do ancestor liberation and blessing was, ”When we see the principle, spirits were not made to receive the blessing. Only humans on earth are supposed to receive the blessing, and spirits in the spirit world are not supposed to be blessed.” But why do we do this? True Parents made conditions to a level that Satan could not accuse them of anything, and based on this victory they can give the blessing which removes Original </a:t>
            </a:r>
            <a:r>
              <a:rPr lang="en-US" altLang="ko-KR" sz="2400" b="0" dirty="0" smtClean="0">
                <a:latin typeface="Times New Roman" pitchFamily="18" charset="0"/>
              </a:rPr>
              <a:t>Sin, even for the liberated ancestors.</a:t>
            </a:r>
            <a:endParaRPr lang="en-US" altLang="ko-KR" sz="2400" b="0" dirty="0">
              <a:latin typeface="Times New Roman" pitchFamily="18" charset="0"/>
            </a:endParaRPr>
          </a:p>
        </p:txBody>
      </p:sp>
      <p:sp>
        <p:nvSpPr>
          <p:cNvPr id="729096" name="Rectangle 8"/>
          <p:cNvSpPr>
            <a:spLocks noChangeArrowheads="1"/>
          </p:cNvSpPr>
          <p:nvPr/>
        </p:nvSpPr>
        <p:spPr bwMode="auto">
          <a:xfrm>
            <a:off x="395288" y="303610"/>
            <a:ext cx="8280400" cy="682228"/>
          </a:xfrm>
          <a:prstGeom prst="rect">
            <a:avLst/>
          </a:prstGeom>
          <a:gradFill rotWithShape="1">
            <a:gsLst>
              <a:gs pos="0">
                <a:srgbClr val="FF99FF"/>
              </a:gs>
              <a:gs pos="50000">
                <a:srgbClr val="FF99FF">
                  <a:gamma/>
                  <a:tint val="0"/>
                  <a:invGamma/>
                </a:srgbClr>
              </a:gs>
              <a:gs pos="100000">
                <a:srgbClr val="FF99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Words on ancestor blessing</a:t>
            </a:r>
            <a:r>
              <a:rPr lang="en-US" altLang="ko-KR" sz="4800"/>
              <a:t> </a:t>
            </a:r>
          </a:p>
        </p:txBody>
      </p:sp>
      <p:sp>
        <p:nvSpPr>
          <p:cNvPr id="21508" name="Rectangle 9"/>
          <p:cNvSpPr>
            <a:spLocks noChangeArrowheads="1"/>
          </p:cNvSpPr>
          <p:nvPr/>
        </p:nvSpPr>
        <p:spPr bwMode="auto">
          <a:xfrm>
            <a:off x="5724526" y="0"/>
            <a:ext cx="3419475" cy="30361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anchor="ctr"/>
          <a:lstStyle/>
          <a:p>
            <a:r>
              <a:rPr lang="en-US" altLang="ko-KR" sz="2000" dirty="0" smtClean="0">
                <a:latin typeface="궁서" pitchFamily="18" charset="-127"/>
                <a:ea typeface="궁서" pitchFamily="18" charset="-127"/>
              </a:rPr>
              <a:t>5</a:t>
            </a:r>
            <a:r>
              <a:rPr lang="en-US" altLang="ko-KR" sz="1600" dirty="0" smtClean="0">
                <a:latin typeface="궁서" pitchFamily="18" charset="-127"/>
                <a:ea typeface="궁서" pitchFamily="18" charset="-127"/>
              </a:rPr>
              <a:t>-2.</a:t>
            </a:r>
            <a:r>
              <a:rPr lang="en-US" altLang="ko-KR" sz="2000" dirty="0" smtClean="0">
                <a:latin typeface="궁서" pitchFamily="18" charset="-127"/>
                <a:ea typeface="궁서" pitchFamily="18" charset="-127"/>
              </a:rPr>
              <a:t> </a:t>
            </a:r>
            <a:r>
              <a:rPr lang="en-US" altLang="ko-KR" sz="2000" dirty="0">
                <a:latin typeface="궁서" pitchFamily="18" charset="-127"/>
                <a:ea typeface="궁서" pitchFamily="18" charset="-127"/>
              </a:rPr>
              <a:t>Ancestor blessing</a:t>
            </a:r>
          </a:p>
        </p:txBody>
      </p:sp>
    </p:spTree>
  </p:cSld>
  <p:clrMapOvr>
    <a:masterClrMapping/>
  </p:clrMapOvr>
  <p:transition advTm="275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29096"/>
                                        </p:tgtEl>
                                        <p:attrNameLst>
                                          <p:attrName>style.visibility</p:attrName>
                                        </p:attrNameLst>
                                      </p:cBhvr>
                                      <p:to>
                                        <p:strVal val="visible"/>
                                      </p:to>
                                    </p:set>
                                    <p:animEffect transition="in" filter="randombar(horizontal)">
                                      <p:cBhvr>
                                        <p:cTn id="7" dur="500"/>
                                        <p:tgtEl>
                                          <p:spTgt spid="72909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29092"/>
                                        </p:tgtEl>
                                        <p:attrNameLst>
                                          <p:attrName>style.visibility</p:attrName>
                                        </p:attrNameLst>
                                      </p:cBhvr>
                                      <p:to>
                                        <p:strVal val="visible"/>
                                      </p:to>
                                    </p:set>
                                    <p:animEffect transition="in" filter="randombar(horizontal)">
                                      <p:cBhvr>
                                        <p:cTn id="11" dur="500"/>
                                        <p:tgtEl>
                                          <p:spTgt spid="729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2" grpId="0" animBg="1"/>
      <p:bldP spid="72909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50000">
              <a:srgbClr val="FFFFFF"/>
            </a:gs>
            <a:gs pos="100000">
              <a:srgbClr val="CCECFF"/>
            </a:gs>
          </a:gsLst>
          <a:lin ang="5400000" scaled="1"/>
        </a:gradFill>
        <a:effectLst/>
      </p:bgPr>
    </p:bg>
    <p:spTree>
      <p:nvGrpSpPr>
        <p:cNvPr id="1" name=""/>
        <p:cNvGrpSpPr/>
        <p:nvPr/>
      </p:nvGrpSpPr>
      <p:grpSpPr>
        <a:xfrm>
          <a:off x="0" y="0"/>
          <a:ext cx="0" cy="0"/>
          <a:chOff x="0" y="0"/>
          <a:chExt cx="0" cy="0"/>
        </a:xfrm>
      </p:grpSpPr>
      <p:sp>
        <p:nvSpPr>
          <p:cNvPr id="143371" name="Rectangle 11"/>
          <p:cNvSpPr>
            <a:spLocks noChangeArrowheads="1"/>
          </p:cNvSpPr>
          <p:nvPr/>
        </p:nvSpPr>
        <p:spPr bwMode="auto">
          <a:xfrm>
            <a:off x="395288" y="303610"/>
            <a:ext cx="8280400" cy="682228"/>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Ancestor Blessing Ceremony</a:t>
            </a:r>
          </a:p>
        </p:txBody>
      </p:sp>
      <p:sp>
        <p:nvSpPr>
          <p:cNvPr id="23556" name="Rectangle 18"/>
          <p:cNvSpPr>
            <a:spLocks noChangeArrowheads="1"/>
          </p:cNvSpPr>
          <p:nvPr/>
        </p:nvSpPr>
        <p:spPr bwMode="auto">
          <a:xfrm>
            <a:off x="5724526" y="0"/>
            <a:ext cx="3419475" cy="303610"/>
          </a:xfrm>
          <a:prstGeom prst="rect">
            <a:avLst/>
          </a:prstGeom>
          <a:gradFill rotWithShape="1">
            <a:gsLst>
              <a:gs pos="0">
                <a:srgbClr val="CCECFF"/>
              </a:gs>
              <a:gs pos="50000">
                <a:srgbClr val="FFFFFF"/>
              </a:gs>
              <a:gs pos="100000">
                <a:srgbClr val="CCE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5</a:t>
            </a:r>
            <a:r>
              <a:rPr lang="en-US" altLang="ko-KR" sz="1600">
                <a:latin typeface="궁서" pitchFamily="18" charset="-127"/>
                <a:ea typeface="궁서" pitchFamily="18" charset="-127"/>
              </a:rPr>
              <a:t>-3.</a:t>
            </a:r>
            <a:r>
              <a:rPr lang="en-US" altLang="ko-KR" sz="2000">
                <a:latin typeface="궁서" pitchFamily="18" charset="-127"/>
                <a:ea typeface="궁서" pitchFamily="18" charset="-127"/>
              </a:rPr>
              <a:t> Ancestor blessing</a:t>
            </a:r>
          </a:p>
        </p:txBody>
      </p:sp>
      <p:pic>
        <p:nvPicPr>
          <p:cNvPr id="5123" name="Picture 3" descr="\\172.16.23.133\photo\JPG_Small\Day\2014\2014_01\2014_01_19_제19주년 청평대역사\2014_01_19_D0073.jpg"/>
          <p:cNvPicPr>
            <a:picLocks noChangeAspect="1" noChangeArrowheads="1"/>
          </p:cNvPicPr>
          <p:nvPr/>
        </p:nvPicPr>
        <p:blipFill rotWithShape="1">
          <a:blip r:embed="rId3">
            <a:extLst>
              <a:ext uri="{28A0092B-C50C-407E-A947-70E740481C1C}">
                <a14:useLocalDpi xmlns:a14="http://schemas.microsoft.com/office/drawing/2010/main" val="0"/>
              </a:ext>
            </a:extLst>
          </a:blip>
          <a:srcRect t="30651"/>
          <a:stretch/>
        </p:blipFill>
        <p:spPr bwMode="auto">
          <a:xfrm>
            <a:off x="827584" y="1275606"/>
            <a:ext cx="7632848" cy="35200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grpSp>
        <p:nvGrpSpPr>
          <p:cNvPr id="2" name="Group 27"/>
          <p:cNvGrpSpPr>
            <a:grpSpLocks/>
          </p:cNvGrpSpPr>
          <p:nvPr/>
        </p:nvGrpSpPr>
        <p:grpSpPr bwMode="auto">
          <a:xfrm>
            <a:off x="3924301" y="1545431"/>
            <a:ext cx="1152525" cy="2214563"/>
            <a:chOff x="1600" y="1593"/>
            <a:chExt cx="451" cy="922"/>
          </a:xfrm>
        </p:grpSpPr>
        <p:sp>
          <p:nvSpPr>
            <p:cNvPr id="24592" name="Freeform 28"/>
            <p:cNvSpPr>
              <a:spLocks/>
            </p:cNvSpPr>
            <p:nvPr/>
          </p:nvSpPr>
          <p:spPr bwMode="auto">
            <a:xfrm>
              <a:off x="1609"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close/>
                </a:path>
              </a:pathLst>
            </a:custGeom>
            <a:gradFill rotWithShape="1">
              <a:gsLst>
                <a:gs pos="0">
                  <a:srgbClr val="FFCCFF"/>
                </a:gs>
                <a:gs pos="100000">
                  <a:srgbClr val="FFFF66">
                    <a:alpha val="50000"/>
                  </a:srgbClr>
                </a:gs>
              </a:gsLst>
              <a:path path="rect">
                <a:fillToRect l="50000" t="50000" r="50000" b="50000"/>
              </a:path>
            </a:gradFill>
            <a:ln w="9525">
              <a:round/>
              <a:headEnd/>
              <a:tailEnd/>
            </a:ln>
            <a:scene3d>
              <a:camera prst="legacyObliqueTopRight"/>
              <a:lightRig rig="legacyFlat3" dir="b"/>
            </a:scene3d>
            <a:sp3d extrusionH="100000" prstMaterial="legacyMatte">
              <a:bevelT w="13500" h="13500" prst="angle"/>
              <a:bevelB w="13500" h="13500" prst="angle"/>
              <a:extrusionClr>
                <a:srgbClr val="FFFF66"/>
              </a:extrusionClr>
            </a:sp3d>
          </p:spPr>
          <p:txBody>
            <a:bodyPr>
              <a:flatTx/>
            </a:bodyPr>
            <a:lstStyle/>
            <a:p>
              <a:endParaRPr lang="ko-KR" altLang="en-US"/>
            </a:p>
          </p:txBody>
        </p:sp>
        <p:sp>
          <p:nvSpPr>
            <p:cNvPr id="24593" name="Freeform 29"/>
            <p:cNvSpPr>
              <a:spLocks/>
            </p:cNvSpPr>
            <p:nvPr/>
          </p:nvSpPr>
          <p:spPr bwMode="auto">
            <a:xfrm>
              <a:off x="1600"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path>
              </a:pathLst>
            </a:custGeom>
            <a:gradFill rotWithShape="1">
              <a:gsLst>
                <a:gs pos="0">
                  <a:srgbClr val="FFFFCC"/>
                </a:gs>
                <a:gs pos="100000">
                  <a:srgbClr val="FFFF66">
                    <a:alpha val="60001"/>
                  </a:srgbClr>
                </a:gs>
              </a:gsLst>
              <a:path path="rect">
                <a:fillToRect l="50000" t="50000" r="50000" b="50000"/>
              </a:path>
            </a:gradFill>
            <a:ln w="9525">
              <a:round/>
              <a:headEnd/>
              <a:tailEnd/>
            </a:ln>
            <a:scene3d>
              <a:camera prst="legacyObliqueTopRight"/>
              <a:lightRig rig="legacyFlat3" dir="b"/>
            </a:scene3d>
            <a:sp3d extrusionH="100000" prstMaterial="legacyMatte">
              <a:bevelT w="13500" h="13500" prst="angle"/>
              <a:bevelB w="13500" h="13500" prst="angle"/>
              <a:extrusionClr>
                <a:srgbClr val="FFFF66"/>
              </a:extrusionClr>
            </a:sp3d>
          </p:spPr>
          <p:txBody>
            <a:bodyPr>
              <a:flatTx/>
            </a:bodyPr>
            <a:lstStyle/>
            <a:p>
              <a:endParaRPr lang="ko-KR" altLang="en-US"/>
            </a:p>
          </p:txBody>
        </p:sp>
      </p:grpSp>
      <p:sp>
        <p:nvSpPr>
          <p:cNvPr id="754706" name="Text Box 18"/>
          <p:cNvSpPr txBox="1">
            <a:spLocks noChangeArrowheads="1"/>
          </p:cNvSpPr>
          <p:nvPr/>
        </p:nvSpPr>
        <p:spPr bwMode="auto">
          <a:xfrm>
            <a:off x="3924300" y="1924050"/>
            <a:ext cx="1150938" cy="863204"/>
          </a:xfrm>
          <a:prstGeom prst="rect">
            <a:avLst/>
          </a:prstGeom>
          <a:noFill/>
          <a:ln w="9525">
            <a:noFill/>
            <a:miter lim="800000"/>
            <a:headEnd/>
            <a:tailEnd/>
          </a:ln>
        </p:spPr>
        <p:txBody>
          <a:bodyPr/>
          <a:lstStyle/>
          <a:p>
            <a:pPr eaLnBrk="0" latinLnBrk="0" hangingPunct="0"/>
            <a:r>
              <a:rPr kumimoji="0" lang="en-US" altLang="ko-KR" sz="2000">
                <a:latin typeface="Times New Roman" pitchFamily="18" charset="0"/>
              </a:rPr>
              <a:t>Absolute </a:t>
            </a:r>
          </a:p>
          <a:p>
            <a:pPr eaLnBrk="0" latinLnBrk="0" hangingPunct="0"/>
            <a:r>
              <a:rPr kumimoji="0" lang="en-US" altLang="ko-KR" sz="2000">
                <a:latin typeface="Times New Roman" pitchFamily="18" charset="0"/>
              </a:rPr>
              <a:t>good </a:t>
            </a:r>
          </a:p>
          <a:p>
            <a:pPr eaLnBrk="0" latinLnBrk="0" hangingPunct="0"/>
            <a:r>
              <a:rPr kumimoji="0" lang="en-US" altLang="ko-KR" sz="2000">
                <a:latin typeface="Times New Roman" pitchFamily="18" charset="0"/>
              </a:rPr>
              <a:t>spirits</a:t>
            </a:r>
          </a:p>
        </p:txBody>
      </p:sp>
      <p:sp>
        <p:nvSpPr>
          <p:cNvPr id="754693" name="Oval 5"/>
          <p:cNvSpPr>
            <a:spLocks noChangeArrowheads="1"/>
          </p:cNvSpPr>
          <p:nvPr/>
        </p:nvSpPr>
        <p:spPr bwMode="gray">
          <a:xfrm>
            <a:off x="1908175" y="1221582"/>
            <a:ext cx="1295400" cy="913210"/>
          </a:xfrm>
          <a:prstGeom prst="ellipse">
            <a:avLst/>
          </a:prstGeom>
          <a:gradFill rotWithShape="1">
            <a:gsLst>
              <a:gs pos="0">
                <a:srgbClr val="FFFFFF"/>
              </a:gs>
              <a:gs pos="100000">
                <a:srgbClr val="99CCFF"/>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r>
              <a:rPr kumimoji="0" lang="en-US" altLang="ko-KR" sz="3200">
                <a:latin typeface="Times New Roman" pitchFamily="18" charset="0"/>
                <a:ea typeface="굴림" charset="-127"/>
              </a:rPr>
              <a:t>in our</a:t>
            </a:r>
          </a:p>
        </p:txBody>
      </p:sp>
      <p:sp>
        <p:nvSpPr>
          <p:cNvPr id="754694" name="Oval 6"/>
          <p:cNvSpPr>
            <a:spLocks noChangeArrowheads="1"/>
          </p:cNvSpPr>
          <p:nvPr/>
        </p:nvSpPr>
        <p:spPr bwMode="gray">
          <a:xfrm>
            <a:off x="1476375" y="3057525"/>
            <a:ext cx="1295400" cy="914400"/>
          </a:xfrm>
          <a:prstGeom prst="ellipse">
            <a:avLst/>
          </a:prstGeom>
          <a:gradFill rotWithShape="1">
            <a:gsLst>
              <a:gs pos="0">
                <a:srgbClr val="FFFFFF"/>
              </a:gs>
              <a:gs pos="100000">
                <a:srgbClr val="F8C674"/>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r>
              <a:rPr kumimoji="0" lang="en-US" altLang="ko-KR" sz="3200">
                <a:latin typeface="Times New Roman" pitchFamily="18" charset="0"/>
                <a:ea typeface="굴림" charset="-127"/>
              </a:rPr>
              <a:t>help</a:t>
            </a:r>
          </a:p>
        </p:txBody>
      </p:sp>
      <p:sp>
        <p:nvSpPr>
          <p:cNvPr id="754695" name="Oval 7"/>
          <p:cNvSpPr>
            <a:spLocks noChangeArrowheads="1"/>
          </p:cNvSpPr>
          <p:nvPr/>
        </p:nvSpPr>
        <p:spPr bwMode="gray">
          <a:xfrm>
            <a:off x="3851275" y="4083844"/>
            <a:ext cx="1295400" cy="914400"/>
          </a:xfrm>
          <a:prstGeom prst="ellipse">
            <a:avLst/>
          </a:prstGeom>
          <a:gradFill rotWithShape="1">
            <a:gsLst>
              <a:gs pos="0">
                <a:srgbClr val="FFFFFF"/>
              </a:gs>
              <a:gs pos="100000">
                <a:srgbClr val="6699FF"/>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r>
              <a:rPr kumimoji="0" lang="en-US" altLang="ko-KR" sz="3200">
                <a:latin typeface="Times New Roman" pitchFamily="18" charset="0"/>
                <a:ea typeface="굴림" charset="-127"/>
              </a:rPr>
              <a:t>Generally</a:t>
            </a:r>
          </a:p>
        </p:txBody>
      </p:sp>
      <p:sp>
        <p:nvSpPr>
          <p:cNvPr id="754696" name="Oval 8"/>
          <p:cNvSpPr>
            <a:spLocks noChangeArrowheads="1"/>
          </p:cNvSpPr>
          <p:nvPr/>
        </p:nvSpPr>
        <p:spPr bwMode="gray">
          <a:xfrm>
            <a:off x="6227763" y="3057525"/>
            <a:ext cx="1295400" cy="914400"/>
          </a:xfrm>
          <a:prstGeom prst="ellipse">
            <a:avLst/>
          </a:prstGeom>
          <a:gradFill rotWithShape="1">
            <a:gsLst>
              <a:gs pos="0">
                <a:schemeClr val="bg1"/>
              </a:gs>
              <a:gs pos="100000">
                <a:srgbClr val="FFCCFF"/>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r>
              <a:rPr kumimoji="0" lang="en-US" altLang="ko-KR" sz="3200">
                <a:latin typeface="Times New Roman" pitchFamily="18" charset="0"/>
                <a:ea typeface="굴림" charset="-127"/>
              </a:rPr>
              <a:t>everything</a:t>
            </a:r>
          </a:p>
        </p:txBody>
      </p:sp>
      <p:sp>
        <p:nvSpPr>
          <p:cNvPr id="754697" name="Oval 9"/>
          <p:cNvSpPr>
            <a:spLocks noChangeArrowheads="1"/>
          </p:cNvSpPr>
          <p:nvPr/>
        </p:nvSpPr>
        <p:spPr bwMode="gray">
          <a:xfrm>
            <a:off x="5795963" y="1221581"/>
            <a:ext cx="1295400" cy="914400"/>
          </a:xfrm>
          <a:prstGeom prst="ellipse">
            <a:avLst/>
          </a:prstGeom>
          <a:gradFill rotWithShape="1">
            <a:gsLst>
              <a:gs pos="0">
                <a:srgbClr val="FFFFFF"/>
              </a:gs>
              <a:gs pos="100000">
                <a:srgbClr val="99FF99"/>
              </a:gs>
            </a:gsLst>
            <a:path path="shape">
              <a:fillToRect l="50000" t="50000" r="50000" b="50000"/>
            </a:path>
          </a:gradFill>
          <a:ln w="9525">
            <a:noFill/>
            <a:round/>
            <a:headEnd/>
            <a:tailEnd/>
          </a:ln>
          <a:effectLst>
            <a:prstShdw prst="shdw12" dist="76200" dir="10800000">
              <a:schemeClr val="bg2">
                <a:alpha val="50000"/>
              </a:schemeClr>
            </a:prstShdw>
          </a:effectLst>
        </p:spPr>
        <p:txBody>
          <a:bodyPr wrap="none" anchor="ctr"/>
          <a:lstStyle/>
          <a:p>
            <a:pPr eaLnBrk="0" latinLnBrk="0" hangingPunct="0"/>
            <a:r>
              <a:rPr kumimoji="0" lang="en-US" altLang="ko-KR" sz="3200">
                <a:latin typeface="Times New Roman" pitchFamily="18" charset="0"/>
                <a:ea typeface="굴림" charset="-127"/>
              </a:rPr>
              <a:t>lives</a:t>
            </a:r>
          </a:p>
        </p:txBody>
      </p:sp>
      <p:sp>
        <p:nvSpPr>
          <p:cNvPr id="754698" name="Line 10"/>
          <p:cNvSpPr>
            <a:spLocks noChangeShapeType="1"/>
          </p:cNvSpPr>
          <p:nvPr/>
        </p:nvSpPr>
        <p:spPr bwMode="auto">
          <a:xfrm flipH="1" flipV="1">
            <a:off x="3203576" y="1977629"/>
            <a:ext cx="576263" cy="216694"/>
          </a:xfrm>
          <a:prstGeom prst="line">
            <a:avLst/>
          </a:prstGeom>
          <a:noFill/>
          <a:ln w="69850">
            <a:solidFill>
              <a:srgbClr val="FF99FF"/>
            </a:solidFill>
            <a:round/>
            <a:headEnd/>
            <a:tailEnd type="triangle" w="med" len="med"/>
          </a:ln>
        </p:spPr>
        <p:txBody>
          <a:bodyPr wrap="none" anchor="ctr"/>
          <a:lstStyle/>
          <a:p>
            <a:endParaRPr lang="ko-KR" altLang="en-US"/>
          </a:p>
        </p:txBody>
      </p:sp>
      <p:sp>
        <p:nvSpPr>
          <p:cNvPr id="754699" name="Line 11"/>
          <p:cNvSpPr>
            <a:spLocks noChangeShapeType="1"/>
          </p:cNvSpPr>
          <p:nvPr/>
        </p:nvSpPr>
        <p:spPr bwMode="auto">
          <a:xfrm flipV="1">
            <a:off x="5292725" y="1977629"/>
            <a:ext cx="503238" cy="215503"/>
          </a:xfrm>
          <a:prstGeom prst="line">
            <a:avLst/>
          </a:prstGeom>
          <a:noFill/>
          <a:ln w="69850">
            <a:solidFill>
              <a:srgbClr val="FF99FF"/>
            </a:solidFill>
            <a:round/>
            <a:headEnd/>
            <a:tailEnd type="triangle" w="med" len="med"/>
          </a:ln>
        </p:spPr>
        <p:txBody>
          <a:bodyPr wrap="none" anchor="ctr"/>
          <a:lstStyle/>
          <a:p>
            <a:endParaRPr lang="ko-KR" altLang="en-US"/>
          </a:p>
        </p:txBody>
      </p:sp>
      <p:sp>
        <p:nvSpPr>
          <p:cNvPr id="754700" name="Line 12"/>
          <p:cNvSpPr>
            <a:spLocks noChangeShapeType="1"/>
          </p:cNvSpPr>
          <p:nvPr/>
        </p:nvSpPr>
        <p:spPr bwMode="auto">
          <a:xfrm flipH="1">
            <a:off x="2916239" y="3057525"/>
            <a:ext cx="719137" cy="216694"/>
          </a:xfrm>
          <a:prstGeom prst="line">
            <a:avLst/>
          </a:prstGeom>
          <a:noFill/>
          <a:ln w="69850">
            <a:solidFill>
              <a:srgbClr val="FF99FF"/>
            </a:solidFill>
            <a:round/>
            <a:headEnd/>
            <a:tailEnd type="triangle" w="med" len="med"/>
          </a:ln>
        </p:spPr>
        <p:txBody>
          <a:bodyPr wrap="none" anchor="ctr"/>
          <a:lstStyle/>
          <a:p>
            <a:endParaRPr lang="ko-KR" altLang="en-US"/>
          </a:p>
        </p:txBody>
      </p:sp>
      <p:sp>
        <p:nvSpPr>
          <p:cNvPr id="754701" name="Line 13"/>
          <p:cNvSpPr>
            <a:spLocks noChangeShapeType="1"/>
          </p:cNvSpPr>
          <p:nvPr/>
        </p:nvSpPr>
        <p:spPr bwMode="auto">
          <a:xfrm>
            <a:off x="5292726" y="3057525"/>
            <a:ext cx="720725" cy="215504"/>
          </a:xfrm>
          <a:prstGeom prst="line">
            <a:avLst/>
          </a:prstGeom>
          <a:noFill/>
          <a:ln w="69850">
            <a:solidFill>
              <a:srgbClr val="FF99FF"/>
            </a:solidFill>
            <a:round/>
            <a:headEnd/>
            <a:tailEnd type="triangle" w="med" len="med"/>
          </a:ln>
        </p:spPr>
        <p:txBody>
          <a:bodyPr wrap="none" anchor="ctr"/>
          <a:lstStyle/>
          <a:p>
            <a:endParaRPr lang="ko-KR" altLang="en-US"/>
          </a:p>
        </p:txBody>
      </p:sp>
      <p:sp>
        <p:nvSpPr>
          <p:cNvPr id="754702" name="Line 14"/>
          <p:cNvSpPr>
            <a:spLocks noChangeShapeType="1"/>
          </p:cNvSpPr>
          <p:nvPr/>
        </p:nvSpPr>
        <p:spPr bwMode="auto">
          <a:xfrm>
            <a:off x="4500563" y="3759994"/>
            <a:ext cx="0" cy="270272"/>
          </a:xfrm>
          <a:prstGeom prst="line">
            <a:avLst/>
          </a:prstGeom>
          <a:noFill/>
          <a:ln w="69850">
            <a:solidFill>
              <a:srgbClr val="FF99FF"/>
            </a:solidFill>
            <a:round/>
            <a:headEnd/>
            <a:tailEnd type="triangle" w="med" len="med"/>
          </a:ln>
        </p:spPr>
        <p:txBody>
          <a:bodyPr wrap="none" anchor="ctr"/>
          <a:lstStyle/>
          <a:p>
            <a:endParaRPr lang="ko-KR" altLang="en-US"/>
          </a:p>
        </p:txBody>
      </p:sp>
      <p:sp>
        <p:nvSpPr>
          <p:cNvPr id="754704" name="Rectangle 16"/>
          <p:cNvSpPr>
            <a:spLocks noChangeArrowheads="1"/>
          </p:cNvSpPr>
          <p:nvPr/>
        </p:nvSpPr>
        <p:spPr bwMode="auto">
          <a:xfrm>
            <a:off x="395288" y="303610"/>
            <a:ext cx="8280400" cy="701278"/>
          </a:xfrm>
          <a:prstGeom prst="rect">
            <a:avLst/>
          </a:prstGeom>
          <a:gradFill rotWithShape="1">
            <a:gsLst>
              <a:gs pos="0">
                <a:srgbClr val="FF99FF"/>
              </a:gs>
              <a:gs pos="50000">
                <a:srgbClr val="FF99FF">
                  <a:gamma/>
                  <a:tint val="0"/>
                  <a:invGamma/>
                </a:srgbClr>
              </a:gs>
              <a:gs pos="100000">
                <a:srgbClr val="FF99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3600"/>
              <a:t>The role of the absolute good spirits</a:t>
            </a:r>
          </a:p>
        </p:txBody>
      </p:sp>
      <p:sp>
        <p:nvSpPr>
          <p:cNvPr id="24591" name="Rectangle 26"/>
          <p:cNvSpPr>
            <a:spLocks noChangeArrowheads="1"/>
          </p:cNvSpPr>
          <p:nvPr/>
        </p:nvSpPr>
        <p:spPr bwMode="auto">
          <a:xfrm>
            <a:off x="5508626" y="0"/>
            <a:ext cx="3635375" cy="30361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6</a:t>
            </a:r>
            <a:r>
              <a:rPr lang="en-US" altLang="ko-KR" sz="1600">
                <a:latin typeface="궁서" pitchFamily="18" charset="-127"/>
                <a:ea typeface="궁서" pitchFamily="18" charset="-127"/>
              </a:rPr>
              <a:t>.</a:t>
            </a:r>
            <a:r>
              <a:rPr lang="en-US" altLang="ko-KR" sz="2000">
                <a:latin typeface="궁서" pitchFamily="18" charset="-127"/>
                <a:ea typeface="궁서" pitchFamily="18" charset="-127"/>
              </a:rPr>
              <a:t> Absolute good spirits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54704"/>
                                        </p:tgtEl>
                                        <p:attrNameLst>
                                          <p:attrName>style.visibility</p:attrName>
                                        </p:attrNameLst>
                                      </p:cBhvr>
                                      <p:to>
                                        <p:strVal val="visible"/>
                                      </p:to>
                                    </p:set>
                                    <p:animEffect transition="in" filter="randombar(horizontal)">
                                      <p:cBhvr>
                                        <p:cTn id="7" dur="500"/>
                                        <p:tgtEl>
                                          <p:spTgt spid="754704"/>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0" fill="hold" nodeType="withEffect">
                                  <p:stCondLst>
                                    <p:cond delay="0"/>
                                  </p:stCondLst>
                                  <p:childTnLst>
                                    <p:set>
                                      <p:cBhvr>
                                        <p:cTn id="15" dur="1" fill="hold">
                                          <p:stCondLst>
                                            <p:cond delay="0"/>
                                          </p:stCondLst>
                                        </p:cTn>
                                        <p:tgtEl>
                                          <p:spTgt spid="754706"/>
                                        </p:tgtEl>
                                        <p:attrNameLst>
                                          <p:attrName>style.visibility</p:attrName>
                                        </p:attrNameLst>
                                      </p:cBhvr>
                                      <p:to>
                                        <p:strVal val="visible"/>
                                      </p:to>
                                    </p:set>
                                    <p:anim calcmode="lin" valueType="num">
                                      <p:cBhvr>
                                        <p:cTn id="16" dur="500" fill="hold"/>
                                        <p:tgtEl>
                                          <p:spTgt spid="754706"/>
                                        </p:tgtEl>
                                        <p:attrNameLst>
                                          <p:attrName>ppt_w</p:attrName>
                                        </p:attrNameLst>
                                      </p:cBhvr>
                                      <p:tavLst>
                                        <p:tav tm="0">
                                          <p:val>
                                            <p:fltVal val="0"/>
                                          </p:val>
                                        </p:tav>
                                        <p:tav tm="100000">
                                          <p:val>
                                            <p:strVal val="#ppt_w"/>
                                          </p:val>
                                        </p:tav>
                                      </p:tavLst>
                                    </p:anim>
                                    <p:anim calcmode="lin" valueType="num">
                                      <p:cBhvr>
                                        <p:cTn id="17" dur="500" fill="hold"/>
                                        <p:tgtEl>
                                          <p:spTgt spid="754706"/>
                                        </p:tgtEl>
                                        <p:attrNameLst>
                                          <p:attrName>ppt_h</p:attrName>
                                        </p:attrNameLst>
                                      </p:cBhvr>
                                      <p:tavLst>
                                        <p:tav tm="0">
                                          <p:val>
                                            <p:fltVal val="0"/>
                                          </p:val>
                                        </p:tav>
                                        <p:tav tm="100000">
                                          <p:val>
                                            <p:strVal val="#ppt_h"/>
                                          </p:val>
                                        </p:tav>
                                      </p:tavLst>
                                    </p:anim>
                                    <p:animEffect transition="in" filter="fade">
                                      <p:cBhvr>
                                        <p:cTn id="18" dur="500"/>
                                        <p:tgtEl>
                                          <p:spTgt spid="75470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754698"/>
                                        </p:tgtEl>
                                        <p:attrNameLst>
                                          <p:attrName>style.visibility</p:attrName>
                                        </p:attrNameLst>
                                      </p:cBhvr>
                                      <p:to>
                                        <p:strVal val="visible"/>
                                      </p:to>
                                    </p:set>
                                    <p:anim calcmode="lin" valueType="num">
                                      <p:cBhvr>
                                        <p:cTn id="23" dur="500" fill="hold"/>
                                        <p:tgtEl>
                                          <p:spTgt spid="754698"/>
                                        </p:tgtEl>
                                        <p:attrNameLst>
                                          <p:attrName>ppt_w</p:attrName>
                                        </p:attrNameLst>
                                      </p:cBhvr>
                                      <p:tavLst>
                                        <p:tav tm="0">
                                          <p:val>
                                            <p:fltVal val="0"/>
                                          </p:val>
                                        </p:tav>
                                        <p:tav tm="100000">
                                          <p:val>
                                            <p:strVal val="#ppt_w"/>
                                          </p:val>
                                        </p:tav>
                                      </p:tavLst>
                                    </p:anim>
                                    <p:anim calcmode="lin" valueType="num">
                                      <p:cBhvr>
                                        <p:cTn id="24" dur="500" fill="hold"/>
                                        <p:tgtEl>
                                          <p:spTgt spid="754698"/>
                                        </p:tgtEl>
                                        <p:attrNameLst>
                                          <p:attrName>ppt_h</p:attrName>
                                        </p:attrNameLst>
                                      </p:cBhvr>
                                      <p:tavLst>
                                        <p:tav tm="0">
                                          <p:val>
                                            <p:fltVal val="0"/>
                                          </p:val>
                                        </p:tav>
                                        <p:tav tm="100000">
                                          <p:val>
                                            <p:strVal val="#ppt_h"/>
                                          </p:val>
                                        </p:tav>
                                      </p:tavLst>
                                    </p:anim>
                                    <p:animEffect transition="in" filter="fade">
                                      <p:cBhvr>
                                        <p:cTn id="25" dur="500"/>
                                        <p:tgtEl>
                                          <p:spTgt spid="754698"/>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754699"/>
                                        </p:tgtEl>
                                        <p:attrNameLst>
                                          <p:attrName>style.visibility</p:attrName>
                                        </p:attrNameLst>
                                      </p:cBhvr>
                                      <p:to>
                                        <p:strVal val="visible"/>
                                      </p:to>
                                    </p:set>
                                    <p:anim calcmode="lin" valueType="num">
                                      <p:cBhvr>
                                        <p:cTn id="28" dur="500" fill="hold"/>
                                        <p:tgtEl>
                                          <p:spTgt spid="754699"/>
                                        </p:tgtEl>
                                        <p:attrNameLst>
                                          <p:attrName>ppt_w</p:attrName>
                                        </p:attrNameLst>
                                      </p:cBhvr>
                                      <p:tavLst>
                                        <p:tav tm="0">
                                          <p:val>
                                            <p:fltVal val="0"/>
                                          </p:val>
                                        </p:tav>
                                        <p:tav tm="100000">
                                          <p:val>
                                            <p:strVal val="#ppt_w"/>
                                          </p:val>
                                        </p:tav>
                                      </p:tavLst>
                                    </p:anim>
                                    <p:anim calcmode="lin" valueType="num">
                                      <p:cBhvr>
                                        <p:cTn id="29" dur="500" fill="hold"/>
                                        <p:tgtEl>
                                          <p:spTgt spid="754699"/>
                                        </p:tgtEl>
                                        <p:attrNameLst>
                                          <p:attrName>ppt_h</p:attrName>
                                        </p:attrNameLst>
                                      </p:cBhvr>
                                      <p:tavLst>
                                        <p:tav tm="0">
                                          <p:val>
                                            <p:fltVal val="0"/>
                                          </p:val>
                                        </p:tav>
                                        <p:tav tm="100000">
                                          <p:val>
                                            <p:strVal val="#ppt_h"/>
                                          </p:val>
                                        </p:tav>
                                      </p:tavLst>
                                    </p:anim>
                                    <p:animEffect transition="in" filter="fade">
                                      <p:cBhvr>
                                        <p:cTn id="30" dur="500"/>
                                        <p:tgtEl>
                                          <p:spTgt spid="754699"/>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754700"/>
                                        </p:tgtEl>
                                        <p:attrNameLst>
                                          <p:attrName>style.visibility</p:attrName>
                                        </p:attrNameLst>
                                      </p:cBhvr>
                                      <p:to>
                                        <p:strVal val="visible"/>
                                      </p:to>
                                    </p:set>
                                    <p:anim calcmode="lin" valueType="num">
                                      <p:cBhvr>
                                        <p:cTn id="33" dur="500" fill="hold"/>
                                        <p:tgtEl>
                                          <p:spTgt spid="754700"/>
                                        </p:tgtEl>
                                        <p:attrNameLst>
                                          <p:attrName>ppt_w</p:attrName>
                                        </p:attrNameLst>
                                      </p:cBhvr>
                                      <p:tavLst>
                                        <p:tav tm="0">
                                          <p:val>
                                            <p:fltVal val="0"/>
                                          </p:val>
                                        </p:tav>
                                        <p:tav tm="100000">
                                          <p:val>
                                            <p:strVal val="#ppt_w"/>
                                          </p:val>
                                        </p:tav>
                                      </p:tavLst>
                                    </p:anim>
                                    <p:anim calcmode="lin" valueType="num">
                                      <p:cBhvr>
                                        <p:cTn id="34" dur="500" fill="hold"/>
                                        <p:tgtEl>
                                          <p:spTgt spid="754700"/>
                                        </p:tgtEl>
                                        <p:attrNameLst>
                                          <p:attrName>ppt_h</p:attrName>
                                        </p:attrNameLst>
                                      </p:cBhvr>
                                      <p:tavLst>
                                        <p:tav tm="0">
                                          <p:val>
                                            <p:fltVal val="0"/>
                                          </p:val>
                                        </p:tav>
                                        <p:tav tm="100000">
                                          <p:val>
                                            <p:strVal val="#ppt_h"/>
                                          </p:val>
                                        </p:tav>
                                      </p:tavLst>
                                    </p:anim>
                                    <p:animEffect transition="in" filter="fade">
                                      <p:cBhvr>
                                        <p:cTn id="35" dur="500"/>
                                        <p:tgtEl>
                                          <p:spTgt spid="754700"/>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754701"/>
                                        </p:tgtEl>
                                        <p:attrNameLst>
                                          <p:attrName>style.visibility</p:attrName>
                                        </p:attrNameLst>
                                      </p:cBhvr>
                                      <p:to>
                                        <p:strVal val="visible"/>
                                      </p:to>
                                    </p:set>
                                    <p:anim calcmode="lin" valueType="num">
                                      <p:cBhvr>
                                        <p:cTn id="38" dur="500" fill="hold"/>
                                        <p:tgtEl>
                                          <p:spTgt spid="754701"/>
                                        </p:tgtEl>
                                        <p:attrNameLst>
                                          <p:attrName>ppt_w</p:attrName>
                                        </p:attrNameLst>
                                      </p:cBhvr>
                                      <p:tavLst>
                                        <p:tav tm="0">
                                          <p:val>
                                            <p:fltVal val="0"/>
                                          </p:val>
                                        </p:tav>
                                        <p:tav tm="100000">
                                          <p:val>
                                            <p:strVal val="#ppt_w"/>
                                          </p:val>
                                        </p:tav>
                                      </p:tavLst>
                                    </p:anim>
                                    <p:anim calcmode="lin" valueType="num">
                                      <p:cBhvr>
                                        <p:cTn id="39" dur="500" fill="hold"/>
                                        <p:tgtEl>
                                          <p:spTgt spid="754701"/>
                                        </p:tgtEl>
                                        <p:attrNameLst>
                                          <p:attrName>ppt_h</p:attrName>
                                        </p:attrNameLst>
                                      </p:cBhvr>
                                      <p:tavLst>
                                        <p:tav tm="0">
                                          <p:val>
                                            <p:fltVal val="0"/>
                                          </p:val>
                                        </p:tav>
                                        <p:tav tm="100000">
                                          <p:val>
                                            <p:strVal val="#ppt_h"/>
                                          </p:val>
                                        </p:tav>
                                      </p:tavLst>
                                    </p:anim>
                                    <p:animEffect transition="in" filter="fade">
                                      <p:cBhvr>
                                        <p:cTn id="40" dur="500"/>
                                        <p:tgtEl>
                                          <p:spTgt spid="754701"/>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754702"/>
                                        </p:tgtEl>
                                        <p:attrNameLst>
                                          <p:attrName>style.visibility</p:attrName>
                                        </p:attrNameLst>
                                      </p:cBhvr>
                                      <p:to>
                                        <p:strVal val="visible"/>
                                      </p:to>
                                    </p:set>
                                    <p:anim calcmode="lin" valueType="num">
                                      <p:cBhvr>
                                        <p:cTn id="43" dur="500" fill="hold"/>
                                        <p:tgtEl>
                                          <p:spTgt spid="754702"/>
                                        </p:tgtEl>
                                        <p:attrNameLst>
                                          <p:attrName>ppt_w</p:attrName>
                                        </p:attrNameLst>
                                      </p:cBhvr>
                                      <p:tavLst>
                                        <p:tav tm="0">
                                          <p:val>
                                            <p:fltVal val="0"/>
                                          </p:val>
                                        </p:tav>
                                        <p:tav tm="100000">
                                          <p:val>
                                            <p:strVal val="#ppt_w"/>
                                          </p:val>
                                        </p:tav>
                                      </p:tavLst>
                                    </p:anim>
                                    <p:anim calcmode="lin" valueType="num">
                                      <p:cBhvr>
                                        <p:cTn id="44" dur="500" fill="hold"/>
                                        <p:tgtEl>
                                          <p:spTgt spid="754702"/>
                                        </p:tgtEl>
                                        <p:attrNameLst>
                                          <p:attrName>ppt_h</p:attrName>
                                        </p:attrNameLst>
                                      </p:cBhvr>
                                      <p:tavLst>
                                        <p:tav tm="0">
                                          <p:val>
                                            <p:fltVal val="0"/>
                                          </p:val>
                                        </p:tav>
                                        <p:tav tm="100000">
                                          <p:val>
                                            <p:strVal val="#ppt_h"/>
                                          </p:val>
                                        </p:tav>
                                      </p:tavLst>
                                    </p:anim>
                                    <p:animEffect transition="in" filter="fade">
                                      <p:cBhvr>
                                        <p:cTn id="45" dur="500"/>
                                        <p:tgtEl>
                                          <p:spTgt spid="754702"/>
                                        </p:tgtEl>
                                      </p:cBhvr>
                                    </p:animEffect>
                                  </p:childTnLst>
                                </p:cTn>
                              </p:par>
                            </p:childTnLst>
                          </p:cTn>
                        </p:par>
                        <p:par>
                          <p:cTn id="46" fill="hold">
                            <p:stCondLst>
                              <p:cond delay="500"/>
                            </p:stCondLst>
                            <p:childTnLst>
                              <p:par>
                                <p:cTn id="47" presetID="53" presetClass="entr" presetSubtype="0" fill="hold" grpId="0" nodeType="afterEffect">
                                  <p:stCondLst>
                                    <p:cond delay="0"/>
                                  </p:stCondLst>
                                  <p:childTnLst>
                                    <p:set>
                                      <p:cBhvr>
                                        <p:cTn id="48" dur="1" fill="hold">
                                          <p:stCondLst>
                                            <p:cond delay="0"/>
                                          </p:stCondLst>
                                        </p:cTn>
                                        <p:tgtEl>
                                          <p:spTgt spid="754693"/>
                                        </p:tgtEl>
                                        <p:attrNameLst>
                                          <p:attrName>style.visibility</p:attrName>
                                        </p:attrNameLst>
                                      </p:cBhvr>
                                      <p:to>
                                        <p:strVal val="visible"/>
                                      </p:to>
                                    </p:set>
                                    <p:anim calcmode="lin" valueType="num">
                                      <p:cBhvr>
                                        <p:cTn id="49" dur="500" fill="hold"/>
                                        <p:tgtEl>
                                          <p:spTgt spid="754693"/>
                                        </p:tgtEl>
                                        <p:attrNameLst>
                                          <p:attrName>ppt_w</p:attrName>
                                        </p:attrNameLst>
                                      </p:cBhvr>
                                      <p:tavLst>
                                        <p:tav tm="0">
                                          <p:val>
                                            <p:fltVal val="0"/>
                                          </p:val>
                                        </p:tav>
                                        <p:tav tm="100000">
                                          <p:val>
                                            <p:strVal val="#ppt_w"/>
                                          </p:val>
                                        </p:tav>
                                      </p:tavLst>
                                    </p:anim>
                                    <p:anim calcmode="lin" valueType="num">
                                      <p:cBhvr>
                                        <p:cTn id="50" dur="500" fill="hold"/>
                                        <p:tgtEl>
                                          <p:spTgt spid="754693"/>
                                        </p:tgtEl>
                                        <p:attrNameLst>
                                          <p:attrName>ppt_h</p:attrName>
                                        </p:attrNameLst>
                                      </p:cBhvr>
                                      <p:tavLst>
                                        <p:tav tm="0">
                                          <p:val>
                                            <p:fltVal val="0"/>
                                          </p:val>
                                        </p:tav>
                                        <p:tav tm="100000">
                                          <p:val>
                                            <p:strVal val="#ppt_h"/>
                                          </p:val>
                                        </p:tav>
                                      </p:tavLst>
                                    </p:anim>
                                    <p:animEffect transition="in" filter="fade">
                                      <p:cBhvr>
                                        <p:cTn id="51" dur="500"/>
                                        <p:tgtEl>
                                          <p:spTgt spid="754693"/>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754694"/>
                                        </p:tgtEl>
                                        <p:attrNameLst>
                                          <p:attrName>style.visibility</p:attrName>
                                        </p:attrNameLst>
                                      </p:cBhvr>
                                      <p:to>
                                        <p:strVal val="visible"/>
                                      </p:to>
                                    </p:set>
                                    <p:anim calcmode="lin" valueType="num">
                                      <p:cBhvr>
                                        <p:cTn id="54" dur="500" fill="hold"/>
                                        <p:tgtEl>
                                          <p:spTgt spid="754694"/>
                                        </p:tgtEl>
                                        <p:attrNameLst>
                                          <p:attrName>ppt_w</p:attrName>
                                        </p:attrNameLst>
                                      </p:cBhvr>
                                      <p:tavLst>
                                        <p:tav tm="0">
                                          <p:val>
                                            <p:fltVal val="0"/>
                                          </p:val>
                                        </p:tav>
                                        <p:tav tm="100000">
                                          <p:val>
                                            <p:strVal val="#ppt_w"/>
                                          </p:val>
                                        </p:tav>
                                      </p:tavLst>
                                    </p:anim>
                                    <p:anim calcmode="lin" valueType="num">
                                      <p:cBhvr>
                                        <p:cTn id="55" dur="500" fill="hold"/>
                                        <p:tgtEl>
                                          <p:spTgt spid="754694"/>
                                        </p:tgtEl>
                                        <p:attrNameLst>
                                          <p:attrName>ppt_h</p:attrName>
                                        </p:attrNameLst>
                                      </p:cBhvr>
                                      <p:tavLst>
                                        <p:tav tm="0">
                                          <p:val>
                                            <p:fltVal val="0"/>
                                          </p:val>
                                        </p:tav>
                                        <p:tav tm="100000">
                                          <p:val>
                                            <p:strVal val="#ppt_h"/>
                                          </p:val>
                                        </p:tav>
                                      </p:tavLst>
                                    </p:anim>
                                    <p:animEffect transition="in" filter="fade">
                                      <p:cBhvr>
                                        <p:cTn id="56" dur="500"/>
                                        <p:tgtEl>
                                          <p:spTgt spid="754694"/>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754695"/>
                                        </p:tgtEl>
                                        <p:attrNameLst>
                                          <p:attrName>style.visibility</p:attrName>
                                        </p:attrNameLst>
                                      </p:cBhvr>
                                      <p:to>
                                        <p:strVal val="visible"/>
                                      </p:to>
                                    </p:set>
                                    <p:anim calcmode="lin" valueType="num">
                                      <p:cBhvr>
                                        <p:cTn id="59" dur="500" fill="hold"/>
                                        <p:tgtEl>
                                          <p:spTgt spid="754695"/>
                                        </p:tgtEl>
                                        <p:attrNameLst>
                                          <p:attrName>ppt_w</p:attrName>
                                        </p:attrNameLst>
                                      </p:cBhvr>
                                      <p:tavLst>
                                        <p:tav tm="0">
                                          <p:val>
                                            <p:fltVal val="0"/>
                                          </p:val>
                                        </p:tav>
                                        <p:tav tm="100000">
                                          <p:val>
                                            <p:strVal val="#ppt_w"/>
                                          </p:val>
                                        </p:tav>
                                      </p:tavLst>
                                    </p:anim>
                                    <p:anim calcmode="lin" valueType="num">
                                      <p:cBhvr>
                                        <p:cTn id="60" dur="500" fill="hold"/>
                                        <p:tgtEl>
                                          <p:spTgt spid="754695"/>
                                        </p:tgtEl>
                                        <p:attrNameLst>
                                          <p:attrName>ppt_h</p:attrName>
                                        </p:attrNameLst>
                                      </p:cBhvr>
                                      <p:tavLst>
                                        <p:tav tm="0">
                                          <p:val>
                                            <p:fltVal val="0"/>
                                          </p:val>
                                        </p:tav>
                                        <p:tav tm="100000">
                                          <p:val>
                                            <p:strVal val="#ppt_h"/>
                                          </p:val>
                                        </p:tav>
                                      </p:tavLst>
                                    </p:anim>
                                    <p:animEffect transition="in" filter="fade">
                                      <p:cBhvr>
                                        <p:cTn id="61" dur="500"/>
                                        <p:tgtEl>
                                          <p:spTgt spid="754695"/>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754696"/>
                                        </p:tgtEl>
                                        <p:attrNameLst>
                                          <p:attrName>style.visibility</p:attrName>
                                        </p:attrNameLst>
                                      </p:cBhvr>
                                      <p:to>
                                        <p:strVal val="visible"/>
                                      </p:to>
                                    </p:set>
                                    <p:anim calcmode="lin" valueType="num">
                                      <p:cBhvr>
                                        <p:cTn id="64" dur="500" fill="hold"/>
                                        <p:tgtEl>
                                          <p:spTgt spid="754696"/>
                                        </p:tgtEl>
                                        <p:attrNameLst>
                                          <p:attrName>ppt_w</p:attrName>
                                        </p:attrNameLst>
                                      </p:cBhvr>
                                      <p:tavLst>
                                        <p:tav tm="0">
                                          <p:val>
                                            <p:fltVal val="0"/>
                                          </p:val>
                                        </p:tav>
                                        <p:tav tm="100000">
                                          <p:val>
                                            <p:strVal val="#ppt_w"/>
                                          </p:val>
                                        </p:tav>
                                      </p:tavLst>
                                    </p:anim>
                                    <p:anim calcmode="lin" valueType="num">
                                      <p:cBhvr>
                                        <p:cTn id="65" dur="500" fill="hold"/>
                                        <p:tgtEl>
                                          <p:spTgt spid="754696"/>
                                        </p:tgtEl>
                                        <p:attrNameLst>
                                          <p:attrName>ppt_h</p:attrName>
                                        </p:attrNameLst>
                                      </p:cBhvr>
                                      <p:tavLst>
                                        <p:tav tm="0">
                                          <p:val>
                                            <p:fltVal val="0"/>
                                          </p:val>
                                        </p:tav>
                                        <p:tav tm="100000">
                                          <p:val>
                                            <p:strVal val="#ppt_h"/>
                                          </p:val>
                                        </p:tav>
                                      </p:tavLst>
                                    </p:anim>
                                    <p:animEffect transition="in" filter="fade">
                                      <p:cBhvr>
                                        <p:cTn id="66" dur="500"/>
                                        <p:tgtEl>
                                          <p:spTgt spid="754696"/>
                                        </p:tgtEl>
                                      </p:cBhvr>
                                    </p:animEffect>
                                  </p:childTnLst>
                                </p:cTn>
                              </p:par>
                              <p:par>
                                <p:cTn id="67" presetID="53" presetClass="entr" presetSubtype="0" fill="hold" grpId="0" nodeType="withEffect">
                                  <p:stCondLst>
                                    <p:cond delay="0"/>
                                  </p:stCondLst>
                                  <p:childTnLst>
                                    <p:set>
                                      <p:cBhvr>
                                        <p:cTn id="68" dur="1" fill="hold">
                                          <p:stCondLst>
                                            <p:cond delay="0"/>
                                          </p:stCondLst>
                                        </p:cTn>
                                        <p:tgtEl>
                                          <p:spTgt spid="754697"/>
                                        </p:tgtEl>
                                        <p:attrNameLst>
                                          <p:attrName>style.visibility</p:attrName>
                                        </p:attrNameLst>
                                      </p:cBhvr>
                                      <p:to>
                                        <p:strVal val="visible"/>
                                      </p:to>
                                    </p:set>
                                    <p:anim calcmode="lin" valueType="num">
                                      <p:cBhvr>
                                        <p:cTn id="69" dur="500" fill="hold"/>
                                        <p:tgtEl>
                                          <p:spTgt spid="754697"/>
                                        </p:tgtEl>
                                        <p:attrNameLst>
                                          <p:attrName>ppt_w</p:attrName>
                                        </p:attrNameLst>
                                      </p:cBhvr>
                                      <p:tavLst>
                                        <p:tav tm="0">
                                          <p:val>
                                            <p:fltVal val="0"/>
                                          </p:val>
                                        </p:tav>
                                        <p:tav tm="100000">
                                          <p:val>
                                            <p:strVal val="#ppt_w"/>
                                          </p:val>
                                        </p:tav>
                                      </p:tavLst>
                                    </p:anim>
                                    <p:anim calcmode="lin" valueType="num">
                                      <p:cBhvr>
                                        <p:cTn id="70" dur="500" fill="hold"/>
                                        <p:tgtEl>
                                          <p:spTgt spid="754697"/>
                                        </p:tgtEl>
                                        <p:attrNameLst>
                                          <p:attrName>ppt_h</p:attrName>
                                        </p:attrNameLst>
                                      </p:cBhvr>
                                      <p:tavLst>
                                        <p:tav tm="0">
                                          <p:val>
                                            <p:fltVal val="0"/>
                                          </p:val>
                                        </p:tav>
                                        <p:tav tm="100000">
                                          <p:val>
                                            <p:strVal val="#ppt_h"/>
                                          </p:val>
                                        </p:tav>
                                      </p:tavLst>
                                    </p:anim>
                                    <p:animEffect transition="in" filter="fade">
                                      <p:cBhvr>
                                        <p:cTn id="71" dur="500"/>
                                        <p:tgtEl>
                                          <p:spTgt spid="754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693" grpId="0" animBg="1"/>
      <p:bldP spid="754694" grpId="0" animBg="1"/>
      <p:bldP spid="754695" grpId="0" animBg="1"/>
      <p:bldP spid="754696" grpId="0" animBg="1"/>
      <p:bldP spid="754697" grpId="0" animBg="1"/>
      <p:bldP spid="754698" grpId="0" animBg="1"/>
      <p:bldP spid="754699" grpId="0" animBg="1"/>
      <p:bldP spid="754700" grpId="0" animBg="1"/>
      <p:bldP spid="754701" grpId="0" animBg="1"/>
      <p:bldP spid="754702" grpId="0" animBg="1"/>
      <p:bldP spid="75470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16"/>
          <p:cNvSpPr>
            <a:spLocks noGrp="1" noChangeArrowheads="1"/>
          </p:cNvSpPr>
          <p:nvPr>
            <p:ph type="sldNum" sz="quarter" idx="4294967295"/>
          </p:nvPr>
        </p:nvSpPr>
        <p:spPr>
          <a:xfrm>
            <a:off x="6781800" y="4686300"/>
            <a:ext cx="1905000" cy="342900"/>
          </a:xfrm>
          <a:prstGeom prst="rect">
            <a:avLst/>
          </a:prstGeom>
        </p:spPr>
        <p:txBody>
          <a:bodyPr/>
          <a:lstStyle/>
          <a:p>
            <a:fld id="{CD657835-3B7F-43FB-A349-7E9374C15F50}" type="slidenum">
              <a:rPr lang="en-US" altLang="ko-KR"/>
              <a:pPr/>
              <a:t>27</a:t>
            </a:fld>
            <a:endParaRPr lang="en-US" altLang="ko-KR" dirty="0"/>
          </a:p>
        </p:txBody>
      </p:sp>
      <p:sp>
        <p:nvSpPr>
          <p:cNvPr id="3602434" name="Rectangle 2"/>
          <p:cNvSpPr>
            <a:spLocks noChangeArrowheads="1"/>
          </p:cNvSpPr>
          <p:nvPr/>
        </p:nvSpPr>
        <p:spPr bwMode="auto">
          <a:xfrm>
            <a:off x="-252412" y="-290512"/>
            <a:ext cx="8064501" cy="3618310"/>
          </a:xfrm>
          <a:prstGeom prst="rect">
            <a:avLst/>
          </a:prstGeom>
          <a:solidFill>
            <a:srgbClr val="9ED600"/>
          </a:solidFill>
          <a:ln w="9525">
            <a:solidFill>
              <a:schemeClr val="tx1"/>
            </a:solidFill>
            <a:miter lim="800000"/>
            <a:headEnd/>
            <a:tailEnd/>
          </a:ln>
          <a:effectLst/>
        </p:spPr>
        <p:txBody>
          <a:bodyPr wrap="none" anchor="ctr"/>
          <a:lstStyle/>
          <a:p>
            <a:endParaRPr lang="ko-KR" altLang="en-US" dirty="0"/>
          </a:p>
        </p:txBody>
      </p:sp>
      <p:sp>
        <p:nvSpPr>
          <p:cNvPr id="3602435" name="Rectangle 3"/>
          <p:cNvSpPr>
            <a:spLocks noChangeArrowheads="1"/>
          </p:cNvSpPr>
          <p:nvPr/>
        </p:nvSpPr>
        <p:spPr bwMode="auto">
          <a:xfrm rot="19914307">
            <a:off x="-1106607" y="823414"/>
            <a:ext cx="10514013" cy="741760"/>
          </a:xfrm>
          <a:prstGeom prst="rect">
            <a:avLst/>
          </a:prstGeom>
          <a:blipFill dpi="0" rotWithShape="0">
            <a:blip r:embed="rId3" cstate="print"/>
            <a:srcRect/>
            <a:tile tx="0" ty="0" sx="100000" sy="100000" flip="none" algn="tl"/>
          </a:blipFill>
          <a:ln w="9525">
            <a:solidFill>
              <a:schemeClr val="tx1"/>
            </a:solidFill>
            <a:miter lim="800000"/>
            <a:headEnd/>
            <a:tailEnd/>
          </a:ln>
          <a:effectLst/>
        </p:spPr>
        <p:txBody>
          <a:bodyPr wrap="none" anchor="ctr"/>
          <a:lstStyle/>
          <a:p>
            <a:endParaRPr lang="ko-KR" altLang="en-US" dirty="0"/>
          </a:p>
        </p:txBody>
      </p:sp>
      <p:sp>
        <p:nvSpPr>
          <p:cNvPr id="3602436" name="Rectangle 4"/>
          <p:cNvSpPr>
            <a:spLocks noChangeArrowheads="1"/>
          </p:cNvSpPr>
          <p:nvPr/>
        </p:nvSpPr>
        <p:spPr bwMode="auto">
          <a:xfrm rot="-1702346">
            <a:off x="180976" y="1017985"/>
            <a:ext cx="11433175" cy="4968478"/>
          </a:xfrm>
          <a:prstGeom prst="rect">
            <a:avLst/>
          </a:prstGeom>
          <a:solidFill>
            <a:srgbClr val="969696"/>
          </a:solidFill>
          <a:ln w="9525">
            <a:solidFill>
              <a:schemeClr val="tx1"/>
            </a:solidFill>
            <a:miter lim="800000"/>
            <a:headEnd/>
            <a:tailEnd/>
          </a:ln>
          <a:effectLst/>
        </p:spPr>
        <p:txBody>
          <a:bodyPr wrap="none" anchor="ctr"/>
          <a:lstStyle/>
          <a:p>
            <a:endParaRPr lang="ko-KR" altLang="en-US" dirty="0"/>
          </a:p>
        </p:txBody>
      </p:sp>
      <p:sp>
        <p:nvSpPr>
          <p:cNvPr id="3602437" name="Line 5"/>
          <p:cNvSpPr>
            <a:spLocks noChangeShapeType="1"/>
          </p:cNvSpPr>
          <p:nvPr/>
        </p:nvSpPr>
        <p:spPr bwMode="auto">
          <a:xfrm flipV="1">
            <a:off x="-468313" y="-1136700"/>
            <a:ext cx="9710845" cy="5220543"/>
          </a:xfrm>
          <a:prstGeom prst="line">
            <a:avLst/>
          </a:prstGeom>
          <a:noFill/>
          <a:ln w="57150">
            <a:solidFill>
              <a:schemeClr val="tx1"/>
            </a:solidFill>
            <a:round/>
            <a:headEnd/>
            <a:tailEnd/>
          </a:ln>
          <a:effectLst/>
        </p:spPr>
        <p:txBody>
          <a:bodyPr/>
          <a:lstStyle/>
          <a:p>
            <a:endParaRPr lang="ko-KR" altLang="en-US" dirty="0"/>
          </a:p>
        </p:txBody>
      </p:sp>
      <p:sp>
        <p:nvSpPr>
          <p:cNvPr id="3602438" name="Line 6"/>
          <p:cNvSpPr>
            <a:spLocks noChangeShapeType="1"/>
          </p:cNvSpPr>
          <p:nvPr/>
        </p:nvSpPr>
        <p:spPr bwMode="auto">
          <a:xfrm flipV="1">
            <a:off x="-324544" y="-596602"/>
            <a:ext cx="10657184" cy="5795693"/>
          </a:xfrm>
          <a:prstGeom prst="line">
            <a:avLst/>
          </a:prstGeom>
          <a:noFill/>
          <a:ln w="57150">
            <a:solidFill>
              <a:schemeClr val="bg1"/>
            </a:solidFill>
            <a:prstDash val="lgDash"/>
            <a:round/>
            <a:headEnd/>
            <a:tailEnd/>
          </a:ln>
          <a:effectLst/>
        </p:spPr>
        <p:txBody>
          <a:bodyPr/>
          <a:lstStyle/>
          <a:p>
            <a:endParaRPr lang="ko-KR" altLang="en-US" dirty="0"/>
          </a:p>
        </p:txBody>
      </p:sp>
      <p:sp>
        <p:nvSpPr>
          <p:cNvPr id="3602439" name="Line 7"/>
          <p:cNvSpPr>
            <a:spLocks noChangeShapeType="1"/>
          </p:cNvSpPr>
          <p:nvPr/>
        </p:nvSpPr>
        <p:spPr bwMode="auto">
          <a:xfrm flipV="1">
            <a:off x="198382" y="699542"/>
            <a:ext cx="10331561" cy="5514976"/>
          </a:xfrm>
          <a:prstGeom prst="line">
            <a:avLst/>
          </a:prstGeom>
          <a:noFill/>
          <a:ln w="57150">
            <a:solidFill>
              <a:schemeClr val="bg1"/>
            </a:solidFill>
            <a:prstDash val="lgDash"/>
            <a:round/>
            <a:headEnd/>
            <a:tailEnd/>
          </a:ln>
          <a:effectLst/>
        </p:spPr>
        <p:txBody>
          <a:bodyPr/>
          <a:lstStyle/>
          <a:p>
            <a:endParaRPr lang="ko-KR" altLang="en-US" dirty="0"/>
          </a:p>
        </p:txBody>
      </p:sp>
      <p:sp>
        <p:nvSpPr>
          <p:cNvPr id="3602440" name="Rectangle 8"/>
          <p:cNvSpPr>
            <a:spLocks noChangeArrowheads="1"/>
          </p:cNvSpPr>
          <p:nvPr/>
        </p:nvSpPr>
        <p:spPr bwMode="auto">
          <a:xfrm rot="-1694564">
            <a:off x="1449388" y="3664744"/>
            <a:ext cx="11523662" cy="325041"/>
          </a:xfrm>
          <a:prstGeom prst="rect">
            <a:avLst/>
          </a:prstGeom>
          <a:solidFill>
            <a:srgbClr val="FF9900"/>
          </a:solidFill>
          <a:ln w="9525">
            <a:solidFill>
              <a:srgbClr val="FF9900"/>
            </a:solidFill>
            <a:miter lim="800000"/>
            <a:headEnd/>
            <a:tailEnd/>
          </a:ln>
          <a:effectLst/>
        </p:spPr>
        <p:txBody>
          <a:bodyPr wrap="none" anchor="ctr"/>
          <a:lstStyle/>
          <a:p>
            <a:endParaRPr lang="ko-KR" altLang="en-US" dirty="0"/>
          </a:p>
        </p:txBody>
      </p:sp>
      <p:sp>
        <p:nvSpPr>
          <p:cNvPr id="3602441" name="Line 9"/>
          <p:cNvSpPr>
            <a:spLocks noChangeShapeType="1"/>
          </p:cNvSpPr>
          <p:nvPr/>
        </p:nvSpPr>
        <p:spPr bwMode="auto">
          <a:xfrm flipV="1">
            <a:off x="1258888" y="1419622"/>
            <a:ext cx="10442687" cy="5562823"/>
          </a:xfrm>
          <a:prstGeom prst="line">
            <a:avLst/>
          </a:prstGeom>
          <a:noFill/>
          <a:ln w="76200">
            <a:solidFill>
              <a:schemeClr val="bg1"/>
            </a:solidFill>
            <a:round/>
            <a:headEnd/>
            <a:tailEnd/>
          </a:ln>
          <a:effectLst/>
        </p:spPr>
        <p:txBody>
          <a:bodyPr/>
          <a:lstStyle/>
          <a:p>
            <a:endParaRPr lang="ko-KR" altLang="en-US" dirty="0"/>
          </a:p>
        </p:txBody>
      </p:sp>
      <p:sp>
        <p:nvSpPr>
          <p:cNvPr id="3602442" name="Text Box 10"/>
          <p:cNvSpPr txBox="1">
            <a:spLocks noChangeArrowheads="1"/>
          </p:cNvSpPr>
          <p:nvPr/>
        </p:nvSpPr>
        <p:spPr bwMode="auto">
          <a:xfrm>
            <a:off x="0" y="0"/>
            <a:ext cx="3671888" cy="1754326"/>
          </a:xfrm>
          <a:prstGeom prst="rect">
            <a:avLst/>
          </a:prstGeom>
          <a:noFill/>
          <a:ln w="9525">
            <a:noFill/>
            <a:miter lim="800000"/>
            <a:headEnd/>
            <a:tailEnd/>
          </a:ln>
          <a:effectLst/>
        </p:spPr>
        <p:txBody>
          <a:bodyPr>
            <a:spAutoFit/>
          </a:bodyPr>
          <a:lstStyle/>
          <a:p>
            <a:pPr eaLnBrk="1" latinLnBrk="1" hangingPunct="1"/>
            <a:r>
              <a:rPr kumimoji="1" lang="en-US" altLang="ko-KR" sz="3600" b="1" dirty="0" smtClean="0">
                <a:solidFill>
                  <a:srgbClr val="003399"/>
                </a:solidFill>
                <a:latin typeface="서울헤드라인" pitchFamily="18" charset="-127"/>
                <a:ea typeface="서울헤드라인" pitchFamily="18" charset="-127"/>
              </a:rPr>
              <a:t>Help of Absolute Good Spirits</a:t>
            </a:r>
            <a:endParaRPr kumimoji="1" lang="ko-KR" altLang="en-US" sz="3600" b="1" dirty="0">
              <a:solidFill>
                <a:srgbClr val="003399"/>
              </a:solidFill>
              <a:latin typeface="서울헤드라인" pitchFamily="18" charset="-127"/>
              <a:ea typeface="서울헤드라인" pitchFamily="18" charset="-127"/>
            </a:endParaRPr>
          </a:p>
        </p:txBody>
      </p:sp>
      <p:sp>
        <p:nvSpPr>
          <p:cNvPr id="3602443" name="Text Box 11"/>
          <p:cNvSpPr txBox="1">
            <a:spLocks noChangeArrowheads="1"/>
          </p:cNvSpPr>
          <p:nvPr/>
        </p:nvSpPr>
        <p:spPr bwMode="auto">
          <a:xfrm>
            <a:off x="3779912" y="4270325"/>
            <a:ext cx="1223962" cy="461665"/>
          </a:xfrm>
          <a:prstGeom prst="rect">
            <a:avLst/>
          </a:prstGeom>
          <a:noFill/>
          <a:ln w="9525">
            <a:noFill/>
            <a:miter lim="800000"/>
            <a:headEnd/>
            <a:tailEnd/>
          </a:ln>
          <a:effectLst/>
        </p:spPr>
        <p:txBody>
          <a:bodyPr>
            <a:spAutoFit/>
          </a:bodyPr>
          <a:lstStyle/>
          <a:p>
            <a:pPr eaLnBrk="1" latinLnBrk="1" hangingPunct="1"/>
            <a:r>
              <a:rPr kumimoji="1" lang="en-US" altLang="ko-KR" sz="2400" dirty="0" smtClean="0">
                <a:latin typeface="서울빅" pitchFamily="18" charset="-127"/>
                <a:ea typeface="서울빅" pitchFamily="18" charset="-127"/>
              </a:rPr>
              <a:t>Lane 1</a:t>
            </a:r>
            <a:endParaRPr kumimoji="1" lang="ko-KR" altLang="en-US" sz="2400" dirty="0">
              <a:latin typeface="서울빅" pitchFamily="18" charset="-127"/>
              <a:ea typeface="서울빅" pitchFamily="18" charset="-127"/>
            </a:endParaRPr>
          </a:p>
        </p:txBody>
      </p:sp>
      <p:sp>
        <p:nvSpPr>
          <p:cNvPr id="3602444" name="Text Box 12"/>
          <p:cNvSpPr txBox="1">
            <a:spLocks noChangeArrowheads="1"/>
          </p:cNvSpPr>
          <p:nvPr/>
        </p:nvSpPr>
        <p:spPr bwMode="auto">
          <a:xfrm>
            <a:off x="2339926" y="3867894"/>
            <a:ext cx="1223962" cy="461665"/>
          </a:xfrm>
          <a:prstGeom prst="rect">
            <a:avLst/>
          </a:prstGeom>
          <a:noFill/>
          <a:ln w="9525">
            <a:noFill/>
            <a:miter lim="800000"/>
            <a:headEnd/>
            <a:tailEnd/>
          </a:ln>
          <a:effectLst/>
        </p:spPr>
        <p:txBody>
          <a:bodyPr>
            <a:spAutoFit/>
          </a:bodyPr>
          <a:lstStyle/>
          <a:p>
            <a:pPr eaLnBrk="1" latinLnBrk="1" hangingPunct="1"/>
            <a:r>
              <a:rPr kumimoji="1" lang="en-US" altLang="ko-KR" sz="2400" dirty="0" smtClean="0">
                <a:latin typeface="서울빅" pitchFamily="18" charset="-127"/>
                <a:ea typeface="서울빅" pitchFamily="18" charset="-127"/>
              </a:rPr>
              <a:t>Lane 2</a:t>
            </a:r>
            <a:endParaRPr kumimoji="1" lang="ko-KR" altLang="en-US" sz="2400" dirty="0">
              <a:latin typeface="서울빅" pitchFamily="18" charset="-127"/>
              <a:ea typeface="서울빅" pitchFamily="18" charset="-127"/>
            </a:endParaRPr>
          </a:p>
        </p:txBody>
      </p:sp>
      <p:sp>
        <p:nvSpPr>
          <p:cNvPr id="3602445" name="Text Box 13"/>
          <p:cNvSpPr txBox="1">
            <a:spLocks noChangeArrowheads="1"/>
          </p:cNvSpPr>
          <p:nvPr/>
        </p:nvSpPr>
        <p:spPr bwMode="auto">
          <a:xfrm>
            <a:off x="1259805" y="3118197"/>
            <a:ext cx="1223963" cy="461665"/>
          </a:xfrm>
          <a:prstGeom prst="rect">
            <a:avLst/>
          </a:prstGeom>
          <a:noFill/>
          <a:ln w="9525">
            <a:noFill/>
            <a:miter lim="800000"/>
            <a:headEnd/>
            <a:tailEnd/>
          </a:ln>
          <a:effectLst/>
        </p:spPr>
        <p:txBody>
          <a:bodyPr>
            <a:spAutoFit/>
          </a:bodyPr>
          <a:lstStyle/>
          <a:p>
            <a:pPr eaLnBrk="1" latinLnBrk="1" hangingPunct="1"/>
            <a:r>
              <a:rPr kumimoji="1" lang="en-US" altLang="ko-KR" sz="2400" dirty="0" smtClean="0">
                <a:latin typeface="서울빅" pitchFamily="18" charset="-127"/>
                <a:ea typeface="서울빅" pitchFamily="18" charset="-127"/>
              </a:rPr>
              <a:t>Lane 3</a:t>
            </a:r>
            <a:endParaRPr kumimoji="1" lang="ko-KR" altLang="en-US" sz="2400" dirty="0">
              <a:latin typeface="서울빅" pitchFamily="18" charset="-127"/>
              <a:ea typeface="서울빅" pitchFamily="18" charset="-127"/>
            </a:endParaRPr>
          </a:p>
        </p:txBody>
      </p:sp>
      <p:grpSp>
        <p:nvGrpSpPr>
          <p:cNvPr id="3602446" name="Group 14"/>
          <p:cNvGrpSpPr>
            <a:grpSpLocks/>
          </p:cNvGrpSpPr>
          <p:nvPr/>
        </p:nvGrpSpPr>
        <p:grpSpPr bwMode="auto">
          <a:xfrm>
            <a:off x="1763713" y="0"/>
            <a:ext cx="6337300" cy="3874294"/>
            <a:chOff x="3713" y="1842"/>
            <a:chExt cx="1134" cy="1078"/>
          </a:xfrm>
        </p:grpSpPr>
        <p:sp>
          <p:nvSpPr>
            <p:cNvPr id="3602447" name="AutoShape 15"/>
            <p:cNvSpPr>
              <a:spLocks noChangeArrowheads="1"/>
            </p:cNvSpPr>
            <p:nvPr/>
          </p:nvSpPr>
          <p:spPr bwMode="auto">
            <a:xfrm>
              <a:off x="3713" y="1842"/>
              <a:ext cx="1134" cy="1078"/>
            </a:xfrm>
            <a:prstGeom prst="star5">
              <a:avLst/>
            </a:prstGeom>
            <a:gradFill rotWithShape="1">
              <a:gsLst>
                <a:gs pos="0">
                  <a:schemeClr val="bg1"/>
                </a:gs>
                <a:gs pos="100000">
                  <a:schemeClr val="bg1">
                    <a:alpha val="0"/>
                  </a:schemeClr>
                </a:gs>
              </a:gsLst>
              <a:path path="shape">
                <a:fillToRect l="50000" t="50000" r="50000" b="50000"/>
              </a:path>
            </a:gradFill>
            <a:ln w="9525">
              <a:noFill/>
              <a:miter lim="800000"/>
              <a:headEnd/>
              <a:tailEnd/>
            </a:ln>
            <a:effectLst/>
          </p:spPr>
          <p:txBody>
            <a:bodyPr wrap="none" anchor="ctr"/>
            <a:lstStyle/>
            <a:p>
              <a:endParaRPr lang="ko-KR" altLang="en-US" dirty="0"/>
            </a:p>
          </p:txBody>
        </p:sp>
        <p:sp>
          <p:nvSpPr>
            <p:cNvPr id="3602448" name="AutoShape 16"/>
            <p:cNvSpPr>
              <a:spLocks noChangeArrowheads="1"/>
            </p:cNvSpPr>
            <p:nvPr/>
          </p:nvSpPr>
          <p:spPr bwMode="auto">
            <a:xfrm rot="-1800000">
              <a:off x="3713" y="1842"/>
              <a:ext cx="1134" cy="1078"/>
            </a:xfrm>
            <a:prstGeom prst="star5">
              <a:avLst/>
            </a:prstGeom>
            <a:gradFill rotWithShape="1">
              <a:gsLst>
                <a:gs pos="0">
                  <a:schemeClr val="bg1"/>
                </a:gs>
                <a:gs pos="100000">
                  <a:schemeClr val="bg1">
                    <a:alpha val="0"/>
                  </a:schemeClr>
                </a:gs>
              </a:gsLst>
              <a:path path="shape">
                <a:fillToRect l="50000" t="50000" r="50000" b="50000"/>
              </a:path>
            </a:gradFill>
            <a:ln w="9525">
              <a:noFill/>
              <a:miter lim="800000"/>
              <a:headEnd/>
              <a:tailEnd/>
            </a:ln>
            <a:effectLst/>
          </p:spPr>
          <p:txBody>
            <a:bodyPr wrap="none" anchor="ctr"/>
            <a:lstStyle/>
            <a:p>
              <a:endParaRPr lang="ko-KR" altLang="en-US" dirty="0"/>
            </a:p>
          </p:txBody>
        </p:sp>
      </p:grpSp>
      <p:sp>
        <p:nvSpPr>
          <p:cNvPr id="3602449" name="Line 17"/>
          <p:cNvSpPr>
            <a:spLocks noChangeShapeType="1"/>
          </p:cNvSpPr>
          <p:nvPr/>
        </p:nvSpPr>
        <p:spPr bwMode="auto">
          <a:xfrm flipV="1">
            <a:off x="1547664" y="2732484"/>
            <a:ext cx="10369152" cy="5743921"/>
          </a:xfrm>
          <a:prstGeom prst="line">
            <a:avLst/>
          </a:prstGeom>
          <a:noFill/>
          <a:ln w="57150">
            <a:solidFill>
              <a:schemeClr val="bg1"/>
            </a:solidFill>
            <a:prstDash val="lgDash"/>
            <a:round/>
            <a:headEnd/>
            <a:tailEnd/>
          </a:ln>
          <a:effectLst/>
        </p:spPr>
        <p:txBody>
          <a:bodyPr/>
          <a:lstStyle/>
          <a:p>
            <a:endParaRPr lang="ko-KR" altLang="en-US" dirty="0"/>
          </a:p>
        </p:txBody>
      </p:sp>
      <p:sp>
        <p:nvSpPr>
          <p:cNvPr id="3602450" name="Freeform 18"/>
          <p:cNvSpPr>
            <a:spLocks/>
          </p:cNvSpPr>
          <p:nvPr/>
        </p:nvSpPr>
        <p:spPr bwMode="auto">
          <a:xfrm>
            <a:off x="4643439" y="1383506"/>
            <a:ext cx="504825" cy="863204"/>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2451" name="Freeform 19"/>
          <p:cNvSpPr>
            <a:spLocks/>
          </p:cNvSpPr>
          <p:nvPr/>
        </p:nvSpPr>
        <p:spPr bwMode="auto">
          <a:xfrm>
            <a:off x="4067175" y="1545431"/>
            <a:ext cx="649288" cy="971550"/>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2452" name="Freeform 20"/>
          <p:cNvSpPr>
            <a:spLocks/>
          </p:cNvSpPr>
          <p:nvPr/>
        </p:nvSpPr>
        <p:spPr bwMode="auto">
          <a:xfrm>
            <a:off x="4859338" y="1545431"/>
            <a:ext cx="504825" cy="863204"/>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2453" name="Freeform 21"/>
          <p:cNvSpPr>
            <a:spLocks/>
          </p:cNvSpPr>
          <p:nvPr/>
        </p:nvSpPr>
        <p:spPr bwMode="auto">
          <a:xfrm>
            <a:off x="5075239" y="1707356"/>
            <a:ext cx="504825" cy="863204"/>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2454" name="Freeform 22"/>
          <p:cNvSpPr>
            <a:spLocks/>
          </p:cNvSpPr>
          <p:nvPr/>
        </p:nvSpPr>
        <p:spPr bwMode="auto">
          <a:xfrm>
            <a:off x="5291139" y="1869281"/>
            <a:ext cx="504825" cy="863204"/>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2455" name="Freeform 23"/>
          <p:cNvSpPr>
            <a:spLocks/>
          </p:cNvSpPr>
          <p:nvPr/>
        </p:nvSpPr>
        <p:spPr bwMode="auto">
          <a:xfrm>
            <a:off x="5507039" y="2031206"/>
            <a:ext cx="504825" cy="863204"/>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2456" name="Freeform 24"/>
          <p:cNvSpPr>
            <a:spLocks/>
          </p:cNvSpPr>
          <p:nvPr/>
        </p:nvSpPr>
        <p:spPr bwMode="auto">
          <a:xfrm>
            <a:off x="3635376" y="1924050"/>
            <a:ext cx="504825" cy="863204"/>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2457" name="Freeform 25"/>
          <p:cNvSpPr>
            <a:spLocks/>
          </p:cNvSpPr>
          <p:nvPr/>
        </p:nvSpPr>
        <p:spPr bwMode="auto">
          <a:xfrm>
            <a:off x="4427539" y="1653779"/>
            <a:ext cx="504825" cy="863203"/>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2458" name="Freeform 26"/>
          <p:cNvSpPr>
            <a:spLocks/>
          </p:cNvSpPr>
          <p:nvPr/>
        </p:nvSpPr>
        <p:spPr bwMode="auto">
          <a:xfrm>
            <a:off x="5076826" y="1545431"/>
            <a:ext cx="504825" cy="863204"/>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2459" name="Freeform 27"/>
          <p:cNvSpPr>
            <a:spLocks/>
          </p:cNvSpPr>
          <p:nvPr/>
        </p:nvSpPr>
        <p:spPr bwMode="auto">
          <a:xfrm>
            <a:off x="4067176" y="2193131"/>
            <a:ext cx="504825" cy="863204"/>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grpSp>
        <p:nvGrpSpPr>
          <p:cNvPr id="3602460" name="Group 28"/>
          <p:cNvGrpSpPr>
            <a:grpSpLocks/>
          </p:cNvGrpSpPr>
          <p:nvPr/>
        </p:nvGrpSpPr>
        <p:grpSpPr bwMode="auto">
          <a:xfrm>
            <a:off x="3851276" y="2085976"/>
            <a:ext cx="2016125" cy="2049060"/>
            <a:chOff x="4260" y="1480"/>
            <a:chExt cx="998" cy="1567"/>
          </a:xfrm>
        </p:grpSpPr>
        <p:pic>
          <p:nvPicPr>
            <p:cNvPr id="3602461" name="Picture 90" descr="名称未設定 2"/>
            <p:cNvPicPr>
              <a:picLocks noChangeAspect="1" noChangeArrowheads="1"/>
            </p:cNvPicPr>
            <p:nvPr/>
          </p:nvPicPr>
          <p:blipFill>
            <a:blip r:embed="rId4" cstate="print"/>
            <a:srcRect/>
            <a:stretch>
              <a:fillRect/>
            </a:stretch>
          </p:blipFill>
          <p:spPr bwMode="auto">
            <a:xfrm>
              <a:off x="4332" y="1480"/>
              <a:ext cx="818" cy="892"/>
            </a:xfrm>
            <a:prstGeom prst="rect">
              <a:avLst/>
            </a:prstGeom>
            <a:noFill/>
            <a:ln w="9525">
              <a:noFill/>
              <a:miter lim="800000"/>
              <a:headEnd/>
              <a:tailEnd/>
            </a:ln>
          </p:spPr>
        </p:pic>
        <p:sp>
          <p:nvSpPr>
            <p:cNvPr id="3602462" name="Text Box 30"/>
            <p:cNvSpPr txBox="1">
              <a:spLocks noChangeArrowheads="1"/>
            </p:cNvSpPr>
            <p:nvPr/>
          </p:nvSpPr>
          <p:spPr bwMode="auto">
            <a:xfrm>
              <a:off x="4260" y="2341"/>
              <a:ext cx="998" cy="706"/>
            </a:xfrm>
            <a:prstGeom prst="rect">
              <a:avLst/>
            </a:prstGeom>
            <a:noFill/>
            <a:ln w="9525">
              <a:noFill/>
              <a:miter lim="800000"/>
              <a:headEnd/>
              <a:tailEnd/>
            </a:ln>
            <a:effectLst/>
          </p:spPr>
          <p:txBody>
            <a:bodyPr>
              <a:spAutoFit/>
            </a:bodyPr>
            <a:lstStyle/>
            <a:p>
              <a:pPr eaLnBrk="1" latinLnBrk="1" hangingPunct="1"/>
              <a:r>
                <a:rPr kumimoji="1" lang="en-US" altLang="ko-KR" sz="1800" dirty="0" smtClean="0">
                  <a:solidFill>
                    <a:srgbClr val="003399"/>
                  </a:solidFill>
                  <a:latin typeface="서울빅" pitchFamily="18" charset="-127"/>
                  <a:ea typeface="서울빅" pitchFamily="18" charset="-127"/>
                </a:rPr>
                <a:t>Absolute Good Spirits </a:t>
              </a:r>
              <a:br>
                <a:rPr kumimoji="1" lang="en-US" altLang="ko-KR" sz="1800" dirty="0" smtClean="0">
                  <a:solidFill>
                    <a:srgbClr val="003399"/>
                  </a:solidFill>
                  <a:latin typeface="서울빅" pitchFamily="18" charset="-127"/>
                  <a:ea typeface="서울빅" pitchFamily="18" charset="-127"/>
                </a:rPr>
              </a:br>
              <a:r>
                <a:rPr kumimoji="1" lang="en-US" altLang="ko-KR" sz="1800" dirty="0" smtClean="0">
                  <a:solidFill>
                    <a:srgbClr val="003399"/>
                  </a:solidFill>
                  <a:latin typeface="서울빅" pitchFamily="18" charset="-127"/>
                  <a:ea typeface="서울빅" pitchFamily="18" charset="-127"/>
                </a:rPr>
                <a:t>(Our Ancestors)</a:t>
              </a:r>
              <a:endParaRPr kumimoji="1" lang="ko-KR" altLang="en-US" sz="1800" dirty="0">
                <a:solidFill>
                  <a:srgbClr val="003399"/>
                </a:solidFill>
                <a:latin typeface="서울빅" pitchFamily="18" charset="-127"/>
                <a:ea typeface="서울빅" pitchFamily="18" charset="-127"/>
              </a:endParaRPr>
            </a:p>
          </p:txBody>
        </p:sp>
      </p:grpSp>
    </p:spTree>
    <p:extLst>
      <p:ext uri="{BB962C8B-B14F-4D97-AF65-F5344CB8AC3E}">
        <p14:creationId xmlns:p14="http://schemas.microsoft.com/office/powerpoint/2010/main" val="2564442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Rectangle 16"/>
          <p:cNvSpPr>
            <a:spLocks noGrp="1" noChangeArrowheads="1"/>
          </p:cNvSpPr>
          <p:nvPr>
            <p:ph type="sldNum" sz="quarter" idx="4294967295"/>
          </p:nvPr>
        </p:nvSpPr>
        <p:spPr>
          <a:xfrm>
            <a:off x="6781800" y="4686300"/>
            <a:ext cx="1905000" cy="342900"/>
          </a:xfrm>
          <a:prstGeom prst="rect">
            <a:avLst/>
          </a:prstGeom>
        </p:spPr>
        <p:txBody>
          <a:bodyPr/>
          <a:lstStyle/>
          <a:p>
            <a:fld id="{5DD9C759-9AF4-4BCF-A5A8-8181844CB9D1}" type="slidenum">
              <a:rPr lang="en-US" altLang="ko-KR"/>
              <a:pPr/>
              <a:t>28</a:t>
            </a:fld>
            <a:endParaRPr lang="en-US" altLang="ko-KR" dirty="0"/>
          </a:p>
        </p:txBody>
      </p:sp>
      <p:sp>
        <p:nvSpPr>
          <p:cNvPr id="3603458" name="Rectangle 2"/>
          <p:cNvSpPr>
            <a:spLocks noChangeArrowheads="1"/>
          </p:cNvSpPr>
          <p:nvPr/>
        </p:nvSpPr>
        <p:spPr bwMode="auto">
          <a:xfrm>
            <a:off x="-252412" y="-290512"/>
            <a:ext cx="8064501" cy="3618310"/>
          </a:xfrm>
          <a:prstGeom prst="rect">
            <a:avLst/>
          </a:prstGeom>
          <a:solidFill>
            <a:srgbClr val="9ED600"/>
          </a:solidFill>
          <a:ln w="9525">
            <a:solidFill>
              <a:schemeClr val="tx1"/>
            </a:solidFill>
            <a:miter lim="800000"/>
            <a:headEnd/>
            <a:tailEnd/>
          </a:ln>
          <a:effectLst/>
        </p:spPr>
        <p:txBody>
          <a:bodyPr wrap="none" anchor="ctr"/>
          <a:lstStyle/>
          <a:p>
            <a:endParaRPr lang="ko-KR" altLang="en-US" dirty="0"/>
          </a:p>
        </p:txBody>
      </p:sp>
      <p:sp>
        <p:nvSpPr>
          <p:cNvPr id="3603459" name="Rectangle 3"/>
          <p:cNvSpPr>
            <a:spLocks noChangeArrowheads="1"/>
          </p:cNvSpPr>
          <p:nvPr/>
        </p:nvSpPr>
        <p:spPr bwMode="auto">
          <a:xfrm rot="-1690050">
            <a:off x="-1365250" y="1048522"/>
            <a:ext cx="10514013" cy="741760"/>
          </a:xfrm>
          <a:prstGeom prst="rect">
            <a:avLst/>
          </a:prstGeom>
          <a:blipFill dpi="0" rotWithShape="0">
            <a:blip r:embed="rId3" cstate="print"/>
            <a:srcRect/>
            <a:tile tx="0" ty="0" sx="100000" sy="100000" flip="none" algn="tl"/>
          </a:blipFill>
          <a:ln w="9525">
            <a:solidFill>
              <a:schemeClr val="tx1"/>
            </a:solidFill>
            <a:miter lim="800000"/>
            <a:headEnd/>
            <a:tailEnd/>
          </a:ln>
          <a:effectLst/>
        </p:spPr>
        <p:txBody>
          <a:bodyPr wrap="none" anchor="ctr"/>
          <a:lstStyle/>
          <a:p>
            <a:endParaRPr lang="ko-KR" altLang="en-US" dirty="0"/>
          </a:p>
        </p:txBody>
      </p:sp>
      <p:sp>
        <p:nvSpPr>
          <p:cNvPr id="3603460" name="Rectangle 4"/>
          <p:cNvSpPr>
            <a:spLocks noChangeArrowheads="1"/>
          </p:cNvSpPr>
          <p:nvPr/>
        </p:nvSpPr>
        <p:spPr bwMode="auto">
          <a:xfrm rot="-1702346">
            <a:off x="-239712" y="1345405"/>
            <a:ext cx="11433176" cy="4963716"/>
          </a:xfrm>
          <a:prstGeom prst="rect">
            <a:avLst/>
          </a:prstGeom>
          <a:solidFill>
            <a:srgbClr val="969696"/>
          </a:solidFill>
          <a:ln w="9525">
            <a:solidFill>
              <a:schemeClr val="tx1"/>
            </a:solidFill>
            <a:miter lim="800000"/>
            <a:headEnd/>
            <a:tailEnd/>
          </a:ln>
          <a:effectLst/>
        </p:spPr>
        <p:txBody>
          <a:bodyPr wrap="none" anchor="ctr"/>
          <a:lstStyle/>
          <a:p>
            <a:endParaRPr lang="ko-KR" altLang="en-US" dirty="0"/>
          </a:p>
        </p:txBody>
      </p:sp>
      <p:sp>
        <p:nvSpPr>
          <p:cNvPr id="3603461" name="Line 5"/>
          <p:cNvSpPr>
            <a:spLocks noChangeShapeType="1"/>
          </p:cNvSpPr>
          <p:nvPr/>
        </p:nvSpPr>
        <p:spPr bwMode="auto">
          <a:xfrm flipV="1">
            <a:off x="-468313" y="-1072996"/>
            <a:ext cx="9864850" cy="5269202"/>
          </a:xfrm>
          <a:prstGeom prst="line">
            <a:avLst/>
          </a:prstGeom>
          <a:noFill/>
          <a:ln w="57150">
            <a:solidFill>
              <a:schemeClr val="tx1"/>
            </a:solidFill>
            <a:round/>
            <a:headEnd/>
            <a:tailEnd/>
          </a:ln>
          <a:effectLst/>
        </p:spPr>
        <p:txBody>
          <a:bodyPr/>
          <a:lstStyle/>
          <a:p>
            <a:endParaRPr lang="ko-KR" altLang="en-US" dirty="0"/>
          </a:p>
        </p:txBody>
      </p:sp>
      <p:sp>
        <p:nvSpPr>
          <p:cNvPr id="3603462" name="Line 6"/>
          <p:cNvSpPr>
            <a:spLocks noChangeShapeType="1"/>
          </p:cNvSpPr>
          <p:nvPr/>
        </p:nvSpPr>
        <p:spPr bwMode="auto">
          <a:xfrm flipV="1">
            <a:off x="-109631" y="-290512"/>
            <a:ext cx="10514279" cy="5615982"/>
          </a:xfrm>
          <a:prstGeom prst="line">
            <a:avLst/>
          </a:prstGeom>
          <a:noFill/>
          <a:ln w="57150">
            <a:solidFill>
              <a:schemeClr val="bg1"/>
            </a:solidFill>
            <a:prstDash val="lgDash"/>
            <a:round/>
            <a:headEnd/>
            <a:tailEnd/>
          </a:ln>
          <a:effectLst/>
        </p:spPr>
        <p:txBody>
          <a:bodyPr/>
          <a:lstStyle/>
          <a:p>
            <a:endParaRPr lang="ko-KR" altLang="en-US" dirty="0"/>
          </a:p>
        </p:txBody>
      </p:sp>
      <p:sp>
        <p:nvSpPr>
          <p:cNvPr id="3603463" name="Line 7"/>
          <p:cNvSpPr>
            <a:spLocks noChangeShapeType="1"/>
          </p:cNvSpPr>
          <p:nvPr/>
        </p:nvSpPr>
        <p:spPr bwMode="auto">
          <a:xfrm flipV="1">
            <a:off x="259567" y="771549"/>
            <a:ext cx="10505121" cy="5688629"/>
          </a:xfrm>
          <a:prstGeom prst="line">
            <a:avLst/>
          </a:prstGeom>
          <a:noFill/>
          <a:ln w="57150">
            <a:solidFill>
              <a:schemeClr val="bg1"/>
            </a:solidFill>
            <a:prstDash val="lgDash"/>
            <a:round/>
            <a:headEnd/>
            <a:tailEnd/>
          </a:ln>
          <a:effectLst/>
        </p:spPr>
        <p:txBody>
          <a:bodyPr/>
          <a:lstStyle/>
          <a:p>
            <a:endParaRPr lang="ko-KR" altLang="en-US" dirty="0"/>
          </a:p>
        </p:txBody>
      </p:sp>
      <p:sp>
        <p:nvSpPr>
          <p:cNvPr id="3603464" name="Rectangle 8"/>
          <p:cNvSpPr>
            <a:spLocks noChangeArrowheads="1"/>
          </p:cNvSpPr>
          <p:nvPr/>
        </p:nvSpPr>
        <p:spPr bwMode="auto">
          <a:xfrm rot="19913653">
            <a:off x="1449388" y="3827749"/>
            <a:ext cx="11523662" cy="325041"/>
          </a:xfrm>
          <a:prstGeom prst="rect">
            <a:avLst/>
          </a:prstGeom>
          <a:solidFill>
            <a:srgbClr val="FF9900"/>
          </a:solidFill>
          <a:ln w="9525">
            <a:solidFill>
              <a:srgbClr val="FF9900"/>
            </a:solidFill>
            <a:miter lim="800000"/>
            <a:headEnd/>
            <a:tailEnd/>
          </a:ln>
          <a:effectLst/>
        </p:spPr>
        <p:txBody>
          <a:bodyPr wrap="none" anchor="ctr"/>
          <a:lstStyle/>
          <a:p>
            <a:endParaRPr lang="ko-KR" altLang="en-US" dirty="0"/>
          </a:p>
        </p:txBody>
      </p:sp>
      <p:sp>
        <p:nvSpPr>
          <p:cNvPr id="3603465" name="Line 9"/>
          <p:cNvSpPr>
            <a:spLocks noChangeShapeType="1"/>
          </p:cNvSpPr>
          <p:nvPr/>
        </p:nvSpPr>
        <p:spPr bwMode="auto">
          <a:xfrm flipV="1">
            <a:off x="611560" y="1707654"/>
            <a:ext cx="10930627" cy="5832648"/>
          </a:xfrm>
          <a:prstGeom prst="line">
            <a:avLst/>
          </a:prstGeom>
          <a:noFill/>
          <a:ln w="76200">
            <a:solidFill>
              <a:schemeClr val="bg1"/>
            </a:solidFill>
            <a:round/>
            <a:headEnd/>
            <a:tailEnd/>
          </a:ln>
          <a:effectLst/>
        </p:spPr>
        <p:txBody>
          <a:bodyPr/>
          <a:lstStyle/>
          <a:p>
            <a:endParaRPr lang="ko-KR" altLang="en-US" dirty="0"/>
          </a:p>
        </p:txBody>
      </p:sp>
      <p:sp>
        <p:nvSpPr>
          <p:cNvPr id="3603466" name="Text Box 10"/>
          <p:cNvSpPr txBox="1">
            <a:spLocks noChangeArrowheads="1"/>
          </p:cNvSpPr>
          <p:nvPr/>
        </p:nvSpPr>
        <p:spPr bwMode="auto">
          <a:xfrm>
            <a:off x="-144464" y="-270827"/>
            <a:ext cx="3492327" cy="1384995"/>
          </a:xfrm>
          <a:prstGeom prst="rect">
            <a:avLst/>
          </a:prstGeom>
          <a:noFill/>
          <a:ln w="9525">
            <a:noFill/>
            <a:miter lim="800000"/>
            <a:headEnd/>
            <a:tailEnd/>
          </a:ln>
          <a:effectLst/>
        </p:spPr>
        <p:txBody>
          <a:bodyPr wrap="square">
            <a:spAutoFit/>
          </a:bodyPr>
          <a:lstStyle/>
          <a:p>
            <a:pPr eaLnBrk="1" latinLnBrk="1" hangingPunct="1"/>
            <a:r>
              <a:rPr kumimoji="1" lang="en-US" altLang="ko-KR" sz="2800" dirty="0" smtClean="0">
                <a:solidFill>
                  <a:srgbClr val="003399"/>
                </a:solidFill>
                <a:latin typeface="휴먼둥근헤드라인" pitchFamily="18" charset="-127"/>
                <a:ea typeface="휴먼둥근헤드라인" pitchFamily="18" charset="-127"/>
              </a:rPr>
              <a:t>Help of Absolute Good Spirits</a:t>
            </a:r>
            <a:endParaRPr kumimoji="1" lang="ko-KR" altLang="en-US" sz="2800" dirty="0">
              <a:solidFill>
                <a:srgbClr val="003399"/>
              </a:solidFill>
              <a:latin typeface="휴먼둥근헤드라인" pitchFamily="18" charset="-127"/>
              <a:ea typeface="휴먼둥근헤드라인" pitchFamily="18" charset="-127"/>
            </a:endParaRPr>
          </a:p>
        </p:txBody>
      </p:sp>
      <p:sp>
        <p:nvSpPr>
          <p:cNvPr id="3603467" name="Text Box 11"/>
          <p:cNvSpPr txBox="1">
            <a:spLocks noChangeArrowheads="1"/>
          </p:cNvSpPr>
          <p:nvPr/>
        </p:nvSpPr>
        <p:spPr bwMode="auto">
          <a:xfrm>
            <a:off x="4140126" y="4371950"/>
            <a:ext cx="1223962" cy="461665"/>
          </a:xfrm>
          <a:prstGeom prst="rect">
            <a:avLst/>
          </a:prstGeom>
          <a:noFill/>
          <a:ln w="9525">
            <a:noFill/>
            <a:miter lim="800000"/>
            <a:headEnd/>
            <a:tailEnd/>
          </a:ln>
          <a:effectLst/>
        </p:spPr>
        <p:txBody>
          <a:bodyPr>
            <a:spAutoFit/>
          </a:bodyPr>
          <a:lstStyle/>
          <a:p>
            <a:pPr eaLnBrk="1" latinLnBrk="1" hangingPunct="1"/>
            <a:r>
              <a:rPr kumimoji="1" lang="en-US" altLang="ko-KR" sz="2400" dirty="0" smtClean="0">
                <a:latin typeface="서울빅" pitchFamily="18" charset="-127"/>
                <a:ea typeface="서울빅" pitchFamily="18" charset="-127"/>
              </a:rPr>
              <a:t>Lane 1</a:t>
            </a:r>
            <a:endParaRPr kumimoji="1" lang="ko-KR" altLang="en-US" sz="2400" dirty="0">
              <a:latin typeface="서울빅" pitchFamily="18" charset="-127"/>
              <a:ea typeface="서울빅" pitchFamily="18" charset="-127"/>
            </a:endParaRPr>
          </a:p>
        </p:txBody>
      </p:sp>
      <p:sp>
        <p:nvSpPr>
          <p:cNvPr id="3603468" name="Text Box 12"/>
          <p:cNvSpPr txBox="1">
            <a:spLocks noChangeArrowheads="1"/>
          </p:cNvSpPr>
          <p:nvPr/>
        </p:nvSpPr>
        <p:spPr bwMode="auto">
          <a:xfrm>
            <a:off x="2483942" y="4054301"/>
            <a:ext cx="1223962" cy="461665"/>
          </a:xfrm>
          <a:prstGeom prst="rect">
            <a:avLst/>
          </a:prstGeom>
          <a:noFill/>
          <a:ln w="9525">
            <a:noFill/>
            <a:miter lim="800000"/>
            <a:headEnd/>
            <a:tailEnd/>
          </a:ln>
          <a:effectLst/>
        </p:spPr>
        <p:txBody>
          <a:bodyPr>
            <a:spAutoFit/>
          </a:bodyPr>
          <a:lstStyle/>
          <a:p>
            <a:pPr eaLnBrk="1" latinLnBrk="1" hangingPunct="1"/>
            <a:r>
              <a:rPr kumimoji="1" lang="en-US" altLang="ko-KR" sz="2400" dirty="0" smtClean="0">
                <a:latin typeface="서울빅" pitchFamily="18" charset="-127"/>
                <a:ea typeface="서울빅" pitchFamily="18" charset="-127"/>
              </a:rPr>
              <a:t>Lane 2</a:t>
            </a:r>
            <a:endParaRPr kumimoji="1" lang="ko-KR" altLang="en-US" sz="2400" dirty="0">
              <a:latin typeface="서울빅" pitchFamily="18" charset="-127"/>
              <a:ea typeface="서울빅" pitchFamily="18" charset="-127"/>
            </a:endParaRPr>
          </a:p>
        </p:txBody>
      </p:sp>
      <p:sp>
        <p:nvSpPr>
          <p:cNvPr id="3603469" name="Text Box 13"/>
          <p:cNvSpPr txBox="1">
            <a:spLocks noChangeArrowheads="1"/>
          </p:cNvSpPr>
          <p:nvPr/>
        </p:nvSpPr>
        <p:spPr bwMode="auto">
          <a:xfrm>
            <a:off x="467717" y="3795886"/>
            <a:ext cx="1223963" cy="461665"/>
          </a:xfrm>
          <a:prstGeom prst="rect">
            <a:avLst/>
          </a:prstGeom>
          <a:noFill/>
          <a:ln w="9525">
            <a:noFill/>
            <a:miter lim="800000"/>
            <a:headEnd/>
            <a:tailEnd/>
          </a:ln>
          <a:effectLst/>
        </p:spPr>
        <p:txBody>
          <a:bodyPr>
            <a:spAutoFit/>
          </a:bodyPr>
          <a:lstStyle/>
          <a:p>
            <a:pPr eaLnBrk="1" latinLnBrk="1" hangingPunct="1"/>
            <a:r>
              <a:rPr kumimoji="1" lang="en-US" altLang="ko-KR" sz="2400" dirty="0" smtClean="0">
                <a:latin typeface="서울빅" pitchFamily="18" charset="-127"/>
                <a:ea typeface="서울빅" pitchFamily="18" charset="-127"/>
              </a:rPr>
              <a:t>Lane 3</a:t>
            </a:r>
            <a:endParaRPr kumimoji="1" lang="ko-KR" altLang="en-US" sz="2400" dirty="0">
              <a:latin typeface="서울빅" pitchFamily="18" charset="-127"/>
              <a:ea typeface="서울빅" pitchFamily="18" charset="-127"/>
            </a:endParaRPr>
          </a:p>
        </p:txBody>
      </p:sp>
      <p:grpSp>
        <p:nvGrpSpPr>
          <p:cNvPr id="3603470" name="Group 14"/>
          <p:cNvGrpSpPr>
            <a:grpSpLocks/>
          </p:cNvGrpSpPr>
          <p:nvPr/>
        </p:nvGrpSpPr>
        <p:grpSpPr bwMode="auto">
          <a:xfrm>
            <a:off x="899294" y="2427734"/>
            <a:ext cx="3168650" cy="1619250"/>
            <a:chOff x="385" y="1728"/>
            <a:chExt cx="1996" cy="1360"/>
          </a:xfrm>
        </p:grpSpPr>
        <p:pic>
          <p:nvPicPr>
            <p:cNvPr id="3603471" name="Picture 15" descr="버스"/>
            <p:cNvPicPr>
              <a:picLocks noChangeAspect="1" noChangeArrowheads="1"/>
            </p:cNvPicPr>
            <p:nvPr/>
          </p:nvPicPr>
          <p:blipFill>
            <a:blip r:embed="rId4" cstate="print"/>
            <a:srcRect/>
            <a:stretch>
              <a:fillRect/>
            </a:stretch>
          </p:blipFill>
          <p:spPr bwMode="auto">
            <a:xfrm>
              <a:off x="385" y="1728"/>
              <a:ext cx="1700" cy="1360"/>
            </a:xfrm>
            <a:prstGeom prst="rect">
              <a:avLst/>
            </a:prstGeom>
            <a:noFill/>
          </p:spPr>
        </p:pic>
        <p:sp>
          <p:nvSpPr>
            <p:cNvPr id="3603472" name="AutoShape 16"/>
            <p:cNvSpPr>
              <a:spLocks noChangeArrowheads="1"/>
            </p:cNvSpPr>
            <p:nvPr/>
          </p:nvSpPr>
          <p:spPr bwMode="auto">
            <a:xfrm rot="1525237">
              <a:off x="2109" y="1933"/>
              <a:ext cx="272" cy="272"/>
            </a:xfrm>
            <a:prstGeom prst="cloudCallout">
              <a:avLst>
                <a:gd name="adj1" fmla="val -43750"/>
                <a:gd name="adj2" fmla="val 70000"/>
              </a:avLst>
            </a:prstGeom>
            <a:solidFill>
              <a:schemeClr val="bg1"/>
            </a:solidFill>
            <a:ln w="9525">
              <a:solidFill>
                <a:schemeClr val="tx1"/>
              </a:solidFill>
              <a:round/>
              <a:headEnd/>
              <a:tailEnd/>
            </a:ln>
            <a:effectLst/>
          </p:spPr>
          <p:txBody>
            <a:bodyPr/>
            <a:lstStyle/>
            <a:p>
              <a:pPr eaLnBrk="1" latinLnBrk="1" hangingPunct="1">
                <a:spcBef>
                  <a:spcPct val="0"/>
                </a:spcBef>
              </a:pPr>
              <a:endParaRPr kumimoji="1" lang="ko-KR" altLang="ko-KR" sz="1800" dirty="0">
                <a:latin typeface="굴림" pitchFamily="50" charset="-127"/>
                <a:ea typeface="굴림" pitchFamily="50" charset="-127"/>
              </a:endParaRPr>
            </a:p>
          </p:txBody>
        </p:sp>
      </p:grpSp>
      <p:grpSp>
        <p:nvGrpSpPr>
          <p:cNvPr id="3603473" name="Group 17"/>
          <p:cNvGrpSpPr>
            <a:grpSpLocks/>
          </p:cNvGrpSpPr>
          <p:nvPr/>
        </p:nvGrpSpPr>
        <p:grpSpPr bwMode="auto">
          <a:xfrm>
            <a:off x="5672138" y="464071"/>
            <a:ext cx="2716212" cy="1171575"/>
            <a:chOff x="3573" y="346"/>
            <a:chExt cx="1711" cy="984"/>
          </a:xfrm>
        </p:grpSpPr>
        <p:pic>
          <p:nvPicPr>
            <p:cNvPr id="3603474" name="Picture 18" descr="트럭"/>
            <p:cNvPicPr>
              <a:picLocks noChangeAspect="1" noChangeArrowheads="1"/>
            </p:cNvPicPr>
            <p:nvPr/>
          </p:nvPicPr>
          <p:blipFill>
            <a:blip r:embed="rId5" cstate="print"/>
            <a:srcRect/>
            <a:stretch>
              <a:fillRect/>
            </a:stretch>
          </p:blipFill>
          <p:spPr bwMode="auto">
            <a:xfrm>
              <a:off x="3573" y="346"/>
              <a:ext cx="1394" cy="984"/>
            </a:xfrm>
            <a:prstGeom prst="rect">
              <a:avLst/>
            </a:prstGeom>
            <a:noFill/>
          </p:spPr>
        </p:pic>
        <p:sp>
          <p:nvSpPr>
            <p:cNvPr id="3603475" name="AutoShape 19"/>
            <p:cNvSpPr>
              <a:spLocks noChangeArrowheads="1"/>
            </p:cNvSpPr>
            <p:nvPr/>
          </p:nvSpPr>
          <p:spPr bwMode="auto">
            <a:xfrm rot="1525237">
              <a:off x="5012" y="346"/>
              <a:ext cx="272" cy="272"/>
            </a:xfrm>
            <a:prstGeom prst="cloudCallout">
              <a:avLst>
                <a:gd name="adj1" fmla="val -43750"/>
                <a:gd name="adj2" fmla="val 70000"/>
              </a:avLst>
            </a:prstGeom>
            <a:solidFill>
              <a:srgbClr val="5F5F5F"/>
            </a:solidFill>
            <a:ln w="9525">
              <a:solidFill>
                <a:schemeClr val="tx1"/>
              </a:solidFill>
              <a:round/>
              <a:headEnd/>
              <a:tailEnd/>
            </a:ln>
            <a:effectLst/>
          </p:spPr>
          <p:txBody>
            <a:bodyPr/>
            <a:lstStyle/>
            <a:p>
              <a:pPr eaLnBrk="1" latinLnBrk="1" hangingPunct="1">
                <a:spcBef>
                  <a:spcPct val="0"/>
                </a:spcBef>
              </a:pPr>
              <a:endParaRPr kumimoji="1" lang="ko-KR" altLang="ko-KR" sz="1800" dirty="0">
                <a:latin typeface="굴림" pitchFamily="50" charset="-127"/>
                <a:ea typeface="굴림" pitchFamily="50" charset="-127"/>
              </a:endParaRPr>
            </a:p>
          </p:txBody>
        </p:sp>
      </p:grpSp>
      <p:sp>
        <p:nvSpPr>
          <p:cNvPr id="3603476" name="AutoShape 20"/>
          <p:cNvSpPr>
            <a:spLocks noChangeArrowheads="1"/>
          </p:cNvSpPr>
          <p:nvPr/>
        </p:nvSpPr>
        <p:spPr bwMode="auto">
          <a:xfrm>
            <a:off x="2555875" y="2176264"/>
            <a:ext cx="1512888" cy="971550"/>
          </a:xfrm>
          <a:prstGeom prst="irregularSeal1">
            <a:avLst/>
          </a:prstGeom>
          <a:solidFill>
            <a:srgbClr val="FF0000"/>
          </a:solidFill>
          <a:ln w="9525">
            <a:solidFill>
              <a:schemeClr val="tx1"/>
            </a:solidFill>
            <a:miter lim="800000"/>
            <a:headEnd/>
            <a:tailEnd/>
          </a:ln>
          <a:effectLst/>
        </p:spPr>
        <p:txBody>
          <a:bodyPr wrap="none" anchor="ctr"/>
          <a:lstStyle/>
          <a:p>
            <a:endParaRPr lang="ko-KR" altLang="en-US" dirty="0"/>
          </a:p>
        </p:txBody>
      </p:sp>
      <p:sp>
        <p:nvSpPr>
          <p:cNvPr id="3603477" name="Line 21"/>
          <p:cNvSpPr>
            <a:spLocks noChangeShapeType="1"/>
          </p:cNvSpPr>
          <p:nvPr/>
        </p:nvSpPr>
        <p:spPr bwMode="auto">
          <a:xfrm flipV="1">
            <a:off x="1763688" y="2715766"/>
            <a:ext cx="10333062" cy="5400600"/>
          </a:xfrm>
          <a:prstGeom prst="line">
            <a:avLst/>
          </a:prstGeom>
          <a:noFill/>
          <a:ln w="57150">
            <a:solidFill>
              <a:schemeClr val="bg1"/>
            </a:solidFill>
            <a:prstDash val="lgDash"/>
            <a:round/>
            <a:headEnd/>
            <a:tailEnd/>
          </a:ln>
          <a:effectLst/>
        </p:spPr>
        <p:txBody>
          <a:bodyPr/>
          <a:lstStyle/>
          <a:p>
            <a:endParaRPr lang="ko-KR" altLang="en-US" dirty="0"/>
          </a:p>
        </p:txBody>
      </p:sp>
      <p:grpSp>
        <p:nvGrpSpPr>
          <p:cNvPr id="3603478" name="Group 22"/>
          <p:cNvGrpSpPr>
            <a:grpSpLocks/>
          </p:cNvGrpSpPr>
          <p:nvPr/>
        </p:nvGrpSpPr>
        <p:grpSpPr bwMode="auto">
          <a:xfrm>
            <a:off x="3763963" y="1591245"/>
            <a:ext cx="2176462" cy="1052513"/>
            <a:chOff x="2371" y="1185"/>
            <a:chExt cx="1371" cy="884"/>
          </a:xfrm>
        </p:grpSpPr>
        <p:pic>
          <p:nvPicPr>
            <p:cNvPr id="3603479" name="Picture 23" descr="승용차"/>
            <p:cNvPicPr>
              <a:picLocks noChangeAspect="1" noChangeArrowheads="1"/>
            </p:cNvPicPr>
            <p:nvPr/>
          </p:nvPicPr>
          <p:blipFill>
            <a:blip r:embed="rId6" cstate="print"/>
            <a:srcRect/>
            <a:stretch>
              <a:fillRect/>
            </a:stretch>
          </p:blipFill>
          <p:spPr bwMode="auto">
            <a:xfrm>
              <a:off x="2371" y="1185"/>
              <a:ext cx="1053" cy="884"/>
            </a:xfrm>
            <a:prstGeom prst="rect">
              <a:avLst/>
            </a:prstGeom>
            <a:noFill/>
          </p:spPr>
        </p:pic>
        <p:sp>
          <p:nvSpPr>
            <p:cNvPr id="3603480" name="AutoShape 24"/>
            <p:cNvSpPr>
              <a:spLocks noChangeArrowheads="1"/>
            </p:cNvSpPr>
            <p:nvPr/>
          </p:nvSpPr>
          <p:spPr bwMode="auto">
            <a:xfrm rot="1525237">
              <a:off x="3470" y="1207"/>
              <a:ext cx="272" cy="272"/>
            </a:xfrm>
            <a:prstGeom prst="cloudCallout">
              <a:avLst>
                <a:gd name="adj1" fmla="val -43750"/>
                <a:gd name="adj2" fmla="val 70000"/>
              </a:avLst>
            </a:prstGeom>
            <a:solidFill>
              <a:schemeClr val="bg1"/>
            </a:solidFill>
            <a:ln w="9525">
              <a:solidFill>
                <a:schemeClr val="tx1"/>
              </a:solidFill>
              <a:round/>
              <a:headEnd/>
              <a:tailEnd/>
            </a:ln>
            <a:effectLst/>
          </p:spPr>
          <p:txBody>
            <a:bodyPr/>
            <a:lstStyle/>
            <a:p>
              <a:pPr eaLnBrk="1" latinLnBrk="1" hangingPunct="1">
                <a:spcBef>
                  <a:spcPct val="0"/>
                </a:spcBef>
              </a:pPr>
              <a:endParaRPr kumimoji="1" lang="ko-KR" altLang="ko-KR" sz="1800" dirty="0">
                <a:latin typeface="굴림" pitchFamily="50" charset="-127"/>
                <a:ea typeface="굴림" pitchFamily="50" charset="-127"/>
              </a:endParaRPr>
            </a:p>
          </p:txBody>
        </p:sp>
      </p:grpSp>
      <p:sp>
        <p:nvSpPr>
          <p:cNvPr id="3603481" name="AutoShape 25"/>
          <p:cNvSpPr>
            <a:spLocks/>
          </p:cNvSpPr>
          <p:nvPr/>
        </p:nvSpPr>
        <p:spPr bwMode="auto">
          <a:xfrm>
            <a:off x="2051050" y="1168003"/>
            <a:ext cx="1441450" cy="594122"/>
          </a:xfrm>
          <a:prstGeom prst="borderCallout2">
            <a:avLst>
              <a:gd name="adj1" fmla="val 18995"/>
              <a:gd name="adj2" fmla="val 105287"/>
              <a:gd name="adj3" fmla="val 18995"/>
              <a:gd name="adj4" fmla="val 137773"/>
              <a:gd name="adj5" fmla="val 104486"/>
              <a:gd name="adj6" fmla="val 183481"/>
            </a:avLst>
          </a:prstGeom>
          <a:solidFill>
            <a:srgbClr val="FF822D"/>
          </a:solidFill>
          <a:ln w="38100">
            <a:solidFill>
              <a:schemeClr val="tx1"/>
            </a:solidFill>
            <a:miter lim="800000"/>
            <a:headEnd/>
            <a:tailEnd/>
          </a:ln>
          <a:effectLst/>
        </p:spPr>
        <p:txBody>
          <a:bodyPr anchor="ctr" anchorCtr="1"/>
          <a:lstStyle/>
          <a:p>
            <a:pPr eaLnBrk="1" latinLnBrk="1" hangingPunct="1">
              <a:spcBef>
                <a:spcPct val="0"/>
              </a:spcBef>
            </a:pPr>
            <a:r>
              <a:rPr kumimoji="1" lang="en-US" altLang="ko-KR" sz="2000" dirty="0" smtClean="0">
                <a:latin typeface="서울빅" pitchFamily="18" charset="-127"/>
                <a:ea typeface="문체부 제목 돋음체" pitchFamily="49" charset="-127"/>
              </a:rPr>
              <a:t>Male Member</a:t>
            </a:r>
            <a:endParaRPr kumimoji="1" lang="ko-KR" altLang="en-US" sz="2000" dirty="0">
              <a:latin typeface="서울빅" pitchFamily="18" charset="-127"/>
              <a:ea typeface="문체부 제목 돋음체" pitchFamily="49" charset="-127"/>
            </a:endParaRPr>
          </a:p>
        </p:txBody>
      </p:sp>
      <p:grpSp>
        <p:nvGrpSpPr>
          <p:cNvPr id="3603482" name="Group 26"/>
          <p:cNvGrpSpPr>
            <a:grpSpLocks/>
          </p:cNvGrpSpPr>
          <p:nvPr/>
        </p:nvGrpSpPr>
        <p:grpSpPr bwMode="auto">
          <a:xfrm>
            <a:off x="4211638" y="844154"/>
            <a:ext cx="6337300" cy="3874294"/>
            <a:chOff x="3713" y="1842"/>
            <a:chExt cx="1134" cy="1078"/>
          </a:xfrm>
        </p:grpSpPr>
        <p:sp>
          <p:nvSpPr>
            <p:cNvPr id="3603483" name="AutoShape 27"/>
            <p:cNvSpPr>
              <a:spLocks noChangeArrowheads="1"/>
            </p:cNvSpPr>
            <p:nvPr/>
          </p:nvSpPr>
          <p:spPr bwMode="auto">
            <a:xfrm>
              <a:off x="3713" y="1842"/>
              <a:ext cx="1134" cy="1078"/>
            </a:xfrm>
            <a:prstGeom prst="star5">
              <a:avLst/>
            </a:prstGeom>
            <a:gradFill rotWithShape="1">
              <a:gsLst>
                <a:gs pos="0">
                  <a:schemeClr val="bg1"/>
                </a:gs>
                <a:gs pos="100000">
                  <a:schemeClr val="bg1">
                    <a:alpha val="0"/>
                  </a:schemeClr>
                </a:gs>
              </a:gsLst>
              <a:path path="shape">
                <a:fillToRect l="50000" t="50000" r="50000" b="50000"/>
              </a:path>
            </a:gradFill>
            <a:ln w="9525">
              <a:noFill/>
              <a:miter lim="800000"/>
              <a:headEnd/>
              <a:tailEnd/>
            </a:ln>
            <a:effectLst/>
          </p:spPr>
          <p:txBody>
            <a:bodyPr wrap="none" anchor="ctr"/>
            <a:lstStyle/>
            <a:p>
              <a:endParaRPr lang="ko-KR" altLang="en-US" dirty="0"/>
            </a:p>
          </p:txBody>
        </p:sp>
        <p:sp>
          <p:nvSpPr>
            <p:cNvPr id="3603484" name="AutoShape 28"/>
            <p:cNvSpPr>
              <a:spLocks noChangeArrowheads="1"/>
            </p:cNvSpPr>
            <p:nvPr/>
          </p:nvSpPr>
          <p:spPr bwMode="auto">
            <a:xfrm rot="-1800000">
              <a:off x="3713" y="1842"/>
              <a:ext cx="1134" cy="1078"/>
            </a:xfrm>
            <a:prstGeom prst="star5">
              <a:avLst/>
            </a:prstGeom>
            <a:gradFill rotWithShape="1">
              <a:gsLst>
                <a:gs pos="0">
                  <a:schemeClr val="bg1"/>
                </a:gs>
                <a:gs pos="100000">
                  <a:schemeClr val="bg1">
                    <a:alpha val="0"/>
                  </a:schemeClr>
                </a:gs>
              </a:gsLst>
              <a:path path="shape">
                <a:fillToRect l="50000" t="50000" r="50000" b="50000"/>
              </a:path>
            </a:gradFill>
            <a:ln w="9525">
              <a:noFill/>
              <a:miter lim="800000"/>
              <a:headEnd/>
              <a:tailEnd/>
            </a:ln>
            <a:effectLst/>
          </p:spPr>
          <p:txBody>
            <a:bodyPr wrap="none" anchor="ctr"/>
            <a:lstStyle/>
            <a:p>
              <a:endParaRPr lang="ko-KR" altLang="en-US" dirty="0"/>
            </a:p>
          </p:txBody>
        </p:sp>
      </p:grpSp>
      <p:sp>
        <p:nvSpPr>
          <p:cNvPr id="3603485" name="Freeform 29"/>
          <p:cNvSpPr>
            <a:spLocks/>
          </p:cNvSpPr>
          <p:nvPr/>
        </p:nvSpPr>
        <p:spPr bwMode="auto">
          <a:xfrm>
            <a:off x="7235826" y="1491854"/>
            <a:ext cx="504825" cy="863203"/>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3486" name="Freeform 30"/>
          <p:cNvSpPr>
            <a:spLocks/>
          </p:cNvSpPr>
          <p:nvPr/>
        </p:nvSpPr>
        <p:spPr bwMode="auto">
          <a:xfrm>
            <a:off x="6659563" y="1653779"/>
            <a:ext cx="649287" cy="971550"/>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3487" name="Freeform 31"/>
          <p:cNvSpPr>
            <a:spLocks/>
          </p:cNvSpPr>
          <p:nvPr/>
        </p:nvSpPr>
        <p:spPr bwMode="auto">
          <a:xfrm>
            <a:off x="7451726" y="1653779"/>
            <a:ext cx="504825" cy="863203"/>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3488" name="Freeform 32"/>
          <p:cNvSpPr>
            <a:spLocks/>
          </p:cNvSpPr>
          <p:nvPr/>
        </p:nvSpPr>
        <p:spPr bwMode="auto">
          <a:xfrm>
            <a:off x="7667626" y="1815704"/>
            <a:ext cx="504825" cy="863203"/>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3489" name="Freeform 33"/>
          <p:cNvSpPr>
            <a:spLocks/>
          </p:cNvSpPr>
          <p:nvPr/>
        </p:nvSpPr>
        <p:spPr bwMode="auto">
          <a:xfrm>
            <a:off x="7883526" y="1977629"/>
            <a:ext cx="504825" cy="863203"/>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3490" name="Freeform 34"/>
          <p:cNvSpPr>
            <a:spLocks/>
          </p:cNvSpPr>
          <p:nvPr/>
        </p:nvSpPr>
        <p:spPr bwMode="auto">
          <a:xfrm>
            <a:off x="8099426" y="2139554"/>
            <a:ext cx="504825" cy="863203"/>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3491" name="Freeform 35"/>
          <p:cNvSpPr>
            <a:spLocks/>
          </p:cNvSpPr>
          <p:nvPr/>
        </p:nvSpPr>
        <p:spPr bwMode="auto">
          <a:xfrm>
            <a:off x="6227764" y="2032398"/>
            <a:ext cx="504825" cy="863203"/>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3492" name="Freeform 36"/>
          <p:cNvSpPr>
            <a:spLocks/>
          </p:cNvSpPr>
          <p:nvPr/>
        </p:nvSpPr>
        <p:spPr bwMode="auto">
          <a:xfrm>
            <a:off x="7019925" y="1762125"/>
            <a:ext cx="504825" cy="863204"/>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3493" name="Freeform 37"/>
          <p:cNvSpPr>
            <a:spLocks/>
          </p:cNvSpPr>
          <p:nvPr/>
        </p:nvSpPr>
        <p:spPr bwMode="auto">
          <a:xfrm>
            <a:off x="7669214" y="1653779"/>
            <a:ext cx="504825" cy="863203"/>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sp>
        <p:nvSpPr>
          <p:cNvPr id="3603494" name="Freeform 38"/>
          <p:cNvSpPr>
            <a:spLocks/>
          </p:cNvSpPr>
          <p:nvPr/>
        </p:nvSpPr>
        <p:spPr bwMode="auto">
          <a:xfrm>
            <a:off x="6659564" y="2301479"/>
            <a:ext cx="504825" cy="863203"/>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chemeClr val="bg1">
                  <a:gamma/>
                  <a:tint val="82353"/>
                  <a:invGamma/>
                </a:schemeClr>
              </a:gs>
              <a:gs pos="100000">
                <a:schemeClr val="bg1"/>
              </a:gs>
            </a:gsLst>
            <a:path path="rect">
              <a:fillToRect l="50000" t="50000" r="50000" b="50000"/>
            </a:path>
          </a:gradFill>
          <a:ln w="25400">
            <a:solidFill>
              <a:srgbClr val="CCFFFF"/>
            </a:solidFill>
            <a:round/>
            <a:headEnd/>
            <a:tailEnd/>
          </a:ln>
        </p:spPr>
        <p:txBody>
          <a:bodyPr/>
          <a:lstStyle/>
          <a:p>
            <a:endParaRPr lang="ko-KR" altLang="en-US" dirty="0"/>
          </a:p>
        </p:txBody>
      </p:sp>
      <p:grpSp>
        <p:nvGrpSpPr>
          <p:cNvPr id="3603495" name="Group 39"/>
          <p:cNvGrpSpPr>
            <a:grpSpLocks/>
          </p:cNvGrpSpPr>
          <p:nvPr/>
        </p:nvGrpSpPr>
        <p:grpSpPr bwMode="auto">
          <a:xfrm>
            <a:off x="6659564" y="2193131"/>
            <a:ext cx="1512887" cy="1363397"/>
            <a:chOff x="4260" y="1480"/>
            <a:chExt cx="998" cy="1304"/>
          </a:xfrm>
        </p:grpSpPr>
        <p:pic>
          <p:nvPicPr>
            <p:cNvPr id="3603496" name="Picture 90" descr="名称未設定 2"/>
            <p:cNvPicPr>
              <a:picLocks noChangeAspect="1" noChangeArrowheads="1"/>
            </p:cNvPicPr>
            <p:nvPr/>
          </p:nvPicPr>
          <p:blipFill>
            <a:blip r:embed="rId7" cstate="print"/>
            <a:srcRect/>
            <a:stretch>
              <a:fillRect/>
            </a:stretch>
          </p:blipFill>
          <p:spPr bwMode="auto">
            <a:xfrm>
              <a:off x="4332" y="1480"/>
              <a:ext cx="818" cy="892"/>
            </a:xfrm>
            <a:prstGeom prst="rect">
              <a:avLst/>
            </a:prstGeom>
            <a:noFill/>
            <a:ln w="9525">
              <a:noFill/>
              <a:miter lim="800000"/>
              <a:headEnd/>
              <a:tailEnd/>
            </a:ln>
          </p:spPr>
        </p:pic>
        <p:sp>
          <p:nvSpPr>
            <p:cNvPr id="3603497" name="Text Box 41"/>
            <p:cNvSpPr txBox="1">
              <a:spLocks noChangeArrowheads="1"/>
            </p:cNvSpPr>
            <p:nvPr/>
          </p:nvSpPr>
          <p:spPr bwMode="auto">
            <a:xfrm>
              <a:off x="4260" y="2342"/>
              <a:ext cx="998" cy="442"/>
            </a:xfrm>
            <a:prstGeom prst="rect">
              <a:avLst/>
            </a:prstGeom>
            <a:noFill/>
            <a:ln w="9525">
              <a:noFill/>
              <a:miter lim="800000"/>
              <a:headEnd/>
              <a:tailEnd/>
            </a:ln>
            <a:effectLst/>
          </p:spPr>
          <p:txBody>
            <a:bodyPr>
              <a:spAutoFit/>
            </a:bodyPr>
            <a:lstStyle/>
            <a:p>
              <a:pPr eaLnBrk="1" latinLnBrk="1" hangingPunct="1"/>
              <a:endParaRPr kumimoji="1" lang="ko-KR" altLang="ko-KR" sz="2400" dirty="0">
                <a:solidFill>
                  <a:srgbClr val="003399"/>
                </a:solidFill>
                <a:latin typeface="서울빅" pitchFamily="18" charset="-127"/>
                <a:ea typeface="서울빅" pitchFamily="18" charset="-127"/>
              </a:endParaRPr>
            </a:p>
          </p:txBody>
        </p:sp>
      </p:grpSp>
    </p:spTree>
    <p:extLst>
      <p:ext uri="{BB962C8B-B14F-4D97-AF65-F5344CB8AC3E}">
        <p14:creationId xmlns:p14="http://schemas.microsoft.com/office/powerpoint/2010/main" val="19021563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603481"/>
                                        </p:tgtEl>
                                      </p:cBhvr>
                                    </p:animEffect>
                                    <p:set>
                                      <p:cBhvr>
                                        <p:cTn id="7" dur="1" fill="hold">
                                          <p:stCondLst>
                                            <p:cond delay="1999"/>
                                          </p:stCondLst>
                                        </p:cTn>
                                        <p:tgtEl>
                                          <p:spTgt spid="3603481"/>
                                        </p:tgtEl>
                                        <p:attrNameLst>
                                          <p:attrName>style.visibility</p:attrName>
                                        </p:attrNameLst>
                                      </p:cBhvr>
                                      <p:to>
                                        <p:strVal val="hidden"/>
                                      </p:to>
                                    </p:set>
                                  </p:childTnLst>
                                </p:cTn>
                              </p:par>
                              <p:par>
                                <p:cTn id="8" presetID="49" presetClass="path" presetSubtype="0" accel="50000" decel="50000" fill="hold" nodeType="withEffect">
                                  <p:stCondLst>
                                    <p:cond delay="0"/>
                                  </p:stCondLst>
                                  <p:childTnLst>
                                    <p:animMotion origin="layout" path="M 4.44444E-6 -3.7037E-7 L 0.07187 0.15486 " pathEditMode="relative" rAng="0" ptsTypes="AA">
                                      <p:cBhvr>
                                        <p:cTn id="9" dur="3000" fill="hold"/>
                                        <p:tgtEl>
                                          <p:spTgt spid="3603478"/>
                                        </p:tgtEl>
                                        <p:attrNameLst>
                                          <p:attrName>ppt_x</p:attrName>
                                          <p:attrName>ppt_y</p:attrName>
                                        </p:attrNameLst>
                                      </p:cBhvr>
                                      <p:rCtr x="3600" y="7700"/>
                                    </p:animMotion>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1.11022E-16 -1.48148E-6 L -0.30816 0.23935 " pathEditMode="relative" rAng="0" ptsTypes="AA">
                                      <p:cBhvr>
                                        <p:cTn id="13" dur="300" fill="hold"/>
                                        <p:tgtEl>
                                          <p:spTgt spid="3603473"/>
                                        </p:tgtEl>
                                        <p:attrNameLst>
                                          <p:attrName>ppt_x</p:attrName>
                                          <p:attrName>ppt_y</p:attrName>
                                        </p:attrNameLst>
                                      </p:cBhvr>
                                      <p:rCtr x="-15400" y="12000"/>
                                    </p:animMotion>
                                  </p:childTnLst>
                                </p:cTn>
                              </p:par>
                              <p:par>
                                <p:cTn id="14" presetID="53" presetClass="entr" presetSubtype="0" fill="hold" grpId="0" nodeType="withEffect">
                                  <p:stCondLst>
                                    <p:cond delay="0"/>
                                  </p:stCondLst>
                                  <p:childTnLst>
                                    <p:set>
                                      <p:cBhvr>
                                        <p:cTn id="15" dur="1" fill="hold">
                                          <p:stCondLst>
                                            <p:cond delay="0"/>
                                          </p:stCondLst>
                                        </p:cTn>
                                        <p:tgtEl>
                                          <p:spTgt spid="3603476"/>
                                        </p:tgtEl>
                                        <p:attrNameLst>
                                          <p:attrName>style.visibility</p:attrName>
                                        </p:attrNameLst>
                                      </p:cBhvr>
                                      <p:to>
                                        <p:strVal val="visible"/>
                                      </p:to>
                                    </p:set>
                                    <p:anim calcmode="lin" valueType="num">
                                      <p:cBhvr>
                                        <p:cTn id="16" dur="500" fill="hold"/>
                                        <p:tgtEl>
                                          <p:spTgt spid="3603476"/>
                                        </p:tgtEl>
                                        <p:attrNameLst>
                                          <p:attrName>ppt_w</p:attrName>
                                        </p:attrNameLst>
                                      </p:cBhvr>
                                      <p:tavLst>
                                        <p:tav tm="0">
                                          <p:val>
                                            <p:fltVal val="0"/>
                                          </p:val>
                                        </p:tav>
                                        <p:tav tm="100000">
                                          <p:val>
                                            <p:strVal val="#ppt_w"/>
                                          </p:val>
                                        </p:tav>
                                      </p:tavLst>
                                    </p:anim>
                                    <p:anim calcmode="lin" valueType="num">
                                      <p:cBhvr>
                                        <p:cTn id="17" dur="500" fill="hold"/>
                                        <p:tgtEl>
                                          <p:spTgt spid="3603476"/>
                                        </p:tgtEl>
                                        <p:attrNameLst>
                                          <p:attrName>ppt_h</p:attrName>
                                        </p:attrNameLst>
                                      </p:cBhvr>
                                      <p:tavLst>
                                        <p:tav tm="0">
                                          <p:val>
                                            <p:fltVal val="0"/>
                                          </p:val>
                                        </p:tav>
                                        <p:tav tm="100000">
                                          <p:val>
                                            <p:strVal val="#ppt_h"/>
                                          </p:val>
                                        </p:tav>
                                      </p:tavLst>
                                    </p:anim>
                                    <p:animEffect transition="in" filter="fade">
                                      <p:cBhvr>
                                        <p:cTn id="18" dur="500"/>
                                        <p:tgtEl>
                                          <p:spTgt spid="3603476"/>
                                        </p:tgtEl>
                                      </p:cBhvr>
                                    </p:animEffect>
                                  </p:childTnLst>
                                </p:cTn>
                              </p:par>
                              <p:par>
                                <p:cTn id="19" presetID="32" presetClass="emph" presetSubtype="0" repeatCount="indefinite" fill="hold" nodeType="withEffect">
                                  <p:stCondLst>
                                    <p:cond delay="0"/>
                                  </p:stCondLst>
                                  <p:childTnLst>
                                    <p:animClr clrSpc="rgb" dir="cw">
                                      <p:cBhvr override="childStyle">
                                        <p:cTn id="20" dur="50" fill="hold"/>
                                        <p:tgtEl>
                                          <p:spTgt spid="3603470"/>
                                        </p:tgtEl>
                                        <p:attrNameLst>
                                          <p:attrName>style.color</p:attrName>
                                        </p:attrNameLst>
                                      </p:cBhvr>
                                      <p:to>
                                        <a:schemeClr val="accent2"/>
                                      </p:to>
                                    </p:animClr>
                                    <p:animClr clrSpc="rgb" dir="cw">
                                      <p:cBhvr>
                                        <p:cTn id="21" dur="50" fill="hold"/>
                                        <p:tgtEl>
                                          <p:spTgt spid="3603470"/>
                                        </p:tgtEl>
                                        <p:attrNameLst>
                                          <p:attrName>fillcolor</p:attrName>
                                        </p:attrNameLst>
                                      </p:cBhvr>
                                      <p:to>
                                        <a:schemeClr val="accent2"/>
                                      </p:to>
                                    </p:animClr>
                                    <p:set>
                                      <p:cBhvr>
                                        <p:cTn id="22" dur="50" fill="hold"/>
                                        <p:tgtEl>
                                          <p:spTgt spid="3603470"/>
                                        </p:tgtEl>
                                        <p:attrNameLst>
                                          <p:attrName>fill.type</p:attrName>
                                        </p:attrNameLst>
                                      </p:cBhvr>
                                      <p:to>
                                        <p:strVal val="solid"/>
                                      </p:to>
                                    </p:set>
                                    <p:set>
                                      <p:cBhvr>
                                        <p:cTn id="23" dur="50" fill="hold"/>
                                        <p:tgtEl>
                                          <p:spTgt spid="3603470"/>
                                        </p:tgtEl>
                                        <p:attrNameLst>
                                          <p:attrName>fill.on</p:attrName>
                                        </p:attrNameLst>
                                      </p:cBhvr>
                                      <p:to>
                                        <p:strVal val="true"/>
                                      </p:to>
                                    </p:set>
                                    <p:animRot by="120000">
                                      <p:cBhvr>
                                        <p:cTn id="24" dur="50" fill="hold">
                                          <p:stCondLst>
                                            <p:cond delay="0"/>
                                          </p:stCondLst>
                                        </p:cTn>
                                        <p:tgtEl>
                                          <p:spTgt spid="3603470"/>
                                        </p:tgtEl>
                                        <p:attrNameLst>
                                          <p:attrName>r</p:attrName>
                                        </p:attrNameLst>
                                      </p:cBhvr>
                                    </p:animRot>
                                    <p:animRot by="-240000">
                                      <p:cBhvr>
                                        <p:cTn id="25" dur="100" fill="hold">
                                          <p:stCondLst>
                                            <p:cond delay="100"/>
                                          </p:stCondLst>
                                        </p:cTn>
                                        <p:tgtEl>
                                          <p:spTgt spid="3603470"/>
                                        </p:tgtEl>
                                        <p:attrNameLst>
                                          <p:attrName>r</p:attrName>
                                        </p:attrNameLst>
                                      </p:cBhvr>
                                    </p:animRot>
                                    <p:animRot by="240000">
                                      <p:cBhvr>
                                        <p:cTn id="26" dur="100" fill="hold">
                                          <p:stCondLst>
                                            <p:cond delay="200"/>
                                          </p:stCondLst>
                                        </p:cTn>
                                        <p:tgtEl>
                                          <p:spTgt spid="3603470"/>
                                        </p:tgtEl>
                                        <p:attrNameLst>
                                          <p:attrName>r</p:attrName>
                                        </p:attrNameLst>
                                      </p:cBhvr>
                                    </p:animRot>
                                    <p:animRot by="-240000">
                                      <p:cBhvr>
                                        <p:cTn id="27" dur="100" fill="hold">
                                          <p:stCondLst>
                                            <p:cond delay="300"/>
                                          </p:stCondLst>
                                        </p:cTn>
                                        <p:tgtEl>
                                          <p:spTgt spid="3603470"/>
                                        </p:tgtEl>
                                        <p:attrNameLst>
                                          <p:attrName>r</p:attrName>
                                        </p:attrNameLst>
                                      </p:cBhvr>
                                    </p:animRot>
                                    <p:animRot by="120000">
                                      <p:cBhvr>
                                        <p:cTn id="28" dur="100" fill="hold">
                                          <p:stCondLst>
                                            <p:cond delay="400"/>
                                          </p:stCondLst>
                                        </p:cTn>
                                        <p:tgtEl>
                                          <p:spTgt spid="3603470"/>
                                        </p:tgtEl>
                                        <p:attrNameLst>
                                          <p:attrName>r</p:attrName>
                                        </p:attrNameLst>
                                      </p:cBhvr>
                                    </p:animRot>
                                  </p:childTnLst>
                                </p:cTn>
                              </p:par>
                              <p:par>
                                <p:cTn id="29" presetID="32" presetClass="emph" presetSubtype="0" repeatCount="indefinite" fill="hold" nodeType="withEffect">
                                  <p:stCondLst>
                                    <p:cond delay="0"/>
                                  </p:stCondLst>
                                  <p:childTnLst>
                                    <p:animClr clrSpc="rgb" dir="cw">
                                      <p:cBhvr override="childStyle">
                                        <p:cTn id="30" dur="100" fill="hold"/>
                                        <p:tgtEl>
                                          <p:spTgt spid="3603473"/>
                                        </p:tgtEl>
                                        <p:attrNameLst>
                                          <p:attrName>style.color</p:attrName>
                                        </p:attrNameLst>
                                      </p:cBhvr>
                                      <p:to>
                                        <a:schemeClr val="accent2"/>
                                      </p:to>
                                    </p:animClr>
                                    <p:animClr clrSpc="rgb" dir="cw">
                                      <p:cBhvr>
                                        <p:cTn id="31" dur="100" fill="hold"/>
                                        <p:tgtEl>
                                          <p:spTgt spid="3603473"/>
                                        </p:tgtEl>
                                        <p:attrNameLst>
                                          <p:attrName>fillcolor</p:attrName>
                                        </p:attrNameLst>
                                      </p:cBhvr>
                                      <p:to>
                                        <a:schemeClr val="accent2"/>
                                      </p:to>
                                    </p:animClr>
                                    <p:set>
                                      <p:cBhvr>
                                        <p:cTn id="32" dur="100" fill="hold"/>
                                        <p:tgtEl>
                                          <p:spTgt spid="3603473"/>
                                        </p:tgtEl>
                                        <p:attrNameLst>
                                          <p:attrName>fill.type</p:attrName>
                                        </p:attrNameLst>
                                      </p:cBhvr>
                                      <p:to>
                                        <p:strVal val="solid"/>
                                      </p:to>
                                    </p:set>
                                    <p:set>
                                      <p:cBhvr>
                                        <p:cTn id="33" dur="100" fill="hold"/>
                                        <p:tgtEl>
                                          <p:spTgt spid="3603473"/>
                                        </p:tgtEl>
                                        <p:attrNameLst>
                                          <p:attrName>fill.on</p:attrName>
                                        </p:attrNameLst>
                                      </p:cBhvr>
                                      <p:to>
                                        <p:strVal val="true"/>
                                      </p:to>
                                    </p:set>
                                    <p:animRot by="120000">
                                      <p:cBhvr>
                                        <p:cTn id="34" dur="100" fill="hold">
                                          <p:stCondLst>
                                            <p:cond delay="0"/>
                                          </p:stCondLst>
                                        </p:cTn>
                                        <p:tgtEl>
                                          <p:spTgt spid="3603473"/>
                                        </p:tgtEl>
                                        <p:attrNameLst>
                                          <p:attrName>r</p:attrName>
                                        </p:attrNameLst>
                                      </p:cBhvr>
                                    </p:animRot>
                                    <p:animRot by="-240000">
                                      <p:cBhvr>
                                        <p:cTn id="35" dur="200" fill="hold">
                                          <p:stCondLst>
                                            <p:cond delay="200"/>
                                          </p:stCondLst>
                                        </p:cTn>
                                        <p:tgtEl>
                                          <p:spTgt spid="3603473"/>
                                        </p:tgtEl>
                                        <p:attrNameLst>
                                          <p:attrName>r</p:attrName>
                                        </p:attrNameLst>
                                      </p:cBhvr>
                                    </p:animRot>
                                    <p:animRot by="240000">
                                      <p:cBhvr>
                                        <p:cTn id="36" dur="200" fill="hold">
                                          <p:stCondLst>
                                            <p:cond delay="400"/>
                                          </p:stCondLst>
                                        </p:cTn>
                                        <p:tgtEl>
                                          <p:spTgt spid="3603473"/>
                                        </p:tgtEl>
                                        <p:attrNameLst>
                                          <p:attrName>r</p:attrName>
                                        </p:attrNameLst>
                                      </p:cBhvr>
                                    </p:animRot>
                                    <p:animRot by="-240000">
                                      <p:cBhvr>
                                        <p:cTn id="37" dur="200" fill="hold">
                                          <p:stCondLst>
                                            <p:cond delay="600"/>
                                          </p:stCondLst>
                                        </p:cTn>
                                        <p:tgtEl>
                                          <p:spTgt spid="3603473"/>
                                        </p:tgtEl>
                                        <p:attrNameLst>
                                          <p:attrName>r</p:attrName>
                                        </p:attrNameLst>
                                      </p:cBhvr>
                                    </p:animRot>
                                    <p:animRot by="120000">
                                      <p:cBhvr>
                                        <p:cTn id="38" dur="200" fill="hold">
                                          <p:stCondLst>
                                            <p:cond delay="800"/>
                                          </p:stCondLst>
                                        </p:cTn>
                                        <p:tgtEl>
                                          <p:spTgt spid="36034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3476" grpId="0" animBg="1"/>
      <p:bldP spid="360348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sp>
        <p:nvSpPr>
          <p:cNvPr id="819203" name="Rectangle 3"/>
          <p:cNvSpPr>
            <a:spLocks noChangeArrowheads="1"/>
          </p:cNvSpPr>
          <p:nvPr/>
        </p:nvSpPr>
        <p:spPr bwMode="auto">
          <a:xfrm>
            <a:off x="1331914" y="3489723"/>
            <a:ext cx="7056437" cy="1188244"/>
          </a:xfrm>
          <a:prstGeom prst="rect">
            <a:avLst/>
          </a:prstGeom>
          <a:gradFill rotWithShape="1">
            <a:gsLst>
              <a:gs pos="0">
                <a:srgbClr val="23B731"/>
              </a:gs>
              <a:gs pos="100000">
                <a:srgbClr val="23B731">
                  <a:gamma/>
                  <a:tint val="0"/>
                  <a:invGamma/>
                </a:srgbClr>
              </a:gs>
            </a:gsLst>
            <a:lin ang="5400000" scaled="1"/>
          </a:gradFill>
          <a:ln w="9525" algn="ctr">
            <a:noFill/>
            <a:miter lim="800000"/>
            <a:headEnd/>
            <a:tailEnd/>
          </a:ln>
          <a:effectLst>
            <a:outerShdw dist="107763" dir="2700000" algn="ctr" rotWithShape="0">
              <a:schemeClr val="bg2">
                <a:alpha val="50000"/>
              </a:schemeClr>
            </a:outerShdw>
          </a:effectLst>
        </p:spPr>
        <p:txBody>
          <a:bodyPr wrap="none" anchor="ctr"/>
          <a:lstStyle/>
          <a:p>
            <a:pPr>
              <a:defRPr/>
            </a:pPr>
            <a:endParaRPr lang="ko-KR" altLang="en-US"/>
          </a:p>
        </p:txBody>
      </p:sp>
      <p:sp>
        <p:nvSpPr>
          <p:cNvPr id="819204" name="Rectangle 4"/>
          <p:cNvSpPr>
            <a:spLocks noChangeArrowheads="1"/>
          </p:cNvSpPr>
          <p:nvPr/>
        </p:nvSpPr>
        <p:spPr bwMode="auto">
          <a:xfrm>
            <a:off x="1331914" y="1059657"/>
            <a:ext cx="7056437" cy="1188244"/>
          </a:xfrm>
          <a:prstGeom prst="rect">
            <a:avLst/>
          </a:prstGeom>
          <a:gradFill rotWithShape="1">
            <a:gsLst>
              <a:gs pos="0">
                <a:srgbClr val="FC84E5">
                  <a:gamma/>
                  <a:tint val="0"/>
                  <a:invGamma/>
                </a:srgbClr>
              </a:gs>
              <a:gs pos="100000">
                <a:srgbClr val="FC84E5"/>
              </a:gs>
            </a:gsLst>
            <a:lin ang="5400000" scaled="1"/>
          </a:gradFill>
          <a:ln w="9525" algn="ctr">
            <a:noFill/>
            <a:miter lim="800000"/>
            <a:headEnd/>
            <a:tailEnd/>
          </a:ln>
          <a:effectLst>
            <a:outerShdw dist="107763" dir="2700000" algn="ctr" rotWithShape="0">
              <a:schemeClr val="bg2">
                <a:alpha val="50000"/>
              </a:schemeClr>
            </a:outerShdw>
          </a:effectLst>
        </p:spPr>
        <p:txBody>
          <a:bodyPr wrap="none" anchor="ctr"/>
          <a:lstStyle/>
          <a:p>
            <a:pPr>
              <a:defRPr/>
            </a:pPr>
            <a:endParaRPr lang="ko-KR" altLang="en-US"/>
          </a:p>
        </p:txBody>
      </p:sp>
      <p:sp>
        <p:nvSpPr>
          <p:cNvPr id="819205" name="Text Box 5"/>
          <p:cNvSpPr txBox="1">
            <a:spLocks noChangeArrowheads="1"/>
          </p:cNvSpPr>
          <p:nvPr/>
        </p:nvSpPr>
        <p:spPr bwMode="auto">
          <a:xfrm>
            <a:off x="2195514" y="4155926"/>
            <a:ext cx="5400675" cy="461665"/>
          </a:xfrm>
          <a:prstGeom prst="rect">
            <a:avLst/>
          </a:prstGeom>
          <a:gradFill rotWithShape="1">
            <a:gsLst>
              <a:gs pos="0">
                <a:srgbClr val="99CCFF"/>
              </a:gs>
              <a:gs pos="50000">
                <a:srgbClr val="FFFFFF"/>
              </a:gs>
              <a:gs pos="100000">
                <a:srgbClr val="99CCFF"/>
              </a:gs>
            </a:gsLst>
            <a:lin ang="5400000" scaled="1"/>
          </a:gradFill>
          <a:ln w="9525" algn="ctr">
            <a:noFill/>
            <a:miter lim="800000"/>
            <a:headEnd/>
            <a:tailEnd/>
          </a:ln>
        </p:spPr>
        <p:txBody>
          <a:bodyPr>
            <a:spAutoFit/>
          </a:bodyPr>
          <a:lstStyle/>
          <a:p>
            <a:pPr eaLnBrk="0" latinLnBrk="0" hangingPunct="0">
              <a:spcBef>
                <a:spcPct val="50000"/>
              </a:spcBef>
            </a:pPr>
            <a:r>
              <a:rPr kumimoji="0" lang="en-US" altLang="ko-KR" sz="2400" dirty="0">
                <a:latin typeface="Times New Roman" pitchFamily="18" charset="0"/>
                <a:ea typeface="궁서" pitchFamily="18" charset="-127"/>
              </a:rPr>
              <a:t>CP Heaven and </a:t>
            </a:r>
            <a:r>
              <a:rPr kumimoji="0" lang="en-US" altLang="ko-KR" sz="2400" dirty="0" smtClean="0">
                <a:latin typeface="Times New Roman" pitchFamily="18" charset="0"/>
                <a:ea typeface="궁서" pitchFamily="18" charset="-127"/>
              </a:rPr>
              <a:t>Earth </a:t>
            </a:r>
            <a:r>
              <a:rPr kumimoji="0" lang="en-US" altLang="ko-KR" sz="2400" dirty="0">
                <a:latin typeface="Times New Roman" pitchFamily="18" charset="0"/>
                <a:ea typeface="궁서" pitchFamily="18" charset="-127"/>
              </a:rPr>
              <a:t>Training Center</a:t>
            </a:r>
          </a:p>
        </p:txBody>
      </p:sp>
      <p:sp>
        <p:nvSpPr>
          <p:cNvPr id="819206" name="Text Box 6"/>
          <p:cNvSpPr txBox="1">
            <a:spLocks noChangeArrowheads="1"/>
          </p:cNvSpPr>
          <p:nvPr/>
        </p:nvSpPr>
        <p:spPr bwMode="auto">
          <a:xfrm>
            <a:off x="2339975" y="1113235"/>
            <a:ext cx="4895850" cy="461665"/>
          </a:xfrm>
          <a:prstGeom prst="rect">
            <a:avLst/>
          </a:prstGeom>
          <a:gradFill rotWithShape="1">
            <a:gsLst>
              <a:gs pos="0">
                <a:srgbClr val="99CCFF"/>
              </a:gs>
              <a:gs pos="50000">
                <a:srgbClr val="FFFFFF"/>
              </a:gs>
              <a:gs pos="100000">
                <a:srgbClr val="99CCFF"/>
              </a:gs>
            </a:gsLst>
            <a:lin ang="5400000" scaled="1"/>
          </a:gradFill>
          <a:ln w="9525" algn="ctr">
            <a:noFill/>
            <a:miter lim="800000"/>
            <a:headEnd/>
            <a:tailEnd/>
          </a:ln>
        </p:spPr>
        <p:txBody>
          <a:bodyPr>
            <a:spAutoFit/>
          </a:bodyPr>
          <a:lstStyle/>
          <a:p>
            <a:pPr eaLnBrk="0" latinLnBrk="0" hangingPunct="0">
              <a:spcBef>
                <a:spcPct val="50000"/>
              </a:spcBef>
            </a:pPr>
            <a:r>
              <a:rPr kumimoji="0" lang="en-US" altLang="ko-KR" sz="2400">
                <a:latin typeface="Times New Roman" pitchFamily="18" charset="0"/>
                <a:ea typeface="궁서" pitchFamily="18" charset="-127"/>
              </a:rPr>
              <a:t>Training Center in the spirit world</a:t>
            </a:r>
          </a:p>
        </p:txBody>
      </p:sp>
      <p:sp>
        <p:nvSpPr>
          <p:cNvPr id="819207" name="Text Box 7"/>
          <p:cNvSpPr txBox="1">
            <a:spLocks noChangeArrowheads="1"/>
          </p:cNvSpPr>
          <p:nvPr/>
        </p:nvSpPr>
        <p:spPr bwMode="auto">
          <a:xfrm>
            <a:off x="1619250" y="3651870"/>
            <a:ext cx="2016125" cy="400110"/>
          </a:xfrm>
          <a:prstGeom prst="rect">
            <a:avLst/>
          </a:prstGeom>
          <a:gradFill rotWithShape="1">
            <a:gsLst>
              <a:gs pos="0">
                <a:srgbClr val="FF99FF"/>
              </a:gs>
              <a:gs pos="50000">
                <a:srgbClr val="FFFFFF"/>
              </a:gs>
              <a:gs pos="100000">
                <a:srgbClr val="FF99FF"/>
              </a:gs>
            </a:gsLst>
            <a:lin ang="5400000" scaled="1"/>
          </a:gradFill>
          <a:ln w="9525" algn="ctr">
            <a:noFill/>
            <a:miter lim="800000"/>
            <a:headEnd/>
            <a:tailEnd/>
          </a:ln>
        </p:spPr>
        <p:txBody>
          <a:bodyPr>
            <a:spAutoFit/>
          </a:bodyPr>
          <a:lstStyle/>
          <a:p>
            <a:pPr eaLnBrk="0" latinLnBrk="0" hangingPunct="0">
              <a:spcBef>
                <a:spcPct val="50000"/>
              </a:spcBef>
            </a:pPr>
            <a:r>
              <a:rPr kumimoji="0" lang="en-US" altLang="ko-KR" sz="2000">
                <a:solidFill>
                  <a:schemeClr val="tx2"/>
                </a:solidFill>
                <a:latin typeface="Times New Roman" pitchFamily="18" charset="0"/>
              </a:rPr>
              <a:t>Liberation</a:t>
            </a:r>
          </a:p>
        </p:txBody>
      </p:sp>
      <p:sp>
        <p:nvSpPr>
          <p:cNvPr id="819208" name="AutoShape 8"/>
          <p:cNvSpPr>
            <a:spLocks noChangeArrowheads="1"/>
          </p:cNvSpPr>
          <p:nvPr/>
        </p:nvSpPr>
        <p:spPr bwMode="auto">
          <a:xfrm>
            <a:off x="2339975" y="2356248"/>
            <a:ext cx="503238" cy="1025128"/>
          </a:xfrm>
          <a:prstGeom prst="upArrow">
            <a:avLst>
              <a:gd name="adj1" fmla="val 50000"/>
              <a:gd name="adj2" fmla="val 67902"/>
            </a:avLst>
          </a:prstGeom>
          <a:gradFill rotWithShape="1">
            <a:gsLst>
              <a:gs pos="0">
                <a:srgbClr val="253A95"/>
              </a:gs>
              <a:gs pos="100000">
                <a:srgbClr val="3452D4">
                  <a:alpha val="29999"/>
                </a:srgbClr>
              </a:gs>
            </a:gsLst>
            <a:lin ang="0" scaled="1"/>
          </a:gradFill>
          <a:ln w="9525" algn="ctr">
            <a:noFill/>
            <a:miter lim="800000"/>
            <a:headEnd/>
            <a:tailEnd/>
          </a:ln>
        </p:spPr>
        <p:txBody>
          <a:bodyPr wrap="none" anchor="ctr"/>
          <a:lstStyle/>
          <a:p>
            <a:endParaRPr lang="ko-KR" altLang="en-US"/>
          </a:p>
        </p:txBody>
      </p:sp>
      <p:sp>
        <p:nvSpPr>
          <p:cNvPr id="819209" name="Text Box 9"/>
          <p:cNvSpPr txBox="1">
            <a:spLocks noChangeArrowheads="1"/>
          </p:cNvSpPr>
          <p:nvPr/>
        </p:nvSpPr>
        <p:spPr bwMode="auto">
          <a:xfrm>
            <a:off x="1692275" y="1762126"/>
            <a:ext cx="2808288" cy="400110"/>
          </a:xfrm>
          <a:prstGeom prst="rect">
            <a:avLst/>
          </a:prstGeom>
          <a:gradFill rotWithShape="1">
            <a:gsLst>
              <a:gs pos="0">
                <a:srgbClr val="99FF99"/>
              </a:gs>
              <a:gs pos="50000">
                <a:srgbClr val="FFFFFF"/>
              </a:gs>
              <a:gs pos="100000">
                <a:srgbClr val="99FF99"/>
              </a:gs>
            </a:gsLst>
            <a:lin ang="5400000" scaled="1"/>
          </a:gradFill>
          <a:ln w="9525" algn="ctr">
            <a:noFill/>
            <a:miter lim="800000"/>
            <a:headEnd/>
            <a:tailEnd/>
          </a:ln>
        </p:spPr>
        <p:txBody>
          <a:bodyPr>
            <a:spAutoFit/>
          </a:bodyPr>
          <a:lstStyle/>
          <a:p>
            <a:pPr eaLnBrk="0" latinLnBrk="0" hangingPunct="0">
              <a:spcBef>
                <a:spcPct val="50000"/>
              </a:spcBef>
            </a:pPr>
            <a:r>
              <a:rPr kumimoji="0" lang="en-US" altLang="ko-KR" sz="2000">
                <a:solidFill>
                  <a:schemeClr val="tx2"/>
                </a:solidFill>
                <a:latin typeface="Times New Roman" pitchFamily="18" charset="0"/>
              </a:rPr>
              <a:t>100-day Workshop</a:t>
            </a:r>
          </a:p>
        </p:txBody>
      </p:sp>
      <p:sp>
        <p:nvSpPr>
          <p:cNvPr id="819210" name="Text Box 10"/>
          <p:cNvSpPr txBox="1">
            <a:spLocks noChangeArrowheads="1"/>
          </p:cNvSpPr>
          <p:nvPr/>
        </p:nvSpPr>
        <p:spPr bwMode="auto">
          <a:xfrm>
            <a:off x="3851276" y="3651870"/>
            <a:ext cx="2016125" cy="400110"/>
          </a:xfrm>
          <a:prstGeom prst="rect">
            <a:avLst/>
          </a:prstGeom>
          <a:gradFill rotWithShape="1">
            <a:gsLst>
              <a:gs pos="0">
                <a:srgbClr val="FF99FF"/>
              </a:gs>
              <a:gs pos="50000">
                <a:srgbClr val="FFFFFF"/>
              </a:gs>
              <a:gs pos="100000">
                <a:srgbClr val="FF99FF"/>
              </a:gs>
            </a:gsLst>
            <a:lin ang="5400000" scaled="1"/>
          </a:gradFill>
          <a:ln w="9525" algn="ctr">
            <a:noFill/>
            <a:miter lim="800000"/>
            <a:headEnd/>
            <a:tailEnd/>
          </a:ln>
        </p:spPr>
        <p:txBody>
          <a:bodyPr>
            <a:spAutoFit/>
          </a:bodyPr>
          <a:lstStyle/>
          <a:p>
            <a:pPr eaLnBrk="0" latinLnBrk="0" hangingPunct="0">
              <a:spcBef>
                <a:spcPct val="50000"/>
              </a:spcBef>
            </a:pPr>
            <a:r>
              <a:rPr kumimoji="0" lang="en-US" altLang="ko-KR" sz="2000">
                <a:solidFill>
                  <a:schemeClr val="tx2"/>
                </a:solidFill>
                <a:latin typeface="Times New Roman" pitchFamily="18" charset="0"/>
              </a:rPr>
              <a:t>Blessing</a:t>
            </a:r>
          </a:p>
        </p:txBody>
      </p:sp>
      <p:sp>
        <p:nvSpPr>
          <p:cNvPr id="819211" name="Text Box 11"/>
          <p:cNvSpPr txBox="1">
            <a:spLocks noChangeArrowheads="1"/>
          </p:cNvSpPr>
          <p:nvPr/>
        </p:nvSpPr>
        <p:spPr bwMode="auto">
          <a:xfrm>
            <a:off x="4932363" y="1762126"/>
            <a:ext cx="3022600" cy="400110"/>
          </a:xfrm>
          <a:prstGeom prst="rect">
            <a:avLst/>
          </a:prstGeom>
          <a:gradFill rotWithShape="1">
            <a:gsLst>
              <a:gs pos="0">
                <a:srgbClr val="99FF99"/>
              </a:gs>
              <a:gs pos="50000">
                <a:srgbClr val="FFFFFF"/>
              </a:gs>
              <a:gs pos="100000">
                <a:srgbClr val="99FF99"/>
              </a:gs>
            </a:gsLst>
            <a:lin ang="5400000" scaled="1"/>
          </a:gradFill>
          <a:ln w="9525" algn="ctr">
            <a:noFill/>
            <a:miter lim="800000"/>
            <a:headEnd/>
            <a:tailEnd/>
          </a:ln>
        </p:spPr>
        <p:txBody>
          <a:bodyPr>
            <a:spAutoFit/>
          </a:bodyPr>
          <a:lstStyle/>
          <a:p>
            <a:pPr eaLnBrk="0" latinLnBrk="0" hangingPunct="0">
              <a:spcBef>
                <a:spcPct val="50000"/>
              </a:spcBef>
            </a:pPr>
            <a:r>
              <a:rPr kumimoji="0" lang="en-US" altLang="ko-KR" sz="2000">
                <a:solidFill>
                  <a:schemeClr val="tx2"/>
                </a:solidFill>
                <a:latin typeface="Times New Roman" pitchFamily="18" charset="0"/>
              </a:rPr>
              <a:t>40-day Family Workshop</a:t>
            </a:r>
          </a:p>
        </p:txBody>
      </p:sp>
      <p:sp>
        <p:nvSpPr>
          <p:cNvPr id="819212" name="AutoShape 12"/>
          <p:cNvSpPr>
            <a:spLocks noChangeArrowheads="1"/>
          </p:cNvSpPr>
          <p:nvPr/>
        </p:nvSpPr>
        <p:spPr bwMode="auto">
          <a:xfrm rot="10800000">
            <a:off x="6877050" y="2356248"/>
            <a:ext cx="503238" cy="1025128"/>
          </a:xfrm>
          <a:prstGeom prst="upArrow">
            <a:avLst>
              <a:gd name="adj1" fmla="val 50000"/>
              <a:gd name="adj2" fmla="val 67902"/>
            </a:avLst>
          </a:prstGeom>
          <a:gradFill rotWithShape="1">
            <a:gsLst>
              <a:gs pos="0">
                <a:srgbClr val="182662"/>
              </a:gs>
              <a:gs pos="100000">
                <a:srgbClr val="3452D4">
                  <a:alpha val="29999"/>
                </a:srgbClr>
              </a:gs>
            </a:gsLst>
            <a:lin ang="0" scaled="1"/>
          </a:gradFill>
          <a:ln w="9525" algn="ctr">
            <a:noFill/>
            <a:miter lim="800000"/>
            <a:headEnd/>
            <a:tailEnd/>
          </a:ln>
        </p:spPr>
        <p:txBody>
          <a:bodyPr wrap="none" anchor="ctr"/>
          <a:lstStyle/>
          <a:p>
            <a:endParaRPr lang="ko-KR" altLang="en-US"/>
          </a:p>
        </p:txBody>
      </p:sp>
      <p:sp>
        <p:nvSpPr>
          <p:cNvPr id="819213" name="AutoShape 13"/>
          <p:cNvSpPr>
            <a:spLocks noChangeArrowheads="1"/>
          </p:cNvSpPr>
          <p:nvPr/>
        </p:nvSpPr>
        <p:spPr bwMode="auto">
          <a:xfrm rot="1800000">
            <a:off x="5364164" y="2356247"/>
            <a:ext cx="503237" cy="798909"/>
          </a:xfrm>
          <a:prstGeom prst="upArrow">
            <a:avLst>
              <a:gd name="adj1" fmla="val 50000"/>
              <a:gd name="adj2" fmla="val 52918"/>
            </a:avLst>
          </a:prstGeom>
          <a:gradFill rotWithShape="1">
            <a:gsLst>
              <a:gs pos="0">
                <a:srgbClr val="1E2F79"/>
              </a:gs>
              <a:gs pos="100000">
                <a:srgbClr val="3452D4">
                  <a:alpha val="29999"/>
                </a:srgbClr>
              </a:gs>
            </a:gsLst>
            <a:lin ang="0" scaled="1"/>
          </a:gradFill>
          <a:ln w="9525" algn="ctr">
            <a:noFill/>
            <a:miter lim="800000"/>
            <a:headEnd/>
            <a:tailEnd/>
          </a:ln>
        </p:spPr>
        <p:txBody>
          <a:bodyPr wrap="none" anchor="ctr"/>
          <a:lstStyle/>
          <a:p>
            <a:endParaRPr lang="ko-KR" altLang="en-US"/>
          </a:p>
        </p:txBody>
      </p:sp>
      <p:sp>
        <p:nvSpPr>
          <p:cNvPr id="819214" name="AutoShape 14"/>
          <p:cNvSpPr>
            <a:spLocks noChangeArrowheads="1"/>
          </p:cNvSpPr>
          <p:nvPr/>
        </p:nvSpPr>
        <p:spPr bwMode="auto">
          <a:xfrm rot="9000000">
            <a:off x="3779839" y="2409825"/>
            <a:ext cx="503237" cy="809625"/>
          </a:xfrm>
          <a:prstGeom prst="upArrow">
            <a:avLst>
              <a:gd name="adj1" fmla="val 50000"/>
              <a:gd name="adj2" fmla="val 53628"/>
            </a:avLst>
          </a:prstGeom>
          <a:gradFill rotWithShape="1">
            <a:gsLst>
              <a:gs pos="0">
                <a:srgbClr val="1E2F79"/>
              </a:gs>
              <a:gs pos="100000">
                <a:srgbClr val="3452D4">
                  <a:alpha val="29999"/>
                </a:srgbClr>
              </a:gs>
            </a:gsLst>
            <a:lin ang="0" scaled="1"/>
          </a:gradFill>
          <a:ln w="9525" algn="ctr">
            <a:noFill/>
            <a:miter lim="800000"/>
            <a:headEnd/>
            <a:tailEnd/>
          </a:ln>
        </p:spPr>
        <p:txBody>
          <a:bodyPr wrap="none" anchor="ctr"/>
          <a:lstStyle/>
          <a:p>
            <a:endParaRPr lang="ko-KR" altLang="en-US"/>
          </a:p>
        </p:txBody>
      </p:sp>
      <p:sp>
        <p:nvSpPr>
          <p:cNvPr id="819217" name="Text Box 17"/>
          <p:cNvSpPr txBox="1">
            <a:spLocks noChangeArrowheads="1"/>
          </p:cNvSpPr>
          <p:nvPr/>
        </p:nvSpPr>
        <p:spPr bwMode="auto">
          <a:xfrm>
            <a:off x="1" y="4407694"/>
            <a:ext cx="1692275" cy="400110"/>
          </a:xfrm>
          <a:prstGeom prst="rect">
            <a:avLst/>
          </a:prstGeom>
          <a:noFill/>
          <a:ln w="9525" algn="ctr">
            <a:noFill/>
            <a:miter lim="800000"/>
            <a:headEnd/>
            <a:tailEnd/>
          </a:ln>
        </p:spPr>
        <p:txBody>
          <a:bodyPr>
            <a:spAutoFit/>
          </a:bodyPr>
          <a:lstStyle/>
          <a:p>
            <a:pPr eaLnBrk="0" latinLnBrk="0" hangingPunct="0">
              <a:spcBef>
                <a:spcPct val="50000"/>
              </a:spcBef>
            </a:pPr>
            <a:r>
              <a:rPr kumimoji="0" lang="en-US" altLang="ko-KR" sz="2000">
                <a:solidFill>
                  <a:schemeClr val="tx2"/>
                </a:solidFill>
                <a:latin typeface="Times New Roman" pitchFamily="18" charset="0"/>
              </a:rPr>
              <a:t>Registration</a:t>
            </a:r>
          </a:p>
        </p:txBody>
      </p:sp>
      <p:pic>
        <p:nvPicPr>
          <p:cNvPr id="819218" name="Picture 18" descr="alcohol4513430"/>
          <p:cNvPicPr>
            <a:picLocks noChangeAspect="1" noChangeArrowheads="1"/>
          </p:cNvPicPr>
          <p:nvPr/>
        </p:nvPicPr>
        <p:blipFill>
          <a:blip r:embed="rId3" cstate="print"/>
          <a:srcRect/>
          <a:stretch>
            <a:fillRect/>
          </a:stretch>
        </p:blipFill>
        <p:spPr bwMode="auto">
          <a:xfrm>
            <a:off x="4716463" y="3489723"/>
            <a:ext cx="608012" cy="540544"/>
          </a:xfrm>
          <a:prstGeom prst="rect">
            <a:avLst/>
          </a:prstGeom>
          <a:noFill/>
          <a:ln w="9525">
            <a:noFill/>
            <a:miter lim="800000"/>
            <a:headEnd/>
            <a:tailEnd/>
          </a:ln>
        </p:spPr>
      </p:pic>
      <p:grpSp>
        <p:nvGrpSpPr>
          <p:cNvPr id="2" name="Group 19"/>
          <p:cNvGrpSpPr>
            <a:grpSpLocks/>
          </p:cNvGrpSpPr>
          <p:nvPr/>
        </p:nvGrpSpPr>
        <p:grpSpPr bwMode="auto">
          <a:xfrm>
            <a:off x="1908175" y="3165946"/>
            <a:ext cx="503238" cy="917972"/>
            <a:chOff x="1600" y="1593"/>
            <a:chExt cx="451" cy="922"/>
          </a:xfrm>
        </p:grpSpPr>
        <p:sp>
          <p:nvSpPr>
            <p:cNvPr id="25626" name="Freeform 20"/>
            <p:cNvSpPr>
              <a:spLocks/>
            </p:cNvSpPr>
            <p:nvPr/>
          </p:nvSpPr>
          <p:spPr bwMode="auto">
            <a:xfrm>
              <a:off x="1609"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close/>
                </a:path>
              </a:pathLst>
            </a:custGeom>
            <a:solidFill>
              <a:schemeClr val="tx2"/>
            </a:solidFill>
            <a:ln w="19050" cmpd="sng">
              <a:noFill/>
              <a:round/>
              <a:headEnd/>
              <a:tailEnd/>
            </a:ln>
          </p:spPr>
          <p:txBody>
            <a:bodyPr/>
            <a:lstStyle/>
            <a:p>
              <a:endParaRPr lang="ko-KR" altLang="en-US"/>
            </a:p>
          </p:txBody>
        </p:sp>
        <p:sp>
          <p:nvSpPr>
            <p:cNvPr id="25627" name="Freeform 21"/>
            <p:cNvSpPr>
              <a:spLocks/>
            </p:cNvSpPr>
            <p:nvPr/>
          </p:nvSpPr>
          <p:spPr bwMode="auto">
            <a:xfrm>
              <a:off x="1600"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path>
              </a:pathLst>
            </a:custGeom>
            <a:solidFill>
              <a:schemeClr val="tx2"/>
            </a:solidFill>
            <a:ln w="19050" cmpd="sng">
              <a:noFill/>
              <a:prstDash val="solid"/>
              <a:round/>
              <a:headEnd/>
              <a:tailEnd/>
            </a:ln>
          </p:spPr>
          <p:txBody>
            <a:bodyPr/>
            <a:lstStyle/>
            <a:p>
              <a:endParaRPr lang="ko-KR" altLang="en-US"/>
            </a:p>
          </p:txBody>
        </p:sp>
      </p:grpSp>
      <p:grpSp>
        <p:nvGrpSpPr>
          <p:cNvPr id="3" name="Group 22"/>
          <p:cNvGrpSpPr>
            <a:grpSpLocks/>
          </p:cNvGrpSpPr>
          <p:nvPr/>
        </p:nvGrpSpPr>
        <p:grpSpPr bwMode="auto">
          <a:xfrm>
            <a:off x="2627314" y="1221582"/>
            <a:ext cx="503237" cy="917972"/>
            <a:chOff x="1600" y="1593"/>
            <a:chExt cx="451" cy="922"/>
          </a:xfrm>
        </p:grpSpPr>
        <p:sp>
          <p:nvSpPr>
            <p:cNvPr id="25624" name="Freeform 23"/>
            <p:cNvSpPr>
              <a:spLocks/>
            </p:cNvSpPr>
            <p:nvPr/>
          </p:nvSpPr>
          <p:spPr bwMode="auto">
            <a:xfrm>
              <a:off x="1609"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close/>
                </a:path>
              </a:pathLst>
            </a:custGeom>
            <a:gradFill rotWithShape="1">
              <a:gsLst>
                <a:gs pos="0">
                  <a:srgbClr val="FFCCFF"/>
                </a:gs>
                <a:gs pos="100000">
                  <a:srgbClr val="99FF99"/>
                </a:gs>
              </a:gsLst>
              <a:path path="rect">
                <a:fillToRect l="50000" t="50000" r="50000" b="50000"/>
              </a:path>
            </a:gradFill>
            <a:ln w="9525">
              <a:round/>
              <a:headEnd/>
              <a:tailEnd/>
            </a:ln>
            <a:scene3d>
              <a:camera prst="legacyObliqueTopRight"/>
              <a:lightRig rig="legacyFlat3" dir="b"/>
            </a:scene3d>
            <a:sp3d prstMaterial="legacyMatte">
              <a:bevelT w="13500" h="13500" prst="angle"/>
              <a:bevelB w="13500" h="13500" prst="angle"/>
              <a:extrusionClr>
                <a:srgbClr val="99FF99"/>
              </a:extrusionClr>
            </a:sp3d>
          </p:spPr>
          <p:txBody>
            <a:bodyPr>
              <a:flatTx/>
            </a:bodyPr>
            <a:lstStyle/>
            <a:p>
              <a:endParaRPr lang="ko-KR" altLang="en-US"/>
            </a:p>
          </p:txBody>
        </p:sp>
        <p:sp>
          <p:nvSpPr>
            <p:cNvPr id="25625" name="Freeform 24"/>
            <p:cNvSpPr>
              <a:spLocks/>
            </p:cNvSpPr>
            <p:nvPr/>
          </p:nvSpPr>
          <p:spPr bwMode="auto">
            <a:xfrm>
              <a:off x="1600"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path>
              </a:pathLst>
            </a:custGeom>
            <a:gradFill rotWithShape="1">
              <a:gsLst>
                <a:gs pos="0">
                  <a:srgbClr val="FFCCFF"/>
                </a:gs>
                <a:gs pos="100000">
                  <a:srgbClr val="99FF99"/>
                </a:gs>
              </a:gsLst>
              <a:path path="rect">
                <a:fillToRect l="50000" t="50000" r="50000" b="50000"/>
              </a:path>
            </a:gradFill>
            <a:ln w="22225" cmpd="sng">
              <a:solidFill>
                <a:srgbClr val="33CCFF"/>
              </a:solidFill>
              <a:prstDash val="solid"/>
              <a:round/>
              <a:headEnd/>
              <a:tailEnd/>
            </a:ln>
            <a:effectLst>
              <a:prstShdw prst="shdw17" dist="17961" dir="2700000">
                <a:srgbClr val="1F7A99"/>
              </a:prstShdw>
            </a:effectLst>
          </p:spPr>
          <p:txBody>
            <a:bodyPr/>
            <a:lstStyle/>
            <a:p>
              <a:endParaRPr lang="ko-KR" altLang="en-US"/>
            </a:p>
          </p:txBody>
        </p:sp>
      </p:grpSp>
      <p:sp>
        <p:nvSpPr>
          <p:cNvPr id="819233" name="Text Box 33"/>
          <p:cNvSpPr txBox="1">
            <a:spLocks noChangeArrowheads="1"/>
          </p:cNvSpPr>
          <p:nvPr/>
        </p:nvSpPr>
        <p:spPr bwMode="auto">
          <a:xfrm>
            <a:off x="6084889" y="3651870"/>
            <a:ext cx="2016125" cy="400110"/>
          </a:xfrm>
          <a:prstGeom prst="rect">
            <a:avLst/>
          </a:prstGeom>
          <a:gradFill rotWithShape="1">
            <a:gsLst>
              <a:gs pos="0">
                <a:srgbClr val="FF99FF"/>
              </a:gs>
              <a:gs pos="50000">
                <a:srgbClr val="FFFFFF"/>
              </a:gs>
              <a:gs pos="100000">
                <a:srgbClr val="FF99FF"/>
              </a:gs>
            </a:gsLst>
            <a:lin ang="5400000" scaled="1"/>
          </a:gradFill>
          <a:ln w="9525" algn="ctr">
            <a:noFill/>
            <a:miter lim="800000"/>
            <a:headEnd/>
            <a:tailEnd/>
          </a:ln>
        </p:spPr>
        <p:txBody>
          <a:bodyPr>
            <a:spAutoFit/>
          </a:bodyPr>
          <a:lstStyle/>
          <a:p>
            <a:pPr eaLnBrk="0" latinLnBrk="0" hangingPunct="0">
              <a:spcBef>
                <a:spcPct val="50000"/>
              </a:spcBef>
            </a:pPr>
            <a:r>
              <a:rPr kumimoji="0" lang="en-US" altLang="ko-KR" sz="2000">
                <a:solidFill>
                  <a:schemeClr val="tx2"/>
                </a:solidFill>
                <a:latin typeface="Times New Roman" pitchFamily="18" charset="0"/>
              </a:rPr>
              <a:t>To help </a:t>
            </a:r>
          </a:p>
        </p:txBody>
      </p:sp>
      <p:grpSp>
        <p:nvGrpSpPr>
          <p:cNvPr id="4" name="Group 25"/>
          <p:cNvGrpSpPr>
            <a:grpSpLocks/>
          </p:cNvGrpSpPr>
          <p:nvPr/>
        </p:nvGrpSpPr>
        <p:grpSpPr bwMode="auto">
          <a:xfrm>
            <a:off x="4284664" y="3147814"/>
            <a:ext cx="503237" cy="917972"/>
            <a:chOff x="1600" y="1593"/>
            <a:chExt cx="451" cy="922"/>
          </a:xfrm>
        </p:grpSpPr>
        <p:sp>
          <p:nvSpPr>
            <p:cNvPr id="25622" name="Freeform 26"/>
            <p:cNvSpPr>
              <a:spLocks/>
            </p:cNvSpPr>
            <p:nvPr/>
          </p:nvSpPr>
          <p:spPr bwMode="auto">
            <a:xfrm>
              <a:off x="1609"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close/>
                </a:path>
              </a:pathLst>
            </a:custGeom>
            <a:gradFill rotWithShape="1">
              <a:gsLst>
                <a:gs pos="0">
                  <a:srgbClr val="FFCCFF"/>
                </a:gs>
                <a:gs pos="100000">
                  <a:srgbClr val="FFFF66">
                    <a:alpha val="50000"/>
                  </a:srgbClr>
                </a:gs>
              </a:gsLst>
              <a:path path="rect">
                <a:fillToRect l="50000" t="50000" r="50000" b="50000"/>
              </a:path>
            </a:gradFill>
            <a:ln w="9525">
              <a:round/>
              <a:headEnd/>
              <a:tailEnd/>
            </a:ln>
            <a:scene3d>
              <a:camera prst="legacyObliqueTopRight"/>
              <a:lightRig rig="legacyFlat3" dir="b"/>
            </a:scene3d>
            <a:sp3d extrusionH="100000" prstMaterial="legacyMatte">
              <a:bevelT w="13500" h="13500" prst="angle"/>
              <a:bevelB w="13500" h="13500" prst="angle"/>
              <a:extrusionClr>
                <a:srgbClr val="FFFF66"/>
              </a:extrusionClr>
            </a:sp3d>
          </p:spPr>
          <p:txBody>
            <a:bodyPr>
              <a:flatTx/>
            </a:bodyPr>
            <a:lstStyle/>
            <a:p>
              <a:endParaRPr lang="ko-KR" altLang="en-US"/>
            </a:p>
          </p:txBody>
        </p:sp>
        <p:sp>
          <p:nvSpPr>
            <p:cNvPr id="25623" name="Freeform 27"/>
            <p:cNvSpPr>
              <a:spLocks/>
            </p:cNvSpPr>
            <p:nvPr/>
          </p:nvSpPr>
          <p:spPr bwMode="auto">
            <a:xfrm>
              <a:off x="1600"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path>
              </a:pathLst>
            </a:custGeom>
            <a:gradFill rotWithShape="1">
              <a:gsLst>
                <a:gs pos="0">
                  <a:srgbClr val="FFFFCC"/>
                </a:gs>
                <a:gs pos="100000">
                  <a:srgbClr val="FFFF66">
                    <a:alpha val="60001"/>
                  </a:srgbClr>
                </a:gs>
              </a:gsLst>
              <a:path path="rect">
                <a:fillToRect l="50000" t="50000" r="50000" b="50000"/>
              </a:path>
            </a:gradFill>
            <a:ln w="9525">
              <a:round/>
              <a:headEnd/>
              <a:tailEnd/>
            </a:ln>
            <a:scene3d>
              <a:camera prst="legacyObliqueTopRight"/>
              <a:lightRig rig="legacyFlat3" dir="b"/>
            </a:scene3d>
            <a:sp3d extrusionH="100000" prstMaterial="legacyMatte">
              <a:bevelT w="13500" h="13500" prst="angle"/>
              <a:bevelB w="13500" h="13500" prst="angle"/>
              <a:extrusionClr>
                <a:srgbClr val="FFFF66"/>
              </a:extrusionClr>
            </a:sp3d>
          </p:spPr>
          <p:txBody>
            <a:bodyPr>
              <a:flatTx/>
            </a:bodyPr>
            <a:lstStyle/>
            <a:p>
              <a:endParaRPr lang="ko-KR" altLang="en-US"/>
            </a:p>
          </p:txBody>
        </p:sp>
      </p:grpSp>
      <p:sp>
        <p:nvSpPr>
          <p:cNvPr id="819228" name="Rectangle 28"/>
          <p:cNvSpPr>
            <a:spLocks noChangeArrowheads="1"/>
          </p:cNvSpPr>
          <p:nvPr/>
        </p:nvSpPr>
        <p:spPr bwMode="auto">
          <a:xfrm>
            <a:off x="0" y="339501"/>
            <a:ext cx="9144000" cy="648073"/>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endParaRPr lang="ko-KR" altLang="ko-KR" sz="4800">
              <a:latin typeface="궁서" pitchFamily="18" charset="-127"/>
              <a:ea typeface="궁서" pitchFamily="18" charset="-127"/>
            </a:endParaRPr>
          </a:p>
        </p:txBody>
      </p:sp>
      <p:sp>
        <p:nvSpPr>
          <p:cNvPr id="819229" name="Text Box 29"/>
          <p:cNvSpPr txBox="1">
            <a:spLocks noChangeArrowheads="1"/>
          </p:cNvSpPr>
          <p:nvPr/>
        </p:nvSpPr>
        <p:spPr bwMode="auto">
          <a:xfrm>
            <a:off x="0" y="267492"/>
            <a:ext cx="9144000" cy="648074"/>
          </a:xfrm>
          <a:prstGeom prst="rect">
            <a:avLst/>
          </a:prstGeom>
          <a:noFill/>
          <a:ln w="9525" algn="ctr">
            <a:noFill/>
            <a:miter lim="800000"/>
            <a:headEnd/>
            <a:tailEnd/>
          </a:ln>
        </p:spPr>
        <p:txBody>
          <a:bodyPr/>
          <a:lstStyle/>
          <a:p>
            <a:pPr>
              <a:spcBef>
                <a:spcPct val="50000"/>
              </a:spcBef>
            </a:pPr>
            <a:r>
              <a:rPr lang="en-US" altLang="ko-KR" sz="3200" dirty="0"/>
              <a:t>The process of ancestor liberation &amp; blessing</a:t>
            </a:r>
            <a:r>
              <a:rPr lang="en-US" altLang="ko-KR" dirty="0"/>
              <a:t> </a:t>
            </a:r>
            <a:endParaRPr lang="en-US" altLang="ko-KR" sz="4800" dirty="0">
              <a:latin typeface="궁서" pitchFamily="18" charset="-127"/>
              <a:ea typeface="궁서" pitchFamily="18" charset="-127"/>
            </a:endParaRPr>
          </a:p>
        </p:txBody>
      </p:sp>
      <p:sp>
        <p:nvSpPr>
          <p:cNvPr id="28" name="Rectangle 26"/>
          <p:cNvSpPr>
            <a:spLocks noChangeArrowheads="1"/>
          </p:cNvSpPr>
          <p:nvPr/>
        </p:nvSpPr>
        <p:spPr bwMode="auto">
          <a:xfrm>
            <a:off x="5508626" y="0"/>
            <a:ext cx="3635375" cy="30361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anchor="ctr"/>
          <a:lstStyle/>
          <a:p>
            <a:r>
              <a:rPr lang="en-US" altLang="ko-KR" sz="2000" dirty="0">
                <a:latin typeface="궁서" pitchFamily="18" charset="-127"/>
                <a:ea typeface="궁서" pitchFamily="18" charset="-127"/>
              </a:rPr>
              <a:t>7</a:t>
            </a:r>
            <a:r>
              <a:rPr lang="en-US" altLang="ko-KR" sz="1600" dirty="0" smtClean="0">
                <a:latin typeface="궁서" pitchFamily="18" charset="-127"/>
                <a:ea typeface="궁서" pitchFamily="18" charset="-127"/>
              </a:rPr>
              <a:t>.</a:t>
            </a:r>
            <a:r>
              <a:rPr lang="en-US" altLang="ko-KR" sz="2000" dirty="0">
                <a:latin typeface="궁서" pitchFamily="18" charset="-127"/>
                <a:ea typeface="궁서" pitchFamily="18" charset="-127"/>
              </a:rPr>
              <a:t> </a:t>
            </a:r>
            <a:r>
              <a:rPr lang="en-US" altLang="ko-KR" sz="2000" dirty="0" smtClean="0">
                <a:latin typeface="궁서" pitchFamily="18" charset="-127"/>
                <a:ea typeface="궁서" pitchFamily="18" charset="-127"/>
              </a:rPr>
              <a:t>Process of AL &amp; B</a:t>
            </a:r>
            <a:endParaRPr lang="en-US" altLang="ko-KR" sz="2000" dirty="0">
              <a:latin typeface="궁서" pitchFamily="18" charset="-127"/>
              <a:ea typeface="궁서" pitchFamily="18" charset="-127"/>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19228"/>
                                        </p:tgtEl>
                                        <p:attrNameLst>
                                          <p:attrName>style.visibility</p:attrName>
                                        </p:attrNameLst>
                                      </p:cBhvr>
                                      <p:to>
                                        <p:strVal val="visible"/>
                                      </p:to>
                                    </p:set>
                                    <p:animEffect transition="in" filter="fade">
                                      <p:cBhvr>
                                        <p:cTn id="7" dur="1000"/>
                                        <p:tgtEl>
                                          <p:spTgt spid="819228"/>
                                        </p:tgtEl>
                                      </p:cBhvr>
                                    </p:animEffect>
                                    <p:anim calcmode="lin" valueType="num">
                                      <p:cBhvr>
                                        <p:cTn id="8" dur="1000" fill="hold"/>
                                        <p:tgtEl>
                                          <p:spTgt spid="819228"/>
                                        </p:tgtEl>
                                        <p:attrNameLst>
                                          <p:attrName>ppt_x</p:attrName>
                                        </p:attrNameLst>
                                      </p:cBhvr>
                                      <p:tavLst>
                                        <p:tav tm="0">
                                          <p:val>
                                            <p:strVal val="#ppt_x"/>
                                          </p:val>
                                        </p:tav>
                                        <p:tav tm="100000">
                                          <p:val>
                                            <p:strVal val="#ppt_x"/>
                                          </p:val>
                                        </p:tav>
                                      </p:tavLst>
                                    </p:anim>
                                    <p:anim calcmode="lin" valueType="num">
                                      <p:cBhvr>
                                        <p:cTn id="9" dur="1000" fill="hold"/>
                                        <p:tgtEl>
                                          <p:spTgt spid="81922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19229">
                                            <p:txEl>
                                              <p:pRg st="0" end="0"/>
                                            </p:txEl>
                                          </p:spTgt>
                                        </p:tgtEl>
                                        <p:attrNameLst>
                                          <p:attrName>style.visibility</p:attrName>
                                        </p:attrNameLst>
                                      </p:cBhvr>
                                      <p:to>
                                        <p:strVal val="visible"/>
                                      </p:to>
                                    </p:set>
                                    <p:animEffect transition="in" filter="fade">
                                      <p:cBhvr>
                                        <p:cTn id="12" dur="1000"/>
                                        <p:tgtEl>
                                          <p:spTgt spid="819229">
                                            <p:txEl>
                                              <p:pRg st="0" end="0"/>
                                            </p:txEl>
                                          </p:spTgt>
                                        </p:tgtEl>
                                      </p:cBhvr>
                                    </p:animEffect>
                                    <p:anim calcmode="lin" valueType="num">
                                      <p:cBhvr>
                                        <p:cTn id="13" dur="1000" fill="hold"/>
                                        <p:tgtEl>
                                          <p:spTgt spid="81922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1922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19204"/>
                                        </p:tgtEl>
                                        <p:attrNameLst>
                                          <p:attrName>style.visibility</p:attrName>
                                        </p:attrNameLst>
                                      </p:cBhvr>
                                      <p:to>
                                        <p:strVal val="visible"/>
                                      </p:to>
                                    </p:set>
                                    <p:animEffect transition="in" filter="randombar(horizontal)">
                                      <p:cBhvr>
                                        <p:cTn id="19" dur="500"/>
                                        <p:tgtEl>
                                          <p:spTgt spid="81920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19206"/>
                                        </p:tgtEl>
                                        <p:attrNameLst>
                                          <p:attrName>style.visibility</p:attrName>
                                        </p:attrNameLst>
                                      </p:cBhvr>
                                      <p:to>
                                        <p:strVal val="visible"/>
                                      </p:to>
                                    </p:set>
                                    <p:animEffect transition="in" filter="randombar(horizontal)">
                                      <p:cBhvr>
                                        <p:cTn id="22" dur="500"/>
                                        <p:tgtEl>
                                          <p:spTgt spid="819206"/>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819203"/>
                                        </p:tgtEl>
                                        <p:attrNameLst>
                                          <p:attrName>style.visibility</p:attrName>
                                        </p:attrNameLst>
                                      </p:cBhvr>
                                      <p:to>
                                        <p:strVal val="visible"/>
                                      </p:to>
                                    </p:set>
                                    <p:animEffect transition="in" filter="randombar(horizontal)">
                                      <p:cBhvr>
                                        <p:cTn id="26" dur="500"/>
                                        <p:tgtEl>
                                          <p:spTgt spid="81920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19205"/>
                                        </p:tgtEl>
                                        <p:attrNameLst>
                                          <p:attrName>style.visibility</p:attrName>
                                        </p:attrNameLst>
                                      </p:cBhvr>
                                      <p:to>
                                        <p:strVal val="visible"/>
                                      </p:to>
                                    </p:set>
                                    <p:animEffect transition="in" filter="randombar(horizontal)">
                                      <p:cBhvr>
                                        <p:cTn id="29" dur="500"/>
                                        <p:tgtEl>
                                          <p:spTgt spid="81920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19207"/>
                                        </p:tgtEl>
                                        <p:attrNameLst>
                                          <p:attrName>style.visibility</p:attrName>
                                        </p:attrNameLst>
                                      </p:cBhvr>
                                      <p:to>
                                        <p:strVal val="visible"/>
                                      </p:to>
                                    </p:set>
                                    <p:animEffect transition="in" filter="dissolve">
                                      <p:cBhvr>
                                        <p:cTn id="34" dur="500"/>
                                        <p:tgtEl>
                                          <p:spTgt spid="819207"/>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819217"/>
                                        </p:tgtEl>
                                        <p:attrNameLst>
                                          <p:attrName>style.visibility</p:attrName>
                                        </p:attrNameLst>
                                      </p:cBhvr>
                                      <p:to>
                                        <p:strVal val="visible"/>
                                      </p:to>
                                    </p:set>
                                    <p:anim calcmode="lin" valueType="num">
                                      <p:cBhvr>
                                        <p:cTn id="37" dur="500" fill="hold"/>
                                        <p:tgtEl>
                                          <p:spTgt spid="819217"/>
                                        </p:tgtEl>
                                        <p:attrNameLst>
                                          <p:attrName>ppt_w</p:attrName>
                                        </p:attrNameLst>
                                      </p:cBhvr>
                                      <p:tavLst>
                                        <p:tav tm="0">
                                          <p:val>
                                            <p:fltVal val="0"/>
                                          </p:val>
                                        </p:tav>
                                        <p:tav tm="100000">
                                          <p:val>
                                            <p:strVal val="#ppt_w"/>
                                          </p:val>
                                        </p:tav>
                                      </p:tavLst>
                                    </p:anim>
                                    <p:anim calcmode="lin" valueType="num">
                                      <p:cBhvr>
                                        <p:cTn id="38" dur="500" fill="hold"/>
                                        <p:tgtEl>
                                          <p:spTgt spid="819217"/>
                                        </p:tgtEl>
                                        <p:attrNameLst>
                                          <p:attrName>ppt_h</p:attrName>
                                        </p:attrNameLst>
                                      </p:cBhvr>
                                      <p:tavLst>
                                        <p:tav tm="0">
                                          <p:val>
                                            <p:fltVal val="0"/>
                                          </p:val>
                                        </p:tav>
                                        <p:tav tm="100000">
                                          <p:val>
                                            <p:strVal val="#ppt_h"/>
                                          </p:val>
                                        </p:tav>
                                      </p:tavLst>
                                    </p:anim>
                                    <p:animEffect transition="in" filter="fade">
                                      <p:cBhvr>
                                        <p:cTn id="39" dur="500"/>
                                        <p:tgtEl>
                                          <p:spTgt spid="819217"/>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dissolv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819208"/>
                                        </p:tgtEl>
                                        <p:attrNameLst>
                                          <p:attrName>style.visibility</p:attrName>
                                        </p:attrNameLst>
                                      </p:cBhvr>
                                      <p:to>
                                        <p:strVal val="visible"/>
                                      </p:to>
                                    </p:set>
                                    <p:anim calcmode="lin" valueType="num">
                                      <p:cBhvr>
                                        <p:cTn id="48" dur="500" fill="hold"/>
                                        <p:tgtEl>
                                          <p:spTgt spid="819208"/>
                                        </p:tgtEl>
                                        <p:attrNameLst>
                                          <p:attrName>ppt_w</p:attrName>
                                        </p:attrNameLst>
                                      </p:cBhvr>
                                      <p:tavLst>
                                        <p:tav tm="0">
                                          <p:val>
                                            <p:fltVal val="0"/>
                                          </p:val>
                                        </p:tav>
                                        <p:tav tm="100000">
                                          <p:val>
                                            <p:strVal val="#ppt_w"/>
                                          </p:val>
                                        </p:tav>
                                      </p:tavLst>
                                    </p:anim>
                                    <p:anim calcmode="lin" valueType="num">
                                      <p:cBhvr>
                                        <p:cTn id="49" dur="500" fill="hold"/>
                                        <p:tgtEl>
                                          <p:spTgt spid="819208"/>
                                        </p:tgtEl>
                                        <p:attrNameLst>
                                          <p:attrName>ppt_h</p:attrName>
                                        </p:attrNameLst>
                                      </p:cBhvr>
                                      <p:tavLst>
                                        <p:tav tm="0">
                                          <p:val>
                                            <p:fltVal val="0"/>
                                          </p:val>
                                        </p:tav>
                                        <p:tav tm="100000">
                                          <p:val>
                                            <p:strVal val="#ppt_h"/>
                                          </p:val>
                                        </p:tav>
                                      </p:tavLst>
                                    </p:anim>
                                    <p:animEffect transition="in" filter="fade">
                                      <p:cBhvr>
                                        <p:cTn id="50" dur="500"/>
                                        <p:tgtEl>
                                          <p:spTgt spid="819208"/>
                                        </p:tgtEl>
                                      </p:cBhvr>
                                    </p:animEffect>
                                  </p:childTnLst>
                                </p:cTn>
                              </p:par>
                            </p:childTnLst>
                          </p:cTn>
                        </p:par>
                        <p:par>
                          <p:cTn id="51" fill="hold">
                            <p:stCondLst>
                              <p:cond delay="500"/>
                            </p:stCondLst>
                            <p:childTnLst>
                              <p:par>
                                <p:cTn id="52" presetID="9" presetClass="entr" presetSubtype="0" fill="hold" grpId="0" nodeType="afterEffect">
                                  <p:stCondLst>
                                    <p:cond delay="0"/>
                                  </p:stCondLst>
                                  <p:childTnLst>
                                    <p:set>
                                      <p:cBhvr>
                                        <p:cTn id="53" dur="1" fill="hold">
                                          <p:stCondLst>
                                            <p:cond delay="0"/>
                                          </p:stCondLst>
                                        </p:cTn>
                                        <p:tgtEl>
                                          <p:spTgt spid="819209"/>
                                        </p:tgtEl>
                                        <p:attrNameLst>
                                          <p:attrName>style.visibility</p:attrName>
                                        </p:attrNameLst>
                                      </p:cBhvr>
                                      <p:to>
                                        <p:strVal val="visible"/>
                                      </p:to>
                                    </p:set>
                                    <p:animEffect transition="in" filter="dissolve">
                                      <p:cBhvr>
                                        <p:cTn id="54" dur="500"/>
                                        <p:tgtEl>
                                          <p:spTgt spid="819209"/>
                                        </p:tgtEl>
                                      </p:cBhvr>
                                    </p:animEffec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00312 0.00509 C -0.02396 -0.05602 -0.04965 -0.11667 -0.03802 -0.17893 C -0.02552 -0.2412 0.02587 -0.30463 0.07864 -0.36759 " pathEditMode="fixed" rAng="0" ptsTypes="aaA">
                                      <p:cBhvr>
                                        <p:cTn id="58" dur="2000" fill="hold"/>
                                        <p:tgtEl>
                                          <p:spTgt spid="2"/>
                                        </p:tgtEl>
                                        <p:attrNameLst>
                                          <p:attrName>ppt_x</p:attrName>
                                          <p:attrName>ppt_y</p:attrName>
                                        </p:attrNameLst>
                                      </p:cBhvr>
                                      <p:rCtr x="1100" y="-18600"/>
                                    </p:animMotion>
                                  </p:childTnLst>
                                </p:cTn>
                              </p:par>
                            </p:childTnLst>
                          </p:cTn>
                        </p:par>
                      </p:childTnLst>
                    </p:cTn>
                  </p:par>
                  <p:par>
                    <p:cTn id="59" fill="hold">
                      <p:stCondLst>
                        <p:cond delay="indefinite"/>
                      </p:stCondLst>
                      <p:childTnLst>
                        <p:par>
                          <p:cTn id="60" fill="hold">
                            <p:stCondLst>
                              <p:cond delay="0"/>
                            </p:stCondLst>
                            <p:childTnLst>
                              <p:par>
                                <p:cTn id="61" presetID="53" presetClass="exit" presetSubtype="0" fill="hold" nodeType="clickEffect">
                                  <p:stCondLst>
                                    <p:cond delay="0"/>
                                  </p:stCondLst>
                                  <p:childTnLst>
                                    <p:anim calcmode="lin" valueType="num">
                                      <p:cBhvr>
                                        <p:cTn id="62" dur="500"/>
                                        <p:tgtEl>
                                          <p:spTgt spid="2"/>
                                        </p:tgtEl>
                                        <p:attrNameLst>
                                          <p:attrName>ppt_w</p:attrName>
                                        </p:attrNameLst>
                                      </p:cBhvr>
                                      <p:tavLst>
                                        <p:tav tm="0">
                                          <p:val>
                                            <p:strVal val="ppt_w"/>
                                          </p:val>
                                        </p:tav>
                                        <p:tav tm="100000">
                                          <p:val>
                                            <p:fltVal val="0"/>
                                          </p:val>
                                        </p:tav>
                                      </p:tavLst>
                                    </p:anim>
                                    <p:anim calcmode="lin" valueType="num">
                                      <p:cBhvr>
                                        <p:cTn id="63" dur="500"/>
                                        <p:tgtEl>
                                          <p:spTgt spid="2"/>
                                        </p:tgtEl>
                                        <p:attrNameLst>
                                          <p:attrName>ppt_h</p:attrName>
                                        </p:attrNameLst>
                                      </p:cBhvr>
                                      <p:tavLst>
                                        <p:tav tm="0">
                                          <p:val>
                                            <p:strVal val="ppt_h"/>
                                          </p:val>
                                        </p:tav>
                                        <p:tav tm="100000">
                                          <p:val>
                                            <p:fltVal val="0"/>
                                          </p:val>
                                        </p:tav>
                                      </p:tavLst>
                                    </p:anim>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childTnLst>
                          </p:cTn>
                        </p:par>
                        <p:par>
                          <p:cTn id="66" fill="hold">
                            <p:stCondLst>
                              <p:cond delay="500"/>
                            </p:stCondLst>
                            <p:childTnLst>
                              <p:par>
                                <p:cTn id="67" presetID="53" presetClass="entr" presetSubtype="0"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500" fill="hold"/>
                                        <p:tgtEl>
                                          <p:spTgt spid="3"/>
                                        </p:tgtEl>
                                        <p:attrNameLst>
                                          <p:attrName>ppt_w</p:attrName>
                                        </p:attrNameLst>
                                      </p:cBhvr>
                                      <p:tavLst>
                                        <p:tav tm="0">
                                          <p:val>
                                            <p:fltVal val="0"/>
                                          </p:val>
                                        </p:tav>
                                        <p:tav tm="100000">
                                          <p:val>
                                            <p:strVal val="#ppt_w"/>
                                          </p:val>
                                        </p:tav>
                                      </p:tavLst>
                                    </p:anim>
                                    <p:anim calcmode="lin" valueType="num">
                                      <p:cBhvr>
                                        <p:cTn id="70" dur="500" fill="hold"/>
                                        <p:tgtEl>
                                          <p:spTgt spid="3"/>
                                        </p:tgtEl>
                                        <p:attrNameLst>
                                          <p:attrName>ppt_h</p:attrName>
                                        </p:attrNameLst>
                                      </p:cBhvr>
                                      <p:tavLst>
                                        <p:tav tm="0">
                                          <p:val>
                                            <p:fltVal val="0"/>
                                          </p:val>
                                        </p:tav>
                                        <p:tav tm="100000">
                                          <p:val>
                                            <p:strVal val="#ppt_h"/>
                                          </p:val>
                                        </p:tav>
                                      </p:tavLst>
                                    </p:anim>
                                    <p:animEffect transition="in" filter="fade">
                                      <p:cBhvr>
                                        <p:cTn id="71" dur="500"/>
                                        <p:tgtEl>
                                          <p:spTgt spid="3"/>
                                        </p:tgtEl>
                                      </p:cBhvr>
                                    </p:animEffect>
                                  </p:childTnLst>
                                </p:cTn>
                              </p:par>
                            </p:childTnLst>
                          </p:cTn>
                        </p:par>
                        <p:par>
                          <p:cTn id="72" fill="hold">
                            <p:stCondLst>
                              <p:cond delay="1000"/>
                            </p:stCondLst>
                            <p:childTnLst>
                              <p:par>
                                <p:cTn id="73" presetID="53" presetClass="entr" presetSubtype="0" fill="hold" grpId="0" nodeType="afterEffect">
                                  <p:stCondLst>
                                    <p:cond delay="0"/>
                                  </p:stCondLst>
                                  <p:childTnLst>
                                    <p:set>
                                      <p:cBhvr>
                                        <p:cTn id="74" dur="1" fill="hold">
                                          <p:stCondLst>
                                            <p:cond delay="0"/>
                                          </p:stCondLst>
                                        </p:cTn>
                                        <p:tgtEl>
                                          <p:spTgt spid="819214"/>
                                        </p:tgtEl>
                                        <p:attrNameLst>
                                          <p:attrName>style.visibility</p:attrName>
                                        </p:attrNameLst>
                                      </p:cBhvr>
                                      <p:to>
                                        <p:strVal val="visible"/>
                                      </p:to>
                                    </p:set>
                                    <p:anim calcmode="lin" valueType="num">
                                      <p:cBhvr>
                                        <p:cTn id="75" dur="500" fill="hold"/>
                                        <p:tgtEl>
                                          <p:spTgt spid="819214"/>
                                        </p:tgtEl>
                                        <p:attrNameLst>
                                          <p:attrName>ppt_w</p:attrName>
                                        </p:attrNameLst>
                                      </p:cBhvr>
                                      <p:tavLst>
                                        <p:tav tm="0">
                                          <p:val>
                                            <p:fltVal val="0"/>
                                          </p:val>
                                        </p:tav>
                                        <p:tav tm="100000">
                                          <p:val>
                                            <p:strVal val="#ppt_w"/>
                                          </p:val>
                                        </p:tav>
                                      </p:tavLst>
                                    </p:anim>
                                    <p:anim calcmode="lin" valueType="num">
                                      <p:cBhvr>
                                        <p:cTn id="76" dur="500" fill="hold"/>
                                        <p:tgtEl>
                                          <p:spTgt spid="819214"/>
                                        </p:tgtEl>
                                        <p:attrNameLst>
                                          <p:attrName>ppt_h</p:attrName>
                                        </p:attrNameLst>
                                      </p:cBhvr>
                                      <p:tavLst>
                                        <p:tav tm="0">
                                          <p:val>
                                            <p:fltVal val="0"/>
                                          </p:val>
                                        </p:tav>
                                        <p:tav tm="100000">
                                          <p:val>
                                            <p:strVal val="#ppt_h"/>
                                          </p:val>
                                        </p:tav>
                                      </p:tavLst>
                                    </p:anim>
                                    <p:animEffect transition="in" filter="fade">
                                      <p:cBhvr>
                                        <p:cTn id="77" dur="500"/>
                                        <p:tgtEl>
                                          <p:spTgt spid="819214"/>
                                        </p:tgtEl>
                                      </p:cBhvr>
                                    </p:animEffect>
                                  </p:childTnLst>
                                </p:cTn>
                              </p:par>
                            </p:childTnLst>
                          </p:cTn>
                        </p:par>
                        <p:par>
                          <p:cTn id="78" fill="hold">
                            <p:stCondLst>
                              <p:cond delay="1500"/>
                            </p:stCondLst>
                            <p:childTnLst>
                              <p:par>
                                <p:cTn id="79" presetID="9" presetClass="entr" presetSubtype="0" fill="hold" grpId="0" nodeType="afterEffect">
                                  <p:stCondLst>
                                    <p:cond delay="0"/>
                                  </p:stCondLst>
                                  <p:childTnLst>
                                    <p:set>
                                      <p:cBhvr>
                                        <p:cTn id="80" dur="1" fill="hold">
                                          <p:stCondLst>
                                            <p:cond delay="0"/>
                                          </p:stCondLst>
                                        </p:cTn>
                                        <p:tgtEl>
                                          <p:spTgt spid="819210"/>
                                        </p:tgtEl>
                                        <p:attrNameLst>
                                          <p:attrName>style.visibility</p:attrName>
                                        </p:attrNameLst>
                                      </p:cBhvr>
                                      <p:to>
                                        <p:strVal val="visible"/>
                                      </p:to>
                                    </p:set>
                                    <p:animEffect transition="in" filter="dissolve">
                                      <p:cBhvr>
                                        <p:cTn id="81" dur="500"/>
                                        <p:tgtEl>
                                          <p:spTgt spid="819210"/>
                                        </p:tgtEl>
                                      </p:cBhvr>
                                    </p:animEffect>
                                  </p:childTnLst>
                                </p:cTn>
                              </p:par>
                            </p:childTnLst>
                          </p:cTn>
                        </p:par>
                      </p:childTnLst>
                    </p:cTn>
                  </p:par>
                  <p:par>
                    <p:cTn id="82" fill="hold">
                      <p:stCondLst>
                        <p:cond delay="indefinite"/>
                      </p:stCondLst>
                      <p:childTnLst>
                        <p:par>
                          <p:cTn id="83" fill="hold">
                            <p:stCondLst>
                              <p:cond delay="0"/>
                            </p:stCondLst>
                            <p:childTnLst>
                              <p:par>
                                <p:cTn id="84" presetID="0" presetClass="path" presetSubtype="0" accel="50000" decel="50000" fill="hold" nodeType="clickEffect">
                                  <p:stCondLst>
                                    <p:cond delay="0"/>
                                  </p:stCondLst>
                                  <p:childTnLst>
                                    <p:animMotion origin="layout" path="M 2.5E-6 2.22222E-6 C 0.05833 0.04977 0.1158 0.10046 0.14392 0.16597 C 0.17326 0.2331 0.17257 0.3162 0.17118 0.39907 " pathEditMode="relative" rAng="0" ptsTypes="aaA">
                                      <p:cBhvr>
                                        <p:cTn id="85" dur="2000" fill="hold"/>
                                        <p:tgtEl>
                                          <p:spTgt spid="3"/>
                                        </p:tgtEl>
                                        <p:attrNameLst>
                                          <p:attrName>ppt_x</p:attrName>
                                          <p:attrName>ppt_y</p:attrName>
                                        </p:attrNameLst>
                                      </p:cBhvr>
                                      <p:rCtr x="8700" y="20000"/>
                                    </p:animMotion>
                                  </p:childTnLst>
                                </p:cTn>
                              </p:par>
                            </p:childTnLst>
                          </p:cTn>
                        </p:par>
                      </p:childTnLst>
                    </p:cTn>
                  </p:par>
                  <p:par>
                    <p:cTn id="86" fill="hold">
                      <p:stCondLst>
                        <p:cond delay="indefinite"/>
                      </p:stCondLst>
                      <p:childTnLst>
                        <p:par>
                          <p:cTn id="87" fill="hold">
                            <p:stCondLst>
                              <p:cond delay="0"/>
                            </p:stCondLst>
                            <p:childTnLst>
                              <p:par>
                                <p:cTn id="88" presetID="53" presetClass="entr" presetSubtype="0" fill="hold" nodeType="clickEffect">
                                  <p:stCondLst>
                                    <p:cond delay="0"/>
                                  </p:stCondLst>
                                  <p:childTnLst>
                                    <p:set>
                                      <p:cBhvr>
                                        <p:cTn id="89" dur="1" fill="hold">
                                          <p:stCondLst>
                                            <p:cond delay="0"/>
                                          </p:stCondLst>
                                        </p:cTn>
                                        <p:tgtEl>
                                          <p:spTgt spid="819218"/>
                                        </p:tgtEl>
                                        <p:attrNameLst>
                                          <p:attrName>style.visibility</p:attrName>
                                        </p:attrNameLst>
                                      </p:cBhvr>
                                      <p:to>
                                        <p:strVal val="visible"/>
                                      </p:to>
                                    </p:set>
                                    <p:anim calcmode="lin" valueType="num">
                                      <p:cBhvr>
                                        <p:cTn id="90" dur="500" fill="hold"/>
                                        <p:tgtEl>
                                          <p:spTgt spid="819218"/>
                                        </p:tgtEl>
                                        <p:attrNameLst>
                                          <p:attrName>ppt_w</p:attrName>
                                        </p:attrNameLst>
                                      </p:cBhvr>
                                      <p:tavLst>
                                        <p:tav tm="0">
                                          <p:val>
                                            <p:fltVal val="0"/>
                                          </p:val>
                                        </p:tav>
                                        <p:tav tm="100000">
                                          <p:val>
                                            <p:strVal val="#ppt_w"/>
                                          </p:val>
                                        </p:tav>
                                      </p:tavLst>
                                    </p:anim>
                                    <p:anim calcmode="lin" valueType="num">
                                      <p:cBhvr>
                                        <p:cTn id="91" dur="500" fill="hold"/>
                                        <p:tgtEl>
                                          <p:spTgt spid="819218"/>
                                        </p:tgtEl>
                                        <p:attrNameLst>
                                          <p:attrName>ppt_h</p:attrName>
                                        </p:attrNameLst>
                                      </p:cBhvr>
                                      <p:tavLst>
                                        <p:tav tm="0">
                                          <p:val>
                                            <p:fltVal val="0"/>
                                          </p:val>
                                        </p:tav>
                                        <p:tav tm="100000">
                                          <p:val>
                                            <p:strVal val="#ppt_h"/>
                                          </p:val>
                                        </p:tav>
                                      </p:tavLst>
                                    </p:anim>
                                    <p:animEffect transition="in" filter="fade">
                                      <p:cBhvr>
                                        <p:cTn id="92" dur="500"/>
                                        <p:tgtEl>
                                          <p:spTgt spid="819218"/>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nodeType="clickEffect">
                                  <p:stCondLst>
                                    <p:cond delay="0"/>
                                  </p:stCondLst>
                                  <p:childTnLst>
                                    <p:animEffect transition="out" filter="dissolve">
                                      <p:cBhvr>
                                        <p:cTn id="96" dur="500"/>
                                        <p:tgtEl>
                                          <p:spTgt spid="819218"/>
                                        </p:tgtEl>
                                      </p:cBhvr>
                                    </p:animEffect>
                                    <p:set>
                                      <p:cBhvr>
                                        <p:cTn id="97" dur="1" fill="hold">
                                          <p:stCondLst>
                                            <p:cond delay="499"/>
                                          </p:stCondLst>
                                        </p:cTn>
                                        <p:tgtEl>
                                          <p:spTgt spid="819218"/>
                                        </p:tgtEl>
                                        <p:attrNameLst>
                                          <p:attrName>style.visibility</p:attrName>
                                        </p:attrNameLst>
                                      </p:cBhvr>
                                      <p:to>
                                        <p:strVal val="hidden"/>
                                      </p:to>
                                    </p:set>
                                  </p:childTnLst>
                                </p:cTn>
                              </p:par>
                            </p:childTnLst>
                          </p:cTn>
                        </p:par>
                        <p:par>
                          <p:cTn id="98" fill="hold">
                            <p:stCondLst>
                              <p:cond delay="500"/>
                            </p:stCondLst>
                            <p:childTnLst>
                              <p:par>
                                <p:cTn id="99" presetID="53" presetClass="exit" presetSubtype="0" fill="hold" nodeType="afterEffect">
                                  <p:stCondLst>
                                    <p:cond delay="0"/>
                                  </p:stCondLst>
                                  <p:childTnLst>
                                    <p:anim calcmode="lin" valueType="num">
                                      <p:cBhvr>
                                        <p:cTn id="100" dur="500"/>
                                        <p:tgtEl>
                                          <p:spTgt spid="3"/>
                                        </p:tgtEl>
                                        <p:attrNameLst>
                                          <p:attrName>ppt_w</p:attrName>
                                        </p:attrNameLst>
                                      </p:cBhvr>
                                      <p:tavLst>
                                        <p:tav tm="0">
                                          <p:val>
                                            <p:strVal val="ppt_w"/>
                                          </p:val>
                                        </p:tav>
                                        <p:tav tm="100000">
                                          <p:val>
                                            <p:fltVal val="0"/>
                                          </p:val>
                                        </p:tav>
                                      </p:tavLst>
                                    </p:anim>
                                    <p:anim calcmode="lin" valueType="num">
                                      <p:cBhvr>
                                        <p:cTn id="101" dur="500"/>
                                        <p:tgtEl>
                                          <p:spTgt spid="3"/>
                                        </p:tgtEl>
                                        <p:attrNameLst>
                                          <p:attrName>ppt_h</p:attrName>
                                        </p:attrNameLst>
                                      </p:cBhvr>
                                      <p:tavLst>
                                        <p:tav tm="0">
                                          <p:val>
                                            <p:strVal val="ppt_h"/>
                                          </p:val>
                                        </p:tav>
                                        <p:tav tm="100000">
                                          <p:val>
                                            <p:fltVal val="0"/>
                                          </p:val>
                                        </p:tav>
                                      </p:tavLst>
                                    </p:anim>
                                    <p:animEffect transition="out" filter="fade">
                                      <p:cBhvr>
                                        <p:cTn id="102" dur="500"/>
                                        <p:tgtEl>
                                          <p:spTgt spid="3"/>
                                        </p:tgtEl>
                                      </p:cBhvr>
                                    </p:animEffect>
                                    <p:set>
                                      <p:cBhvr>
                                        <p:cTn id="103" dur="1" fill="hold">
                                          <p:stCondLst>
                                            <p:cond delay="499"/>
                                          </p:stCondLst>
                                        </p:cTn>
                                        <p:tgtEl>
                                          <p:spTgt spid="3"/>
                                        </p:tgtEl>
                                        <p:attrNameLst>
                                          <p:attrName>style.visibility</p:attrName>
                                        </p:attrNameLst>
                                      </p:cBhvr>
                                      <p:to>
                                        <p:strVal val="hidden"/>
                                      </p:to>
                                    </p:set>
                                  </p:childTnLst>
                                </p:cTn>
                              </p:par>
                            </p:childTnLst>
                          </p:cTn>
                        </p:par>
                        <p:par>
                          <p:cTn id="104" fill="hold">
                            <p:stCondLst>
                              <p:cond delay="1000"/>
                            </p:stCondLst>
                            <p:childTnLst>
                              <p:par>
                                <p:cTn id="105" presetID="53" presetClass="entr" presetSubtype="0" fill="hold" nodeType="after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500" fill="hold"/>
                                        <p:tgtEl>
                                          <p:spTgt spid="4"/>
                                        </p:tgtEl>
                                        <p:attrNameLst>
                                          <p:attrName>ppt_w</p:attrName>
                                        </p:attrNameLst>
                                      </p:cBhvr>
                                      <p:tavLst>
                                        <p:tav tm="0">
                                          <p:val>
                                            <p:fltVal val="0"/>
                                          </p:val>
                                        </p:tav>
                                        <p:tav tm="100000">
                                          <p:val>
                                            <p:strVal val="#ppt_w"/>
                                          </p:val>
                                        </p:tav>
                                      </p:tavLst>
                                    </p:anim>
                                    <p:anim calcmode="lin" valueType="num">
                                      <p:cBhvr>
                                        <p:cTn id="108" dur="500" fill="hold"/>
                                        <p:tgtEl>
                                          <p:spTgt spid="4"/>
                                        </p:tgtEl>
                                        <p:attrNameLst>
                                          <p:attrName>ppt_h</p:attrName>
                                        </p:attrNameLst>
                                      </p:cBhvr>
                                      <p:tavLst>
                                        <p:tav tm="0">
                                          <p:val>
                                            <p:fltVal val="0"/>
                                          </p:val>
                                        </p:tav>
                                        <p:tav tm="100000">
                                          <p:val>
                                            <p:strVal val="#ppt_h"/>
                                          </p:val>
                                        </p:tav>
                                      </p:tavLst>
                                    </p:anim>
                                    <p:animEffect transition="in" filter="fade">
                                      <p:cBhvr>
                                        <p:cTn id="109" dur="500"/>
                                        <p:tgtEl>
                                          <p:spTgt spid="4"/>
                                        </p:tgtEl>
                                      </p:cBhvr>
                                    </p:animEffect>
                                  </p:childTnLst>
                                </p:cTn>
                              </p:par>
                            </p:childTnLst>
                          </p:cTn>
                        </p:par>
                        <p:par>
                          <p:cTn id="110" fill="hold">
                            <p:stCondLst>
                              <p:cond delay="1500"/>
                            </p:stCondLst>
                            <p:childTnLst>
                              <p:par>
                                <p:cTn id="111" presetID="53" presetClass="entr" presetSubtype="0" fill="hold" grpId="0" nodeType="afterEffect">
                                  <p:stCondLst>
                                    <p:cond delay="0"/>
                                  </p:stCondLst>
                                  <p:childTnLst>
                                    <p:set>
                                      <p:cBhvr>
                                        <p:cTn id="112" dur="1" fill="hold">
                                          <p:stCondLst>
                                            <p:cond delay="0"/>
                                          </p:stCondLst>
                                        </p:cTn>
                                        <p:tgtEl>
                                          <p:spTgt spid="819213"/>
                                        </p:tgtEl>
                                        <p:attrNameLst>
                                          <p:attrName>style.visibility</p:attrName>
                                        </p:attrNameLst>
                                      </p:cBhvr>
                                      <p:to>
                                        <p:strVal val="visible"/>
                                      </p:to>
                                    </p:set>
                                    <p:anim calcmode="lin" valueType="num">
                                      <p:cBhvr>
                                        <p:cTn id="113" dur="500" fill="hold"/>
                                        <p:tgtEl>
                                          <p:spTgt spid="819213"/>
                                        </p:tgtEl>
                                        <p:attrNameLst>
                                          <p:attrName>ppt_w</p:attrName>
                                        </p:attrNameLst>
                                      </p:cBhvr>
                                      <p:tavLst>
                                        <p:tav tm="0">
                                          <p:val>
                                            <p:fltVal val="0"/>
                                          </p:val>
                                        </p:tav>
                                        <p:tav tm="100000">
                                          <p:val>
                                            <p:strVal val="#ppt_w"/>
                                          </p:val>
                                        </p:tav>
                                      </p:tavLst>
                                    </p:anim>
                                    <p:anim calcmode="lin" valueType="num">
                                      <p:cBhvr>
                                        <p:cTn id="114" dur="500" fill="hold"/>
                                        <p:tgtEl>
                                          <p:spTgt spid="819213"/>
                                        </p:tgtEl>
                                        <p:attrNameLst>
                                          <p:attrName>ppt_h</p:attrName>
                                        </p:attrNameLst>
                                      </p:cBhvr>
                                      <p:tavLst>
                                        <p:tav tm="0">
                                          <p:val>
                                            <p:fltVal val="0"/>
                                          </p:val>
                                        </p:tav>
                                        <p:tav tm="100000">
                                          <p:val>
                                            <p:strVal val="#ppt_h"/>
                                          </p:val>
                                        </p:tav>
                                      </p:tavLst>
                                    </p:anim>
                                    <p:animEffect transition="in" filter="fade">
                                      <p:cBhvr>
                                        <p:cTn id="115" dur="500"/>
                                        <p:tgtEl>
                                          <p:spTgt spid="819213"/>
                                        </p:tgtEl>
                                      </p:cBhvr>
                                    </p:animEffect>
                                  </p:childTnLst>
                                </p:cTn>
                              </p:par>
                            </p:childTnLst>
                          </p:cTn>
                        </p:par>
                        <p:par>
                          <p:cTn id="116" fill="hold">
                            <p:stCondLst>
                              <p:cond delay="2000"/>
                            </p:stCondLst>
                            <p:childTnLst>
                              <p:par>
                                <p:cTn id="117" presetID="9" presetClass="entr" presetSubtype="0" fill="hold" grpId="0" nodeType="afterEffect">
                                  <p:stCondLst>
                                    <p:cond delay="0"/>
                                  </p:stCondLst>
                                  <p:childTnLst>
                                    <p:set>
                                      <p:cBhvr>
                                        <p:cTn id="118" dur="1" fill="hold">
                                          <p:stCondLst>
                                            <p:cond delay="0"/>
                                          </p:stCondLst>
                                        </p:cTn>
                                        <p:tgtEl>
                                          <p:spTgt spid="819211"/>
                                        </p:tgtEl>
                                        <p:attrNameLst>
                                          <p:attrName>style.visibility</p:attrName>
                                        </p:attrNameLst>
                                      </p:cBhvr>
                                      <p:to>
                                        <p:strVal val="visible"/>
                                      </p:to>
                                    </p:set>
                                    <p:animEffect transition="in" filter="dissolve">
                                      <p:cBhvr>
                                        <p:cTn id="119" dur="500"/>
                                        <p:tgtEl>
                                          <p:spTgt spid="819211"/>
                                        </p:tgtEl>
                                      </p:cBhvr>
                                    </p:animEffect>
                                  </p:childTnLst>
                                </p:cTn>
                              </p:par>
                            </p:childTnLst>
                          </p:cTn>
                        </p:par>
                      </p:childTnLst>
                    </p:cTn>
                  </p:par>
                  <p:par>
                    <p:cTn id="120" fill="hold">
                      <p:stCondLst>
                        <p:cond delay="indefinite"/>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0.00798 -5.92593E-6 C 0.05695 -0.04306 0.12205 -0.08588 0.16841 -0.14445 C 0.21476 -0.20301 0.24219 -0.27755 0.2698 -0.35185 " pathEditMode="fixed" ptsTypes="aaA">
                                      <p:cBhvr>
                                        <p:cTn id="123" dur="2000" fill="hold"/>
                                        <p:tgtEl>
                                          <p:spTgt spid="4"/>
                                        </p:tgtEl>
                                        <p:attrNameLst>
                                          <p:attrName>ppt_x</p:attrName>
                                          <p:attrName>ppt_y</p:attrName>
                                        </p:attrNameLst>
                                      </p:cBhvr>
                                    </p:animMotion>
                                  </p:childTnLst>
                                </p:cTn>
                              </p:par>
                            </p:childTnLst>
                          </p:cTn>
                        </p:par>
                      </p:childTnLst>
                    </p:cTn>
                  </p:par>
                  <p:par>
                    <p:cTn id="124" fill="hold">
                      <p:stCondLst>
                        <p:cond delay="indefinite"/>
                      </p:stCondLst>
                      <p:childTnLst>
                        <p:par>
                          <p:cTn id="125" fill="hold">
                            <p:stCondLst>
                              <p:cond delay="0"/>
                            </p:stCondLst>
                            <p:childTnLst>
                              <p:par>
                                <p:cTn id="126" presetID="47" presetClass="entr" presetSubtype="0" fill="hold" grpId="0" nodeType="clickEffect">
                                  <p:stCondLst>
                                    <p:cond delay="0"/>
                                  </p:stCondLst>
                                  <p:childTnLst>
                                    <p:set>
                                      <p:cBhvr>
                                        <p:cTn id="127" dur="1" fill="hold">
                                          <p:stCondLst>
                                            <p:cond delay="0"/>
                                          </p:stCondLst>
                                        </p:cTn>
                                        <p:tgtEl>
                                          <p:spTgt spid="819212"/>
                                        </p:tgtEl>
                                        <p:attrNameLst>
                                          <p:attrName>style.visibility</p:attrName>
                                        </p:attrNameLst>
                                      </p:cBhvr>
                                      <p:to>
                                        <p:strVal val="visible"/>
                                      </p:to>
                                    </p:set>
                                    <p:animEffect transition="in" filter="fade">
                                      <p:cBhvr>
                                        <p:cTn id="128" dur="1000"/>
                                        <p:tgtEl>
                                          <p:spTgt spid="819212"/>
                                        </p:tgtEl>
                                      </p:cBhvr>
                                    </p:animEffect>
                                    <p:anim calcmode="lin" valueType="num">
                                      <p:cBhvr>
                                        <p:cTn id="129" dur="1000" fill="hold"/>
                                        <p:tgtEl>
                                          <p:spTgt spid="819212"/>
                                        </p:tgtEl>
                                        <p:attrNameLst>
                                          <p:attrName>ppt_x</p:attrName>
                                        </p:attrNameLst>
                                      </p:cBhvr>
                                      <p:tavLst>
                                        <p:tav tm="0">
                                          <p:val>
                                            <p:strVal val="#ppt_x"/>
                                          </p:val>
                                        </p:tav>
                                        <p:tav tm="100000">
                                          <p:val>
                                            <p:strVal val="#ppt_x"/>
                                          </p:val>
                                        </p:tav>
                                      </p:tavLst>
                                    </p:anim>
                                    <p:anim calcmode="lin" valueType="num">
                                      <p:cBhvr>
                                        <p:cTn id="130" dur="1000" fill="hold"/>
                                        <p:tgtEl>
                                          <p:spTgt spid="819212"/>
                                        </p:tgtEl>
                                        <p:attrNameLst>
                                          <p:attrName>ppt_y</p:attrName>
                                        </p:attrNameLst>
                                      </p:cBhvr>
                                      <p:tavLst>
                                        <p:tav tm="0">
                                          <p:val>
                                            <p:strVal val="#ppt_y-.1"/>
                                          </p:val>
                                        </p:tav>
                                        <p:tav tm="100000">
                                          <p:val>
                                            <p:strVal val="#ppt_y"/>
                                          </p:val>
                                        </p:tav>
                                      </p:tavLst>
                                    </p:anim>
                                  </p:childTnLst>
                                </p:cTn>
                              </p:par>
                            </p:childTnLst>
                          </p:cTn>
                        </p:par>
                        <p:par>
                          <p:cTn id="131" fill="hold">
                            <p:stCondLst>
                              <p:cond delay="1000"/>
                            </p:stCondLst>
                            <p:childTnLst>
                              <p:par>
                                <p:cTn id="132" presetID="47" presetClass="entr" presetSubtype="0" fill="hold" grpId="0" nodeType="afterEffect">
                                  <p:stCondLst>
                                    <p:cond delay="0"/>
                                  </p:stCondLst>
                                  <p:childTnLst>
                                    <p:set>
                                      <p:cBhvr>
                                        <p:cTn id="133" dur="1" fill="hold">
                                          <p:stCondLst>
                                            <p:cond delay="0"/>
                                          </p:stCondLst>
                                        </p:cTn>
                                        <p:tgtEl>
                                          <p:spTgt spid="819233"/>
                                        </p:tgtEl>
                                        <p:attrNameLst>
                                          <p:attrName>style.visibility</p:attrName>
                                        </p:attrNameLst>
                                      </p:cBhvr>
                                      <p:to>
                                        <p:strVal val="visible"/>
                                      </p:to>
                                    </p:set>
                                    <p:animEffect transition="in" filter="fade">
                                      <p:cBhvr>
                                        <p:cTn id="134" dur="1000"/>
                                        <p:tgtEl>
                                          <p:spTgt spid="819233"/>
                                        </p:tgtEl>
                                      </p:cBhvr>
                                    </p:animEffect>
                                    <p:anim calcmode="lin" valueType="num">
                                      <p:cBhvr>
                                        <p:cTn id="135" dur="1000" fill="hold"/>
                                        <p:tgtEl>
                                          <p:spTgt spid="819233"/>
                                        </p:tgtEl>
                                        <p:attrNameLst>
                                          <p:attrName>ppt_x</p:attrName>
                                        </p:attrNameLst>
                                      </p:cBhvr>
                                      <p:tavLst>
                                        <p:tav tm="0">
                                          <p:val>
                                            <p:strVal val="#ppt_x"/>
                                          </p:val>
                                        </p:tav>
                                        <p:tav tm="100000">
                                          <p:val>
                                            <p:strVal val="#ppt_x"/>
                                          </p:val>
                                        </p:tav>
                                      </p:tavLst>
                                    </p:anim>
                                    <p:anim calcmode="lin" valueType="num">
                                      <p:cBhvr>
                                        <p:cTn id="136" dur="1000" fill="hold"/>
                                        <p:tgtEl>
                                          <p:spTgt spid="819233"/>
                                        </p:tgtEl>
                                        <p:attrNameLst>
                                          <p:attrName>ppt_y</p:attrName>
                                        </p:attrNameLst>
                                      </p:cBhvr>
                                      <p:tavLst>
                                        <p:tav tm="0">
                                          <p:val>
                                            <p:strVal val="#ppt_y-.1"/>
                                          </p:val>
                                        </p:tav>
                                        <p:tav tm="100000">
                                          <p:val>
                                            <p:strVal val="#ppt_y"/>
                                          </p:val>
                                        </p:tav>
                                      </p:tavLst>
                                    </p:anim>
                                  </p:childTnLst>
                                </p:cTn>
                              </p:par>
                            </p:childTnLst>
                          </p:cTn>
                        </p:par>
                        <p:par>
                          <p:cTn id="137" fill="hold">
                            <p:stCondLst>
                              <p:cond delay="2000"/>
                            </p:stCondLst>
                            <p:childTnLst>
                              <p:par>
                                <p:cTn id="138" presetID="0" presetClass="path" presetSubtype="0" accel="50000" decel="50000" fill="hold" nodeType="afterEffect">
                                  <p:stCondLst>
                                    <p:cond delay="0"/>
                                  </p:stCondLst>
                                  <p:childTnLst>
                                    <p:animMotion origin="layout" path="M 0.26979 -0.35185 C 0.31093 -0.2787 0.35225 -0.20509 0.35868 -0.14027 C 0.3651 -0.07546 0.3368 -0.01921 0.30868 0.0375 " pathEditMode="relative" rAng="0" ptsTypes="aaA">
                                      <p:cBhvr>
                                        <p:cTn id="139" dur="2000" fill="hold"/>
                                        <p:tgtEl>
                                          <p:spTgt spid="4"/>
                                        </p:tgtEl>
                                        <p:attrNameLst>
                                          <p:attrName>ppt_x</p:attrName>
                                          <p:attrName>ppt_y</p:attrName>
                                        </p:attrNameLst>
                                      </p:cBhvr>
                                      <p:rCtr x="4800" y="19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03" grpId="0" animBg="1"/>
      <p:bldP spid="819204" grpId="0" animBg="1"/>
      <p:bldP spid="819205" grpId="0" animBg="1"/>
      <p:bldP spid="819206" grpId="0" animBg="1"/>
      <p:bldP spid="819207" grpId="0" animBg="1"/>
      <p:bldP spid="819208" grpId="0" animBg="1"/>
      <p:bldP spid="819209" grpId="0" animBg="1"/>
      <p:bldP spid="819210" grpId="0" animBg="1"/>
      <p:bldP spid="819211" grpId="0" animBg="1"/>
      <p:bldP spid="819212" grpId="0" animBg="1"/>
      <p:bldP spid="819213" grpId="0" animBg="1"/>
      <p:bldP spid="819214" grpId="0" animBg="1"/>
      <p:bldP spid="819217" grpId="0"/>
      <p:bldP spid="819233" grpId="0" animBg="1"/>
      <p:bldP spid="819228" grpId="0" animBg="1"/>
      <p:bldP spid="819229"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pic>
        <p:nvPicPr>
          <p:cNvPr id="856066" name="Picture 2" descr="2005_12_29_D0241"/>
          <p:cNvPicPr>
            <a:picLocks noGrp="1" noChangeAspect="1" noChangeArrowheads="1"/>
          </p:cNvPicPr>
          <p:nvPr>
            <p:ph type="body" idx="1"/>
          </p:nvPr>
        </p:nvPicPr>
        <p:blipFill>
          <a:blip r:embed="rId3" cstate="print"/>
          <a:srcRect l="7698" t="9329" r="18481"/>
          <a:stretch>
            <a:fillRect/>
          </a:stretch>
        </p:blipFill>
        <p:spPr>
          <a:xfrm>
            <a:off x="5219700" y="2463404"/>
            <a:ext cx="3096716" cy="2484834"/>
          </a:xfrm>
          <a:effectLst>
            <a:outerShdw dist="107763" dir="2700000" algn="ctr" rotWithShape="0">
              <a:srgbClr val="808080">
                <a:alpha val="50000"/>
              </a:srgbClr>
            </a:outerShdw>
          </a:effectLst>
        </p:spPr>
      </p:pic>
      <p:sp>
        <p:nvSpPr>
          <p:cNvPr id="856067" name="Text Box 3"/>
          <p:cNvSpPr txBox="1">
            <a:spLocks noChangeArrowheads="1"/>
          </p:cNvSpPr>
          <p:nvPr/>
        </p:nvSpPr>
        <p:spPr bwMode="auto">
          <a:xfrm>
            <a:off x="5219700" y="1329929"/>
            <a:ext cx="2663825" cy="707886"/>
          </a:xfrm>
          <a:prstGeom prst="rect">
            <a:avLst/>
          </a:prstGeom>
          <a:noFill/>
          <a:ln w="9525" algn="ctr">
            <a:noFill/>
            <a:miter lim="800000"/>
            <a:headEnd/>
            <a:tailEnd/>
          </a:ln>
        </p:spPr>
        <p:txBody>
          <a:bodyPr>
            <a:spAutoFit/>
          </a:bodyPr>
          <a:lstStyle/>
          <a:p>
            <a:pPr>
              <a:spcBef>
                <a:spcPct val="50000"/>
              </a:spcBef>
            </a:pPr>
            <a:r>
              <a:rPr lang="en-US" altLang="ja-JP" sz="3200" dirty="0" smtClean="0">
                <a:latin typeface="Times New Roman" pitchFamily="18" charset="0"/>
              </a:rPr>
              <a:t>Liberate </a:t>
            </a:r>
            <a:r>
              <a:rPr lang="en-US" altLang="ja-JP" sz="3200" dirty="0">
                <a:latin typeface="Times New Roman" pitchFamily="18" charset="0"/>
              </a:rPr>
              <a:t>God</a:t>
            </a:r>
            <a:r>
              <a:rPr lang="en-US" altLang="ko-KR" dirty="0"/>
              <a:t> </a:t>
            </a:r>
            <a:endParaRPr lang="en-US" altLang="ko-KR" sz="3200" dirty="0">
              <a:latin typeface="궁서체" pitchFamily="17" charset="-127"/>
              <a:ea typeface="궁서체" pitchFamily="17" charset="-127"/>
            </a:endParaRPr>
          </a:p>
        </p:txBody>
      </p:sp>
      <p:sp>
        <p:nvSpPr>
          <p:cNvPr id="856068" name="Text Box 4"/>
          <p:cNvSpPr txBox="1">
            <a:spLocks noChangeArrowheads="1"/>
          </p:cNvSpPr>
          <p:nvPr/>
        </p:nvSpPr>
        <p:spPr bwMode="auto">
          <a:xfrm>
            <a:off x="4427538" y="1815704"/>
            <a:ext cx="4392612" cy="584775"/>
          </a:xfrm>
          <a:prstGeom prst="rect">
            <a:avLst/>
          </a:prstGeom>
          <a:noFill/>
          <a:ln w="9525" algn="ctr">
            <a:noFill/>
            <a:miter lim="800000"/>
            <a:headEnd/>
            <a:tailEnd/>
          </a:ln>
        </p:spPr>
        <p:txBody>
          <a:bodyPr>
            <a:spAutoFit/>
          </a:bodyPr>
          <a:lstStyle/>
          <a:p>
            <a:pPr>
              <a:spcBef>
                <a:spcPct val="50000"/>
              </a:spcBef>
            </a:pPr>
            <a:r>
              <a:rPr lang="en-US" altLang="ja-JP" sz="3200">
                <a:latin typeface="Times New Roman" pitchFamily="18" charset="0"/>
              </a:rPr>
              <a:t>Restore the fallen world</a:t>
            </a:r>
            <a:endParaRPr lang="en-US" altLang="ko-KR" sz="3200">
              <a:latin typeface="Times New Roman" pitchFamily="18" charset="0"/>
            </a:endParaRPr>
          </a:p>
        </p:txBody>
      </p:sp>
      <p:sp>
        <p:nvSpPr>
          <p:cNvPr id="856069" name="Text Box 5"/>
          <p:cNvSpPr txBox="1">
            <a:spLocks noChangeArrowheads="1"/>
          </p:cNvSpPr>
          <p:nvPr/>
        </p:nvSpPr>
        <p:spPr bwMode="auto">
          <a:xfrm>
            <a:off x="250825" y="4029074"/>
            <a:ext cx="4248150" cy="990948"/>
          </a:xfrm>
          <a:prstGeom prst="rect">
            <a:avLst/>
          </a:prstGeom>
          <a:gradFill rotWithShape="1">
            <a:gsLst>
              <a:gs pos="0">
                <a:srgbClr val="FF99FF"/>
              </a:gs>
              <a:gs pos="50000">
                <a:srgbClr val="FF99FF">
                  <a:gamma/>
                  <a:tint val="0"/>
                  <a:invGamma/>
                </a:srgbClr>
              </a:gs>
              <a:gs pos="100000">
                <a:srgbClr val="FF99FF"/>
              </a:gs>
            </a:gsLst>
            <a:lin ang="5400000" scaled="1"/>
          </a:gradFill>
          <a:ln w="9525" algn="ctr">
            <a:noFill/>
            <a:miter lim="800000"/>
            <a:headEnd/>
            <a:tailEnd/>
          </a:ln>
          <a:effectLst>
            <a:outerShdw dist="107763" dir="2700000" algn="ctr" rotWithShape="0">
              <a:schemeClr val="bg2">
                <a:alpha val="50000"/>
              </a:schemeClr>
            </a:outerShdw>
          </a:effectLst>
        </p:spPr>
        <p:txBody>
          <a:bodyPr/>
          <a:lstStyle/>
          <a:p>
            <a:pPr>
              <a:lnSpc>
                <a:spcPct val="90000"/>
              </a:lnSpc>
              <a:defRPr/>
            </a:pPr>
            <a:r>
              <a:rPr lang="en-US" altLang="ja-JP" sz="3200" dirty="0">
                <a:latin typeface="Times New Roman" pitchFamily="18" charset="0"/>
              </a:rPr>
              <a:t>Restoration of lineage </a:t>
            </a:r>
            <a:endParaRPr lang="en-US" altLang="ko-KR" sz="3200" dirty="0">
              <a:latin typeface="Times New Roman" pitchFamily="18" charset="0"/>
            </a:endParaRPr>
          </a:p>
          <a:p>
            <a:pPr>
              <a:lnSpc>
                <a:spcPct val="90000"/>
              </a:lnSpc>
              <a:defRPr/>
            </a:pPr>
            <a:r>
              <a:rPr lang="en-US" altLang="ja-JP" sz="3200" dirty="0">
                <a:latin typeface="Times New Roman" pitchFamily="18" charset="0"/>
              </a:rPr>
              <a:t>through the blessing</a:t>
            </a:r>
            <a:endParaRPr lang="en-US" altLang="ko-KR" sz="3200" dirty="0">
              <a:latin typeface="궁서체" pitchFamily="17" charset="-127"/>
              <a:ea typeface="궁서체" pitchFamily="17" charset="-127"/>
            </a:endParaRPr>
          </a:p>
        </p:txBody>
      </p:sp>
      <p:sp>
        <p:nvSpPr>
          <p:cNvPr id="856070" name="Rectangle 6"/>
          <p:cNvSpPr>
            <a:spLocks noChangeArrowheads="1"/>
          </p:cNvSpPr>
          <p:nvPr/>
        </p:nvSpPr>
        <p:spPr bwMode="auto">
          <a:xfrm>
            <a:off x="250825" y="303610"/>
            <a:ext cx="8642350" cy="702469"/>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True Parents</a:t>
            </a:r>
            <a:r>
              <a:rPr lang="en-US" altLang="ko-KR">
                <a:latin typeface="Arial"/>
              </a:rPr>
              <a:t>’</a:t>
            </a:r>
            <a:r>
              <a:rPr lang="en-US" altLang="ko-KR"/>
              <a:t> responsibility</a:t>
            </a:r>
          </a:p>
        </p:txBody>
      </p:sp>
      <p:pic>
        <p:nvPicPr>
          <p:cNvPr id="856071" name="Picture 7" descr="2_2"/>
          <p:cNvPicPr>
            <a:picLocks noChangeAspect="1" noChangeArrowheads="1"/>
          </p:cNvPicPr>
          <p:nvPr/>
        </p:nvPicPr>
        <p:blipFill>
          <a:blip r:embed="rId4" cstate="print"/>
          <a:srcRect r="35184"/>
          <a:stretch>
            <a:fillRect/>
          </a:stretch>
        </p:blipFill>
        <p:spPr bwMode="auto">
          <a:xfrm>
            <a:off x="1115616" y="1275606"/>
            <a:ext cx="2160240" cy="2159794"/>
          </a:xfrm>
          <a:prstGeom prst="rect">
            <a:avLst/>
          </a:prstGeom>
          <a:noFill/>
          <a:ln w="9525">
            <a:noFill/>
            <a:miter lim="800000"/>
            <a:headEnd/>
            <a:tailEnd/>
          </a:ln>
          <a:effectLst>
            <a:outerShdw dist="107763" dir="13500000" algn="ctr" rotWithShape="0">
              <a:srgbClr val="808080">
                <a:alpha val="50000"/>
              </a:srgbClr>
            </a:outerShdw>
          </a:effectLst>
        </p:spPr>
      </p:pic>
      <p:sp>
        <p:nvSpPr>
          <p:cNvPr id="856072" name="Text Box 8"/>
          <p:cNvSpPr txBox="1">
            <a:spLocks noChangeArrowheads="1"/>
          </p:cNvSpPr>
          <p:nvPr/>
        </p:nvSpPr>
        <p:spPr bwMode="auto">
          <a:xfrm>
            <a:off x="250825" y="3507854"/>
            <a:ext cx="4211638" cy="377428"/>
          </a:xfrm>
          <a:prstGeom prst="rect">
            <a:avLst/>
          </a:prstGeom>
          <a:noFill/>
          <a:ln w="9525" algn="ctr">
            <a:noFill/>
            <a:miter lim="800000"/>
            <a:headEnd/>
            <a:tailEnd/>
          </a:ln>
        </p:spPr>
        <p:txBody>
          <a:bodyPr/>
          <a:lstStyle/>
          <a:p>
            <a:pPr>
              <a:lnSpc>
                <a:spcPct val="90000"/>
              </a:lnSpc>
            </a:pPr>
            <a:r>
              <a:rPr lang="en-US" altLang="ja-JP" sz="3200" dirty="0" smtClean="0">
                <a:latin typeface="Times New Roman" pitchFamily="18" charset="0"/>
              </a:rPr>
              <a:t>Setting up </a:t>
            </a:r>
            <a:r>
              <a:rPr lang="en-US" altLang="ja-JP" sz="3200" dirty="0">
                <a:latin typeface="Times New Roman" pitchFamily="18" charset="0"/>
              </a:rPr>
              <a:t>conditions</a:t>
            </a:r>
            <a:r>
              <a:rPr lang="en-US" altLang="ja-JP" sz="2800" dirty="0">
                <a:latin typeface="Times New Roman" pitchFamily="18" charset="0"/>
              </a:rPr>
              <a:t> </a:t>
            </a:r>
            <a:endParaRPr lang="en-US" altLang="ko-KR" sz="2800" dirty="0">
              <a:latin typeface="Times New Roman" pitchFamily="18" charset="0"/>
              <a:ea typeface="궁서체" pitchFamily="17" charset="-127"/>
            </a:endParaRPr>
          </a:p>
        </p:txBody>
      </p:sp>
      <p:sp>
        <p:nvSpPr>
          <p:cNvPr id="7177" name="Rectangle 10"/>
          <p:cNvSpPr>
            <a:spLocks noChangeArrowheads="1"/>
          </p:cNvSpPr>
          <p:nvPr/>
        </p:nvSpPr>
        <p:spPr bwMode="auto">
          <a:xfrm>
            <a:off x="6011864" y="0"/>
            <a:ext cx="3132137" cy="30361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2</a:t>
            </a:r>
            <a:r>
              <a:rPr lang="en-US" altLang="ko-KR" sz="1600">
                <a:latin typeface="궁서" pitchFamily="18" charset="-127"/>
                <a:ea typeface="궁서" pitchFamily="18" charset="-127"/>
              </a:rPr>
              <a:t>-1.</a:t>
            </a:r>
            <a:r>
              <a:rPr lang="en-US" altLang="ko-KR" sz="2000">
                <a:latin typeface="궁서" pitchFamily="18" charset="-127"/>
                <a:ea typeface="궁서" pitchFamily="18" charset="-127"/>
              </a:rPr>
              <a:t> How it began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56070"/>
                                        </p:tgtEl>
                                        <p:attrNameLst>
                                          <p:attrName>style.visibility</p:attrName>
                                        </p:attrNameLst>
                                      </p:cBhvr>
                                      <p:to>
                                        <p:strVal val="visible"/>
                                      </p:to>
                                    </p:set>
                                    <p:animEffect transition="in" filter="randombar(horizontal)">
                                      <p:cBhvr>
                                        <p:cTn id="7" dur="500"/>
                                        <p:tgtEl>
                                          <p:spTgt spid="85607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56071"/>
                                        </p:tgtEl>
                                        <p:attrNameLst>
                                          <p:attrName>style.visibility</p:attrName>
                                        </p:attrNameLst>
                                      </p:cBhvr>
                                      <p:to>
                                        <p:strVal val="visible"/>
                                      </p:to>
                                    </p:set>
                                    <p:animEffect transition="in" filter="dissolve">
                                      <p:cBhvr>
                                        <p:cTn id="11" dur="500"/>
                                        <p:tgtEl>
                                          <p:spTgt spid="85607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56067"/>
                                        </p:tgtEl>
                                        <p:attrNameLst>
                                          <p:attrName>style.visibility</p:attrName>
                                        </p:attrNameLst>
                                      </p:cBhvr>
                                      <p:to>
                                        <p:strVal val="visible"/>
                                      </p:to>
                                    </p:set>
                                    <p:animEffect transition="in" filter="randombar(horizontal)">
                                      <p:cBhvr>
                                        <p:cTn id="14" dur="500"/>
                                        <p:tgtEl>
                                          <p:spTgt spid="85606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856068"/>
                                        </p:tgtEl>
                                        <p:attrNameLst>
                                          <p:attrName>style.visibility</p:attrName>
                                        </p:attrNameLst>
                                      </p:cBhvr>
                                      <p:to>
                                        <p:strVal val="visible"/>
                                      </p:to>
                                    </p:set>
                                    <p:animEffect transition="in" filter="randombar(horizontal)">
                                      <p:cBhvr>
                                        <p:cTn id="17" dur="500"/>
                                        <p:tgtEl>
                                          <p:spTgt spid="856068"/>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856072"/>
                                        </p:tgtEl>
                                        <p:attrNameLst>
                                          <p:attrName>style.visibility</p:attrName>
                                        </p:attrNameLst>
                                      </p:cBhvr>
                                      <p:to>
                                        <p:strVal val="visible"/>
                                      </p:to>
                                    </p:set>
                                    <p:animEffect transition="in" filter="randombar(horizontal)">
                                      <p:cBhvr>
                                        <p:cTn id="21" dur="500"/>
                                        <p:tgtEl>
                                          <p:spTgt spid="856072"/>
                                        </p:tgtEl>
                                      </p:cBhvr>
                                    </p:animEffect>
                                  </p:childTnLst>
                                </p:cTn>
                              </p:par>
                            </p:childTnLst>
                          </p:cTn>
                        </p:par>
                        <p:par>
                          <p:cTn id="22" fill="hold">
                            <p:stCondLst>
                              <p:cond delay="1500"/>
                            </p:stCondLst>
                            <p:childTnLst>
                              <p:par>
                                <p:cTn id="23" presetID="55" presetClass="entr" presetSubtype="0" fill="hold" nodeType="afterEffect">
                                  <p:stCondLst>
                                    <p:cond delay="0"/>
                                  </p:stCondLst>
                                  <p:childTnLst>
                                    <p:set>
                                      <p:cBhvr>
                                        <p:cTn id="24" dur="1" fill="hold">
                                          <p:stCondLst>
                                            <p:cond delay="0"/>
                                          </p:stCondLst>
                                        </p:cTn>
                                        <p:tgtEl>
                                          <p:spTgt spid="856066"/>
                                        </p:tgtEl>
                                        <p:attrNameLst>
                                          <p:attrName>style.visibility</p:attrName>
                                        </p:attrNameLst>
                                      </p:cBhvr>
                                      <p:to>
                                        <p:strVal val="visible"/>
                                      </p:to>
                                    </p:set>
                                    <p:anim calcmode="lin" valueType="num">
                                      <p:cBhvr>
                                        <p:cTn id="25" dur="1000" fill="hold"/>
                                        <p:tgtEl>
                                          <p:spTgt spid="856066"/>
                                        </p:tgtEl>
                                        <p:attrNameLst>
                                          <p:attrName>ppt_w</p:attrName>
                                        </p:attrNameLst>
                                      </p:cBhvr>
                                      <p:tavLst>
                                        <p:tav tm="0">
                                          <p:val>
                                            <p:strVal val="#ppt_w*0.70"/>
                                          </p:val>
                                        </p:tav>
                                        <p:tav tm="100000">
                                          <p:val>
                                            <p:strVal val="#ppt_w"/>
                                          </p:val>
                                        </p:tav>
                                      </p:tavLst>
                                    </p:anim>
                                    <p:anim calcmode="lin" valueType="num">
                                      <p:cBhvr>
                                        <p:cTn id="26" dur="1000" fill="hold"/>
                                        <p:tgtEl>
                                          <p:spTgt spid="856066"/>
                                        </p:tgtEl>
                                        <p:attrNameLst>
                                          <p:attrName>ppt_h</p:attrName>
                                        </p:attrNameLst>
                                      </p:cBhvr>
                                      <p:tavLst>
                                        <p:tav tm="0">
                                          <p:val>
                                            <p:strVal val="#ppt_h"/>
                                          </p:val>
                                        </p:tav>
                                        <p:tav tm="100000">
                                          <p:val>
                                            <p:strVal val="#ppt_h"/>
                                          </p:val>
                                        </p:tav>
                                      </p:tavLst>
                                    </p:anim>
                                    <p:animEffect transition="in" filter="fade">
                                      <p:cBhvr>
                                        <p:cTn id="27" dur="1000"/>
                                        <p:tgtEl>
                                          <p:spTgt spid="85606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56069"/>
                                        </p:tgtEl>
                                        <p:attrNameLst>
                                          <p:attrName>style.visibility</p:attrName>
                                        </p:attrNameLst>
                                      </p:cBhvr>
                                      <p:to>
                                        <p:strVal val="visible"/>
                                      </p:to>
                                    </p:set>
                                    <p:animEffect transition="in" filter="dissolve">
                                      <p:cBhvr>
                                        <p:cTn id="32" dur="500"/>
                                        <p:tgtEl>
                                          <p:spTgt spid="856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7" grpId="0"/>
      <p:bldP spid="856068" grpId="0"/>
      <p:bldP spid="856069" grpId="0" animBg="1"/>
      <p:bldP spid="856070" grpId="0" animBg="1"/>
      <p:bldP spid="85607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FF"/>
            </a:gs>
            <a:gs pos="50000">
              <a:srgbClr val="FFFCFF"/>
            </a:gs>
            <a:gs pos="100000">
              <a:srgbClr val="FFCCFF"/>
            </a:gs>
          </a:gsLst>
          <a:lin ang="5400000" scaled="1"/>
        </a:gradFill>
        <a:effectLst/>
      </p:bgPr>
    </p:bg>
    <p:spTree>
      <p:nvGrpSpPr>
        <p:cNvPr id="1" name=""/>
        <p:cNvGrpSpPr/>
        <p:nvPr/>
      </p:nvGrpSpPr>
      <p:grpSpPr>
        <a:xfrm>
          <a:off x="0" y="0"/>
          <a:ext cx="0" cy="0"/>
          <a:chOff x="0" y="0"/>
          <a:chExt cx="0" cy="0"/>
        </a:xfrm>
      </p:grpSpPr>
      <p:pic>
        <p:nvPicPr>
          <p:cNvPr id="702468" name="Picture 4" descr="풍경12"/>
          <p:cNvPicPr>
            <a:picLocks noChangeAspect="1" noChangeArrowheads="1"/>
          </p:cNvPicPr>
          <p:nvPr/>
        </p:nvPicPr>
        <p:blipFill>
          <a:blip r:embed="rId3" cstate="print"/>
          <a:srcRect/>
          <a:stretch>
            <a:fillRect/>
          </a:stretch>
        </p:blipFill>
        <p:spPr bwMode="auto">
          <a:xfrm>
            <a:off x="5724526" y="3057525"/>
            <a:ext cx="2663825" cy="1782366"/>
          </a:xfrm>
          <a:prstGeom prst="rect">
            <a:avLst/>
          </a:prstGeom>
          <a:noFill/>
          <a:effectLst>
            <a:outerShdw dist="107763" dir="18900000" algn="ctr" rotWithShape="0">
              <a:srgbClr val="808080">
                <a:alpha val="50000"/>
              </a:srgbClr>
            </a:outerShdw>
          </a:effectLst>
        </p:spPr>
      </p:pic>
      <p:pic>
        <p:nvPicPr>
          <p:cNvPr id="702472" name="Picture 8" descr="풍경5"/>
          <p:cNvPicPr>
            <a:picLocks noChangeAspect="1" noChangeArrowheads="1"/>
          </p:cNvPicPr>
          <p:nvPr/>
        </p:nvPicPr>
        <p:blipFill>
          <a:blip r:embed="rId4" cstate="print">
            <a:lum bright="24000" contrast="-6000"/>
          </a:blip>
          <a:srcRect b="12764"/>
          <a:stretch>
            <a:fillRect/>
          </a:stretch>
        </p:blipFill>
        <p:spPr bwMode="auto">
          <a:xfrm>
            <a:off x="684213" y="1437085"/>
            <a:ext cx="3600450" cy="1996678"/>
          </a:xfrm>
          <a:prstGeom prst="rect">
            <a:avLst/>
          </a:prstGeom>
          <a:noFill/>
          <a:effectLst>
            <a:outerShdw dist="107763" dir="2700000" algn="ctr" rotWithShape="0">
              <a:srgbClr val="808080">
                <a:alpha val="50000"/>
              </a:srgbClr>
            </a:outerShdw>
          </a:effectLst>
        </p:spPr>
      </p:pic>
      <p:sp>
        <p:nvSpPr>
          <p:cNvPr id="702477" name="Text Box 13"/>
          <p:cNvSpPr txBox="1">
            <a:spLocks noChangeArrowheads="1"/>
          </p:cNvSpPr>
          <p:nvPr/>
        </p:nvSpPr>
        <p:spPr bwMode="auto">
          <a:xfrm>
            <a:off x="323850" y="3868341"/>
            <a:ext cx="4465638" cy="954107"/>
          </a:xfrm>
          <a:prstGeom prst="rect">
            <a:avLst/>
          </a:prstGeom>
          <a:noFill/>
          <a:ln w="9525" algn="ctr">
            <a:noFill/>
            <a:miter lim="800000"/>
            <a:headEnd/>
            <a:tailEnd/>
          </a:ln>
        </p:spPr>
        <p:txBody>
          <a:bodyPr>
            <a:spAutoFit/>
          </a:bodyPr>
          <a:lstStyle/>
          <a:p>
            <a:pPr>
              <a:spcBef>
                <a:spcPct val="50000"/>
              </a:spcBef>
            </a:pPr>
            <a:r>
              <a:rPr lang="en-US" altLang="ko-KR" sz="2800">
                <a:latin typeface="Times New Roman" pitchFamily="18" charset="0"/>
              </a:rPr>
              <a:t>The ideal world of creation before Adam and Eve’s fall</a:t>
            </a:r>
          </a:p>
        </p:txBody>
      </p:sp>
      <p:sp>
        <p:nvSpPr>
          <p:cNvPr id="702478" name="Text Box 14"/>
          <p:cNvSpPr txBox="1">
            <a:spLocks noChangeArrowheads="1"/>
          </p:cNvSpPr>
          <p:nvPr/>
        </p:nvSpPr>
        <p:spPr bwMode="auto">
          <a:xfrm>
            <a:off x="5292725" y="1600200"/>
            <a:ext cx="3602038" cy="1200329"/>
          </a:xfrm>
          <a:prstGeom prst="rect">
            <a:avLst/>
          </a:prstGeom>
          <a:noFill/>
          <a:ln w="9525" algn="ctr">
            <a:noFill/>
            <a:miter lim="800000"/>
            <a:headEnd/>
            <a:tailEnd/>
          </a:ln>
        </p:spPr>
        <p:txBody>
          <a:bodyPr>
            <a:spAutoFit/>
          </a:bodyPr>
          <a:lstStyle/>
          <a:p>
            <a:r>
              <a:rPr lang="en-US" altLang="ko-KR" sz="3600">
                <a:latin typeface="Times New Roman" pitchFamily="18" charset="0"/>
              </a:rPr>
              <a:t>God’s original world of creation </a:t>
            </a:r>
          </a:p>
        </p:txBody>
      </p:sp>
      <p:sp>
        <p:nvSpPr>
          <p:cNvPr id="26630" name="Rectangle 16"/>
          <p:cNvSpPr>
            <a:spLocks noChangeArrowheads="1"/>
          </p:cNvSpPr>
          <p:nvPr/>
        </p:nvSpPr>
        <p:spPr bwMode="auto">
          <a:xfrm>
            <a:off x="6227764" y="0"/>
            <a:ext cx="2916237" cy="303610"/>
          </a:xfrm>
          <a:prstGeom prst="rect">
            <a:avLst/>
          </a:prstGeom>
          <a:gradFill rotWithShape="1">
            <a:gsLst>
              <a:gs pos="0">
                <a:srgbClr val="FFCCFF"/>
              </a:gs>
              <a:gs pos="50000">
                <a:srgbClr val="FFFFFF"/>
              </a:gs>
              <a:gs pos="100000">
                <a:srgbClr val="FF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8</a:t>
            </a:r>
            <a:r>
              <a:rPr lang="en-US" altLang="ko-KR" sz="1600">
                <a:latin typeface="궁서" pitchFamily="18" charset="-127"/>
                <a:ea typeface="궁서" pitchFamily="18" charset="-127"/>
              </a:rPr>
              <a:t>-1</a:t>
            </a:r>
            <a:r>
              <a:rPr lang="en-US" altLang="ko-KR" sz="2000">
                <a:latin typeface="궁서" pitchFamily="18" charset="-127"/>
                <a:ea typeface="궁서" pitchFamily="18" charset="-127"/>
              </a:rPr>
              <a:t> The value </a:t>
            </a:r>
          </a:p>
        </p:txBody>
      </p:sp>
      <p:sp>
        <p:nvSpPr>
          <p:cNvPr id="702483" name="Rectangle 19"/>
          <p:cNvSpPr>
            <a:spLocks noChangeArrowheads="1"/>
          </p:cNvSpPr>
          <p:nvPr/>
        </p:nvSpPr>
        <p:spPr bwMode="auto">
          <a:xfrm>
            <a:off x="250825" y="303610"/>
            <a:ext cx="8642350" cy="701278"/>
          </a:xfrm>
          <a:prstGeom prst="rect">
            <a:avLst/>
          </a:prstGeom>
          <a:gradFill rotWithShape="1">
            <a:gsLst>
              <a:gs pos="0">
                <a:srgbClr val="FF99FF"/>
              </a:gs>
              <a:gs pos="50000">
                <a:srgbClr val="FF99FF">
                  <a:gamma/>
                  <a:tint val="0"/>
                  <a:invGamma/>
                </a:srgbClr>
              </a:gs>
              <a:gs pos="100000">
                <a:srgbClr val="FF99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3200"/>
              <a:t>The works of recreating the original world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02483"/>
                                        </p:tgtEl>
                                        <p:attrNameLst>
                                          <p:attrName>style.visibility</p:attrName>
                                        </p:attrNameLst>
                                      </p:cBhvr>
                                      <p:to>
                                        <p:strVal val="visible"/>
                                      </p:to>
                                    </p:set>
                                    <p:animEffect transition="in" filter="fade">
                                      <p:cBhvr>
                                        <p:cTn id="7" dur="1000"/>
                                        <p:tgtEl>
                                          <p:spTgt spid="702483"/>
                                        </p:tgtEl>
                                      </p:cBhvr>
                                    </p:animEffect>
                                    <p:anim calcmode="lin" valueType="num">
                                      <p:cBhvr>
                                        <p:cTn id="8" dur="1000" fill="hold"/>
                                        <p:tgtEl>
                                          <p:spTgt spid="702483"/>
                                        </p:tgtEl>
                                        <p:attrNameLst>
                                          <p:attrName>ppt_x</p:attrName>
                                        </p:attrNameLst>
                                      </p:cBhvr>
                                      <p:tavLst>
                                        <p:tav tm="0">
                                          <p:val>
                                            <p:strVal val="#ppt_x"/>
                                          </p:val>
                                        </p:tav>
                                        <p:tav tm="100000">
                                          <p:val>
                                            <p:strVal val="#ppt_x"/>
                                          </p:val>
                                        </p:tav>
                                      </p:tavLst>
                                    </p:anim>
                                    <p:anim calcmode="lin" valueType="num">
                                      <p:cBhvr>
                                        <p:cTn id="9" dur="1000" fill="hold"/>
                                        <p:tgtEl>
                                          <p:spTgt spid="70248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702472"/>
                                        </p:tgtEl>
                                        <p:attrNameLst>
                                          <p:attrName>style.visibility</p:attrName>
                                        </p:attrNameLst>
                                      </p:cBhvr>
                                      <p:to>
                                        <p:strVal val="visible"/>
                                      </p:to>
                                    </p:set>
                                    <p:animEffect transition="in" filter="dissolve">
                                      <p:cBhvr>
                                        <p:cTn id="13" dur="500"/>
                                        <p:tgtEl>
                                          <p:spTgt spid="702472"/>
                                        </p:tgtEl>
                                      </p:cBhvr>
                                    </p:animEffect>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702468"/>
                                        </p:tgtEl>
                                        <p:attrNameLst>
                                          <p:attrName>style.visibility</p:attrName>
                                        </p:attrNameLst>
                                      </p:cBhvr>
                                      <p:to>
                                        <p:strVal val="visible"/>
                                      </p:to>
                                    </p:set>
                                    <p:animEffect transition="in" filter="fade">
                                      <p:cBhvr>
                                        <p:cTn id="17" dur="1000"/>
                                        <p:tgtEl>
                                          <p:spTgt spid="702468"/>
                                        </p:tgtEl>
                                      </p:cBhvr>
                                    </p:animEffect>
                                    <p:anim calcmode="lin" valueType="num">
                                      <p:cBhvr>
                                        <p:cTn id="18" dur="1000" fill="hold"/>
                                        <p:tgtEl>
                                          <p:spTgt spid="702468"/>
                                        </p:tgtEl>
                                        <p:attrNameLst>
                                          <p:attrName>ppt_x</p:attrName>
                                        </p:attrNameLst>
                                      </p:cBhvr>
                                      <p:tavLst>
                                        <p:tav tm="0">
                                          <p:val>
                                            <p:strVal val="#ppt_x"/>
                                          </p:val>
                                        </p:tav>
                                        <p:tav tm="100000">
                                          <p:val>
                                            <p:strVal val="#ppt_x"/>
                                          </p:val>
                                        </p:tav>
                                      </p:tavLst>
                                    </p:anim>
                                    <p:anim calcmode="lin" valueType="num">
                                      <p:cBhvr>
                                        <p:cTn id="19" dur="900" decel="100000" fill="hold"/>
                                        <p:tgtEl>
                                          <p:spTgt spid="70246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702468"/>
                                        </p:tgtEl>
                                        <p:attrNameLst>
                                          <p:attrName>ppt_y</p:attrName>
                                        </p:attrNameLst>
                                      </p:cBhvr>
                                      <p:tavLst>
                                        <p:tav tm="0">
                                          <p:val>
                                            <p:strVal val="#ppt_y-.03"/>
                                          </p:val>
                                        </p:tav>
                                        <p:tav tm="100000">
                                          <p:val>
                                            <p:strVal val="#ppt_y"/>
                                          </p:val>
                                        </p:tav>
                                      </p:tavLst>
                                    </p:anim>
                                  </p:childTnLst>
                                </p:cTn>
                              </p:par>
                            </p:childTnLst>
                          </p:cTn>
                        </p:par>
                        <p:par>
                          <p:cTn id="21" fill="hold">
                            <p:stCondLst>
                              <p:cond delay="2500"/>
                            </p:stCondLst>
                            <p:childTnLst>
                              <p:par>
                                <p:cTn id="22" presetID="9" presetClass="entr" presetSubtype="0" fill="hold" grpId="0" nodeType="afterEffect">
                                  <p:stCondLst>
                                    <p:cond delay="0"/>
                                  </p:stCondLst>
                                  <p:childTnLst>
                                    <p:set>
                                      <p:cBhvr>
                                        <p:cTn id="23" dur="1" fill="hold">
                                          <p:stCondLst>
                                            <p:cond delay="0"/>
                                          </p:stCondLst>
                                        </p:cTn>
                                        <p:tgtEl>
                                          <p:spTgt spid="702478"/>
                                        </p:tgtEl>
                                        <p:attrNameLst>
                                          <p:attrName>style.visibility</p:attrName>
                                        </p:attrNameLst>
                                      </p:cBhvr>
                                      <p:to>
                                        <p:strVal val="visible"/>
                                      </p:to>
                                    </p:set>
                                    <p:animEffect transition="in" filter="dissolve">
                                      <p:cBhvr>
                                        <p:cTn id="24" dur="500"/>
                                        <p:tgtEl>
                                          <p:spTgt spid="702478"/>
                                        </p:tgtEl>
                                      </p:cBhvr>
                                    </p:animEffect>
                                  </p:childTnLst>
                                </p:cTn>
                              </p:par>
                            </p:childTnLst>
                          </p:cTn>
                        </p:par>
                        <p:par>
                          <p:cTn id="25" fill="hold">
                            <p:stCondLst>
                              <p:cond delay="3000"/>
                            </p:stCondLst>
                            <p:childTnLst>
                              <p:par>
                                <p:cTn id="26" presetID="9" presetClass="entr" presetSubtype="0" fill="hold" grpId="0" nodeType="afterEffect">
                                  <p:stCondLst>
                                    <p:cond delay="0"/>
                                  </p:stCondLst>
                                  <p:childTnLst>
                                    <p:set>
                                      <p:cBhvr>
                                        <p:cTn id="27" dur="1" fill="hold">
                                          <p:stCondLst>
                                            <p:cond delay="0"/>
                                          </p:stCondLst>
                                        </p:cTn>
                                        <p:tgtEl>
                                          <p:spTgt spid="702477"/>
                                        </p:tgtEl>
                                        <p:attrNameLst>
                                          <p:attrName>style.visibility</p:attrName>
                                        </p:attrNameLst>
                                      </p:cBhvr>
                                      <p:to>
                                        <p:strVal val="visible"/>
                                      </p:to>
                                    </p:set>
                                    <p:animEffect transition="in" filter="dissolve">
                                      <p:cBhvr>
                                        <p:cTn id="28" dur="500"/>
                                        <p:tgtEl>
                                          <p:spTgt spid="702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77" grpId="0"/>
      <p:bldP spid="702478" grpId="0"/>
      <p:bldP spid="70248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FF"/>
            </a:gs>
            <a:gs pos="50000">
              <a:srgbClr val="FFFFFF"/>
            </a:gs>
            <a:gs pos="100000">
              <a:srgbClr val="FFCCFF"/>
            </a:gs>
          </a:gsLst>
          <a:lin ang="5400000" scaled="1"/>
        </a:gradFill>
        <a:effectLst/>
      </p:bgPr>
    </p:bg>
    <p:spTree>
      <p:nvGrpSpPr>
        <p:cNvPr id="1" name=""/>
        <p:cNvGrpSpPr/>
        <p:nvPr/>
      </p:nvGrpSpPr>
      <p:grpSpPr>
        <a:xfrm>
          <a:off x="0" y="0"/>
          <a:ext cx="0" cy="0"/>
          <a:chOff x="0" y="0"/>
          <a:chExt cx="0" cy="0"/>
        </a:xfrm>
      </p:grpSpPr>
      <p:sp>
        <p:nvSpPr>
          <p:cNvPr id="851973" name="Text Box 5"/>
          <p:cNvSpPr txBox="1">
            <a:spLocks noChangeArrowheads="1"/>
          </p:cNvSpPr>
          <p:nvPr/>
        </p:nvSpPr>
        <p:spPr bwMode="auto">
          <a:xfrm>
            <a:off x="250826" y="1113235"/>
            <a:ext cx="1655763" cy="400110"/>
          </a:xfrm>
          <a:prstGeom prst="rect">
            <a:avLst/>
          </a:prstGeom>
          <a:solidFill>
            <a:srgbClr val="66FF66"/>
          </a:solidFill>
          <a:ln w="9525" algn="ctr">
            <a:noFill/>
            <a:miter lim="800000"/>
            <a:headEnd/>
            <a:tailEnd/>
          </a:ln>
        </p:spPr>
        <p:txBody>
          <a:bodyPr>
            <a:spAutoFit/>
          </a:bodyPr>
          <a:lstStyle/>
          <a:p>
            <a:r>
              <a:rPr lang="en-US" altLang="ko-KR" sz="2000">
                <a:latin typeface="Times New Roman" pitchFamily="18" charset="0"/>
                <a:ea typeface="휴먼모음T" pitchFamily="18" charset="-127"/>
              </a:rPr>
              <a:t>Father’s side</a:t>
            </a:r>
          </a:p>
        </p:txBody>
      </p:sp>
      <p:sp>
        <p:nvSpPr>
          <p:cNvPr id="851974" name="Text Box 6"/>
          <p:cNvSpPr txBox="1">
            <a:spLocks noChangeArrowheads="1"/>
          </p:cNvSpPr>
          <p:nvPr/>
        </p:nvSpPr>
        <p:spPr bwMode="auto">
          <a:xfrm>
            <a:off x="2339976" y="1113235"/>
            <a:ext cx="1655763" cy="400110"/>
          </a:xfrm>
          <a:prstGeom prst="rect">
            <a:avLst/>
          </a:prstGeom>
          <a:solidFill>
            <a:srgbClr val="66FF66"/>
          </a:solidFill>
          <a:ln w="9525" algn="ctr">
            <a:noFill/>
            <a:miter lim="800000"/>
            <a:headEnd/>
            <a:tailEnd/>
          </a:ln>
        </p:spPr>
        <p:txBody>
          <a:bodyPr>
            <a:spAutoFit/>
          </a:bodyPr>
          <a:lstStyle/>
          <a:p>
            <a:r>
              <a:rPr lang="en-US" altLang="ko-KR" sz="2000">
                <a:latin typeface="Times New Roman" pitchFamily="18" charset="0"/>
                <a:ea typeface="휴먼옛체" pitchFamily="18" charset="-127"/>
              </a:rPr>
              <a:t>GMF</a:t>
            </a:r>
            <a:r>
              <a:rPr lang="en-US" altLang="ko-KR" sz="2000" b="0">
                <a:latin typeface="휴먼옛체" pitchFamily="18" charset="-127"/>
                <a:ea typeface="휴먼옛체" pitchFamily="18" charset="-127"/>
              </a:rPr>
              <a:t> </a:t>
            </a:r>
          </a:p>
        </p:txBody>
      </p:sp>
      <p:sp>
        <p:nvSpPr>
          <p:cNvPr id="851975" name="Text Box 7"/>
          <p:cNvSpPr txBox="1">
            <a:spLocks noChangeArrowheads="1"/>
          </p:cNvSpPr>
          <p:nvPr/>
        </p:nvSpPr>
        <p:spPr bwMode="auto">
          <a:xfrm>
            <a:off x="4427539" y="1113235"/>
            <a:ext cx="1728787" cy="400110"/>
          </a:xfrm>
          <a:prstGeom prst="rect">
            <a:avLst/>
          </a:prstGeom>
          <a:solidFill>
            <a:srgbClr val="FF99FF"/>
          </a:solidFill>
          <a:ln w="9525" algn="ctr">
            <a:noFill/>
            <a:miter lim="800000"/>
            <a:headEnd/>
            <a:tailEnd/>
          </a:ln>
        </p:spPr>
        <p:txBody>
          <a:bodyPr>
            <a:spAutoFit/>
          </a:bodyPr>
          <a:lstStyle/>
          <a:p>
            <a:r>
              <a:rPr lang="en-US" altLang="ko-KR" sz="2000">
                <a:latin typeface="Times New Roman" pitchFamily="18" charset="0"/>
                <a:ea typeface="휴먼모음T" pitchFamily="18" charset="-127"/>
              </a:rPr>
              <a:t>Mother’s side</a:t>
            </a:r>
          </a:p>
        </p:txBody>
      </p:sp>
      <p:sp>
        <p:nvSpPr>
          <p:cNvPr id="851976" name="Text Box 8"/>
          <p:cNvSpPr txBox="1">
            <a:spLocks noChangeArrowheads="1"/>
          </p:cNvSpPr>
          <p:nvPr/>
        </p:nvSpPr>
        <p:spPr bwMode="auto">
          <a:xfrm>
            <a:off x="6588126" y="1113235"/>
            <a:ext cx="1584325" cy="400110"/>
          </a:xfrm>
          <a:prstGeom prst="rect">
            <a:avLst/>
          </a:prstGeom>
          <a:solidFill>
            <a:srgbClr val="FF99FF"/>
          </a:solidFill>
          <a:ln w="9525" algn="ctr">
            <a:noFill/>
            <a:miter lim="800000"/>
            <a:headEnd/>
            <a:tailEnd/>
          </a:ln>
        </p:spPr>
        <p:txBody>
          <a:bodyPr>
            <a:spAutoFit/>
          </a:bodyPr>
          <a:lstStyle/>
          <a:p>
            <a:r>
              <a:rPr lang="en-US" altLang="ko-KR" sz="2000">
                <a:latin typeface="Times New Roman" pitchFamily="18" charset="0"/>
                <a:ea typeface="휴먼모음T" pitchFamily="18" charset="-127"/>
              </a:rPr>
              <a:t>GMM</a:t>
            </a:r>
          </a:p>
        </p:txBody>
      </p:sp>
      <p:sp>
        <p:nvSpPr>
          <p:cNvPr id="851977" name="Rectangle 9"/>
          <p:cNvSpPr>
            <a:spLocks noChangeArrowheads="1"/>
          </p:cNvSpPr>
          <p:nvPr/>
        </p:nvSpPr>
        <p:spPr bwMode="auto">
          <a:xfrm>
            <a:off x="250825" y="303610"/>
            <a:ext cx="8642350" cy="702469"/>
          </a:xfrm>
          <a:prstGeom prst="rect">
            <a:avLst/>
          </a:prstGeom>
          <a:gradFill rotWithShape="1">
            <a:gsLst>
              <a:gs pos="0">
                <a:srgbClr val="3399FF"/>
              </a:gs>
              <a:gs pos="50000">
                <a:srgbClr val="3399FF">
                  <a:gamma/>
                  <a:tint val="0"/>
                  <a:invGamma/>
                </a:srgbClr>
              </a:gs>
              <a:gs pos="100000">
                <a:srgbClr val="3399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Family tree based on God</a:t>
            </a:r>
          </a:p>
        </p:txBody>
      </p:sp>
      <p:sp>
        <p:nvSpPr>
          <p:cNvPr id="852050" name="Line 82"/>
          <p:cNvSpPr>
            <a:spLocks noChangeShapeType="1"/>
          </p:cNvSpPr>
          <p:nvPr/>
        </p:nvSpPr>
        <p:spPr bwMode="auto">
          <a:xfrm>
            <a:off x="755651" y="1762125"/>
            <a:ext cx="576263" cy="0"/>
          </a:xfrm>
          <a:prstGeom prst="line">
            <a:avLst/>
          </a:prstGeom>
          <a:noFill/>
          <a:ln w="44450">
            <a:solidFill>
              <a:srgbClr val="B2B2B2"/>
            </a:solidFill>
            <a:round/>
            <a:headEnd/>
            <a:tailEnd/>
          </a:ln>
        </p:spPr>
        <p:txBody>
          <a:bodyPr wrap="none" anchor="ctr"/>
          <a:lstStyle/>
          <a:p>
            <a:endParaRPr lang="ko-KR" altLang="en-US"/>
          </a:p>
        </p:txBody>
      </p:sp>
      <p:sp>
        <p:nvSpPr>
          <p:cNvPr id="852051" name="Line 83"/>
          <p:cNvSpPr>
            <a:spLocks noChangeShapeType="1"/>
          </p:cNvSpPr>
          <p:nvPr/>
        </p:nvSpPr>
        <p:spPr bwMode="auto">
          <a:xfrm>
            <a:off x="1044575" y="1762125"/>
            <a:ext cx="1588" cy="225029"/>
          </a:xfrm>
          <a:prstGeom prst="line">
            <a:avLst/>
          </a:prstGeom>
          <a:noFill/>
          <a:ln w="44450">
            <a:solidFill>
              <a:srgbClr val="B2B2B2"/>
            </a:solidFill>
            <a:round/>
            <a:headEnd/>
            <a:tailEnd/>
          </a:ln>
        </p:spPr>
        <p:txBody>
          <a:bodyPr wrap="none" anchor="ctr"/>
          <a:lstStyle/>
          <a:p>
            <a:endParaRPr lang="ko-KR" altLang="en-US"/>
          </a:p>
        </p:txBody>
      </p:sp>
      <p:pic>
        <p:nvPicPr>
          <p:cNvPr id="852052" name="Picture 84" descr="인물3"/>
          <p:cNvPicPr>
            <a:picLocks noChangeAspect="1" noChangeArrowheads="1"/>
          </p:cNvPicPr>
          <p:nvPr/>
        </p:nvPicPr>
        <p:blipFill>
          <a:blip r:embed="rId3" cstate="print"/>
          <a:srcRect l="16646" r="26944"/>
          <a:stretch>
            <a:fillRect/>
          </a:stretch>
        </p:blipFill>
        <p:spPr bwMode="auto">
          <a:xfrm>
            <a:off x="252414" y="1491854"/>
            <a:ext cx="503237" cy="485775"/>
          </a:xfrm>
          <a:prstGeom prst="rect">
            <a:avLst/>
          </a:prstGeom>
          <a:noFill/>
          <a:ln w="9525">
            <a:noFill/>
            <a:miter lim="800000"/>
            <a:headEnd/>
            <a:tailEnd/>
          </a:ln>
        </p:spPr>
      </p:pic>
      <p:pic>
        <p:nvPicPr>
          <p:cNvPr id="852053" name="Picture 85" descr="인물24"/>
          <p:cNvPicPr>
            <a:picLocks noChangeAspect="1" noChangeArrowheads="1"/>
          </p:cNvPicPr>
          <p:nvPr/>
        </p:nvPicPr>
        <p:blipFill>
          <a:blip r:embed="rId4" cstate="print"/>
          <a:srcRect/>
          <a:stretch>
            <a:fillRect/>
          </a:stretch>
        </p:blipFill>
        <p:spPr bwMode="auto">
          <a:xfrm>
            <a:off x="1404938" y="1545432"/>
            <a:ext cx="360362" cy="432197"/>
          </a:xfrm>
          <a:prstGeom prst="rect">
            <a:avLst/>
          </a:prstGeom>
          <a:noFill/>
          <a:ln w="9525">
            <a:noFill/>
            <a:miter lim="800000"/>
            <a:headEnd/>
            <a:tailEnd/>
          </a:ln>
        </p:spPr>
      </p:pic>
      <p:pic>
        <p:nvPicPr>
          <p:cNvPr id="852082" name="Picture 114" descr="인물24"/>
          <p:cNvPicPr>
            <a:picLocks noChangeAspect="1" noChangeArrowheads="1"/>
          </p:cNvPicPr>
          <p:nvPr/>
        </p:nvPicPr>
        <p:blipFill>
          <a:blip r:embed="rId4" cstate="print"/>
          <a:srcRect/>
          <a:stretch>
            <a:fillRect/>
          </a:stretch>
        </p:blipFill>
        <p:spPr bwMode="auto">
          <a:xfrm>
            <a:off x="6661151" y="3112294"/>
            <a:ext cx="576263" cy="701279"/>
          </a:xfrm>
          <a:prstGeom prst="rect">
            <a:avLst/>
          </a:prstGeom>
          <a:noFill/>
          <a:ln w="9525">
            <a:noFill/>
            <a:miter lim="800000"/>
            <a:headEnd/>
            <a:tailEnd/>
          </a:ln>
        </p:spPr>
      </p:pic>
      <p:pic>
        <p:nvPicPr>
          <p:cNvPr id="852083" name="Picture 115" descr="인물3"/>
          <p:cNvPicPr>
            <a:picLocks noChangeAspect="1" noChangeArrowheads="1"/>
          </p:cNvPicPr>
          <p:nvPr/>
        </p:nvPicPr>
        <p:blipFill>
          <a:blip r:embed="rId3" cstate="print"/>
          <a:srcRect l="16646" r="26944"/>
          <a:stretch>
            <a:fillRect/>
          </a:stretch>
        </p:blipFill>
        <p:spPr bwMode="auto">
          <a:xfrm>
            <a:off x="2413001" y="3057525"/>
            <a:ext cx="792163" cy="757238"/>
          </a:xfrm>
          <a:prstGeom prst="rect">
            <a:avLst/>
          </a:prstGeom>
          <a:noFill/>
          <a:ln w="9525">
            <a:noFill/>
            <a:miter lim="800000"/>
            <a:headEnd/>
            <a:tailEnd/>
          </a:ln>
        </p:spPr>
      </p:pic>
      <p:pic>
        <p:nvPicPr>
          <p:cNvPr id="852084" name="Picture 116" descr="인물25"/>
          <p:cNvPicPr>
            <a:picLocks noChangeAspect="1" noChangeArrowheads="1"/>
          </p:cNvPicPr>
          <p:nvPr/>
        </p:nvPicPr>
        <p:blipFill>
          <a:blip r:embed="rId5" cstate="print"/>
          <a:srcRect/>
          <a:stretch>
            <a:fillRect/>
          </a:stretch>
        </p:blipFill>
        <p:spPr bwMode="auto">
          <a:xfrm>
            <a:off x="4572001" y="3813573"/>
            <a:ext cx="574675" cy="648890"/>
          </a:xfrm>
          <a:prstGeom prst="rect">
            <a:avLst/>
          </a:prstGeom>
          <a:noFill/>
          <a:ln w="9525">
            <a:noFill/>
            <a:miter lim="800000"/>
            <a:headEnd/>
            <a:tailEnd/>
          </a:ln>
        </p:spPr>
      </p:pic>
      <p:sp>
        <p:nvSpPr>
          <p:cNvPr id="852085" name="Line 117"/>
          <p:cNvSpPr>
            <a:spLocks noChangeShapeType="1"/>
          </p:cNvSpPr>
          <p:nvPr/>
        </p:nvSpPr>
        <p:spPr bwMode="auto">
          <a:xfrm>
            <a:off x="3132139" y="3436144"/>
            <a:ext cx="3457575" cy="0"/>
          </a:xfrm>
          <a:prstGeom prst="line">
            <a:avLst/>
          </a:prstGeom>
          <a:noFill/>
          <a:ln w="44450">
            <a:solidFill>
              <a:srgbClr val="B2B2B2"/>
            </a:solidFill>
            <a:round/>
            <a:headEnd/>
            <a:tailEnd/>
          </a:ln>
        </p:spPr>
        <p:txBody>
          <a:bodyPr wrap="none" anchor="ctr"/>
          <a:lstStyle/>
          <a:p>
            <a:endParaRPr lang="ko-KR" altLang="en-US"/>
          </a:p>
        </p:txBody>
      </p:sp>
      <p:sp>
        <p:nvSpPr>
          <p:cNvPr id="852086" name="Line 118"/>
          <p:cNvSpPr>
            <a:spLocks noChangeShapeType="1"/>
          </p:cNvSpPr>
          <p:nvPr/>
        </p:nvSpPr>
        <p:spPr bwMode="auto">
          <a:xfrm>
            <a:off x="4860925" y="3436144"/>
            <a:ext cx="0" cy="270272"/>
          </a:xfrm>
          <a:prstGeom prst="line">
            <a:avLst/>
          </a:prstGeom>
          <a:noFill/>
          <a:ln w="44450">
            <a:solidFill>
              <a:srgbClr val="B2B2B2"/>
            </a:solidFill>
            <a:round/>
            <a:headEnd/>
            <a:tailEnd/>
          </a:ln>
        </p:spPr>
        <p:txBody>
          <a:bodyPr wrap="none" anchor="ctr"/>
          <a:lstStyle/>
          <a:p>
            <a:endParaRPr lang="ko-KR" altLang="en-US"/>
          </a:p>
        </p:txBody>
      </p:sp>
      <p:pic>
        <p:nvPicPr>
          <p:cNvPr id="852087" name="Picture 119" descr="인물24"/>
          <p:cNvPicPr>
            <a:picLocks noChangeAspect="1" noChangeArrowheads="1"/>
          </p:cNvPicPr>
          <p:nvPr/>
        </p:nvPicPr>
        <p:blipFill>
          <a:blip r:embed="rId4" cstate="print"/>
          <a:srcRect/>
          <a:stretch>
            <a:fillRect/>
          </a:stretch>
        </p:blipFill>
        <p:spPr bwMode="auto">
          <a:xfrm>
            <a:off x="3562351" y="2516981"/>
            <a:ext cx="504825" cy="595313"/>
          </a:xfrm>
          <a:prstGeom prst="rect">
            <a:avLst/>
          </a:prstGeom>
          <a:noFill/>
          <a:ln w="9525">
            <a:noFill/>
            <a:miter lim="800000"/>
            <a:headEnd/>
            <a:tailEnd/>
          </a:ln>
        </p:spPr>
      </p:pic>
      <p:pic>
        <p:nvPicPr>
          <p:cNvPr id="852088" name="Picture 120" descr="인물3"/>
          <p:cNvPicPr>
            <a:picLocks noChangeAspect="1" noChangeArrowheads="1"/>
          </p:cNvPicPr>
          <p:nvPr/>
        </p:nvPicPr>
        <p:blipFill>
          <a:blip r:embed="rId3" cstate="print"/>
          <a:srcRect l="16646" r="26944"/>
          <a:stretch>
            <a:fillRect/>
          </a:stretch>
        </p:blipFill>
        <p:spPr bwMode="auto">
          <a:xfrm>
            <a:off x="1330325" y="2463404"/>
            <a:ext cx="719138" cy="647700"/>
          </a:xfrm>
          <a:prstGeom prst="rect">
            <a:avLst/>
          </a:prstGeom>
          <a:noFill/>
          <a:ln w="9525">
            <a:noFill/>
            <a:miter lim="800000"/>
            <a:headEnd/>
            <a:tailEnd/>
          </a:ln>
        </p:spPr>
      </p:pic>
      <p:sp>
        <p:nvSpPr>
          <p:cNvPr id="852089" name="Line 121"/>
          <p:cNvSpPr>
            <a:spLocks noChangeShapeType="1"/>
          </p:cNvSpPr>
          <p:nvPr/>
        </p:nvSpPr>
        <p:spPr bwMode="auto">
          <a:xfrm>
            <a:off x="2051051" y="2787254"/>
            <a:ext cx="1439863" cy="0"/>
          </a:xfrm>
          <a:prstGeom prst="line">
            <a:avLst/>
          </a:prstGeom>
          <a:noFill/>
          <a:ln w="44450">
            <a:solidFill>
              <a:srgbClr val="B2B2B2"/>
            </a:solidFill>
            <a:round/>
            <a:headEnd/>
            <a:tailEnd/>
          </a:ln>
        </p:spPr>
        <p:txBody>
          <a:bodyPr wrap="none" anchor="ctr"/>
          <a:lstStyle/>
          <a:p>
            <a:endParaRPr lang="ko-KR" altLang="en-US"/>
          </a:p>
        </p:txBody>
      </p:sp>
      <p:sp>
        <p:nvSpPr>
          <p:cNvPr id="852090" name="Line 122"/>
          <p:cNvSpPr>
            <a:spLocks noChangeShapeType="1"/>
          </p:cNvSpPr>
          <p:nvPr/>
        </p:nvSpPr>
        <p:spPr bwMode="auto">
          <a:xfrm>
            <a:off x="2770188" y="2787253"/>
            <a:ext cx="0" cy="270272"/>
          </a:xfrm>
          <a:prstGeom prst="line">
            <a:avLst/>
          </a:prstGeom>
          <a:noFill/>
          <a:ln w="44450">
            <a:solidFill>
              <a:srgbClr val="B2B2B2"/>
            </a:solidFill>
            <a:round/>
            <a:headEnd/>
            <a:tailEnd/>
          </a:ln>
        </p:spPr>
        <p:txBody>
          <a:bodyPr wrap="none" anchor="ctr"/>
          <a:lstStyle/>
          <a:p>
            <a:endParaRPr lang="ko-KR" altLang="en-US"/>
          </a:p>
        </p:txBody>
      </p:sp>
      <p:pic>
        <p:nvPicPr>
          <p:cNvPr id="852091" name="Picture 123" descr="인물24"/>
          <p:cNvPicPr>
            <a:picLocks noChangeAspect="1" noChangeArrowheads="1"/>
          </p:cNvPicPr>
          <p:nvPr/>
        </p:nvPicPr>
        <p:blipFill>
          <a:blip r:embed="rId4" cstate="print"/>
          <a:srcRect/>
          <a:stretch>
            <a:fillRect/>
          </a:stretch>
        </p:blipFill>
        <p:spPr bwMode="auto">
          <a:xfrm>
            <a:off x="7739064" y="2516981"/>
            <a:ext cx="504825" cy="595313"/>
          </a:xfrm>
          <a:prstGeom prst="rect">
            <a:avLst/>
          </a:prstGeom>
          <a:noFill/>
          <a:ln w="9525">
            <a:noFill/>
            <a:miter lim="800000"/>
            <a:headEnd/>
            <a:tailEnd/>
          </a:ln>
        </p:spPr>
      </p:pic>
      <p:pic>
        <p:nvPicPr>
          <p:cNvPr id="852092" name="Picture 124" descr="인물3"/>
          <p:cNvPicPr>
            <a:picLocks noChangeAspect="1" noChangeArrowheads="1"/>
          </p:cNvPicPr>
          <p:nvPr/>
        </p:nvPicPr>
        <p:blipFill>
          <a:blip r:embed="rId3" cstate="print"/>
          <a:srcRect l="16646" r="26944"/>
          <a:stretch>
            <a:fillRect/>
          </a:stretch>
        </p:blipFill>
        <p:spPr bwMode="auto">
          <a:xfrm>
            <a:off x="5507039" y="2463404"/>
            <a:ext cx="719137" cy="647700"/>
          </a:xfrm>
          <a:prstGeom prst="rect">
            <a:avLst/>
          </a:prstGeom>
          <a:noFill/>
          <a:ln w="9525">
            <a:noFill/>
            <a:miter lim="800000"/>
            <a:headEnd/>
            <a:tailEnd/>
          </a:ln>
        </p:spPr>
      </p:pic>
      <p:sp>
        <p:nvSpPr>
          <p:cNvPr id="852093" name="Line 125"/>
          <p:cNvSpPr>
            <a:spLocks noChangeShapeType="1"/>
          </p:cNvSpPr>
          <p:nvPr/>
        </p:nvSpPr>
        <p:spPr bwMode="auto">
          <a:xfrm>
            <a:off x="6227763" y="2787254"/>
            <a:ext cx="1439862" cy="0"/>
          </a:xfrm>
          <a:prstGeom prst="line">
            <a:avLst/>
          </a:prstGeom>
          <a:noFill/>
          <a:ln w="44450">
            <a:solidFill>
              <a:srgbClr val="B2B2B2"/>
            </a:solidFill>
            <a:round/>
            <a:headEnd/>
            <a:tailEnd/>
          </a:ln>
        </p:spPr>
        <p:txBody>
          <a:bodyPr wrap="none" anchor="ctr"/>
          <a:lstStyle/>
          <a:p>
            <a:endParaRPr lang="ko-KR" altLang="en-US"/>
          </a:p>
        </p:txBody>
      </p:sp>
      <p:sp>
        <p:nvSpPr>
          <p:cNvPr id="852094" name="Line 126"/>
          <p:cNvSpPr>
            <a:spLocks noChangeShapeType="1"/>
          </p:cNvSpPr>
          <p:nvPr/>
        </p:nvSpPr>
        <p:spPr bwMode="auto">
          <a:xfrm>
            <a:off x="6946900" y="2787253"/>
            <a:ext cx="0" cy="270272"/>
          </a:xfrm>
          <a:prstGeom prst="line">
            <a:avLst/>
          </a:prstGeom>
          <a:noFill/>
          <a:ln w="44450">
            <a:solidFill>
              <a:srgbClr val="B2B2B2"/>
            </a:solidFill>
            <a:round/>
            <a:headEnd/>
            <a:tailEnd/>
          </a:ln>
        </p:spPr>
        <p:txBody>
          <a:bodyPr wrap="none" anchor="ctr"/>
          <a:lstStyle/>
          <a:p>
            <a:endParaRPr lang="ko-KR" altLang="en-US"/>
          </a:p>
        </p:txBody>
      </p:sp>
      <p:sp>
        <p:nvSpPr>
          <p:cNvPr id="852095" name="Line 127"/>
          <p:cNvSpPr>
            <a:spLocks noChangeShapeType="1"/>
          </p:cNvSpPr>
          <p:nvPr/>
        </p:nvSpPr>
        <p:spPr bwMode="auto">
          <a:xfrm>
            <a:off x="1403351" y="2247900"/>
            <a:ext cx="576263" cy="0"/>
          </a:xfrm>
          <a:prstGeom prst="line">
            <a:avLst/>
          </a:prstGeom>
          <a:noFill/>
          <a:ln w="44450">
            <a:solidFill>
              <a:srgbClr val="B2B2B2"/>
            </a:solidFill>
            <a:round/>
            <a:headEnd/>
            <a:tailEnd/>
          </a:ln>
        </p:spPr>
        <p:txBody>
          <a:bodyPr wrap="none" anchor="ctr"/>
          <a:lstStyle/>
          <a:p>
            <a:endParaRPr lang="ko-KR" altLang="en-US"/>
          </a:p>
        </p:txBody>
      </p:sp>
      <p:sp>
        <p:nvSpPr>
          <p:cNvPr id="852096" name="Line 128"/>
          <p:cNvSpPr>
            <a:spLocks noChangeShapeType="1"/>
          </p:cNvSpPr>
          <p:nvPr/>
        </p:nvSpPr>
        <p:spPr bwMode="auto">
          <a:xfrm>
            <a:off x="1690689" y="2247900"/>
            <a:ext cx="1587" cy="225029"/>
          </a:xfrm>
          <a:prstGeom prst="line">
            <a:avLst/>
          </a:prstGeom>
          <a:noFill/>
          <a:ln w="44450">
            <a:solidFill>
              <a:srgbClr val="B2B2B2"/>
            </a:solidFill>
            <a:round/>
            <a:headEnd/>
            <a:tailEnd/>
          </a:ln>
        </p:spPr>
        <p:txBody>
          <a:bodyPr wrap="none" anchor="ctr"/>
          <a:lstStyle/>
          <a:p>
            <a:endParaRPr lang="ko-KR" altLang="en-US"/>
          </a:p>
        </p:txBody>
      </p:sp>
      <p:pic>
        <p:nvPicPr>
          <p:cNvPr id="852097" name="Picture 129" descr="인물3"/>
          <p:cNvPicPr>
            <a:picLocks noChangeAspect="1" noChangeArrowheads="1"/>
          </p:cNvPicPr>
          <p:nvPr/>
        </p:nvPicPr>
        <p:blipFill>
          <a:blip r:embed="rId3" cstate="print"/>
          <a:srcRect l="16646" r="26944"/>
          <a:stretch>
            <a:fillRect/>
          </a:stretch>
        </p:blipFill>
        <p:spPr bwMode="auto">
          <a:xfrm>
            <a:off x="827088" y="1977629"/>
            <a:ext cx="576262" cy="540544"/>
          </a:xfrm>
          <a:prstGeom prst="rect">
            <a:avLst/>
          </a:prstGeom>
          <a:noFill/>
          <a:ln w="9525">
            <a:noFill/>
            <a:miter lim="800000"/>
            <a:headEnd/>
            <a:tailEnd/>
          </a:ln>
        </p:spPr>
      </p:pic>
      <p:pic>
        <p:nvPicPr>
          <p:cNvPr id="852098" name="Picture 130" descr="인물24"/>
          <p:cNvPicPr>
            <a:picLocks noChangeAspect="1" noChangeArrowheads="1"/>
          </p:cNvPicPr>
          <p:nvPr/>
        </p:nvPicPr>
        <p:blipFill>
          <a:blip r:embed="rId4" cstate="print"/>
          <a:srcRect/>
          <a:stretch>
            <a:fillRect/>
          </a:stretch>
        </p:blipFill>
        <p:spPr bwMode="auto">
          <a:xfrm>
            <a:off x="2051050" y="2031206"/>
            <a:ext cx="431800" cy="486966"/>
          </a:xfrm>
          <a:prstGeom prst="rect">
            <a:avLst/>
          </a:prstGeom>
          <a:noFill/>
          <a:ln w="9525">
            <a:noFill/>
            <a:miter lim="800000"/>
            <a:headEnd/>
            <a:tailEnd/>
          </a:ln>
        </p:spPr>
      </p:pic>
      <p:sp>
        <p:nvSpPr>
          <p:cNvPr id="852099" name="Line 131"/>
          <p:cNvSpPr>
            <a:spLocks noChangeShapeType="1"/>
          </p:cNvSpPr>
          <p:nvPr/>
        </p:nvSpPr>
        <p:spPr bwMode="auto">
          <a:xfrm>
            <a:off x="3492501" y="2247900"/>
            <a:ext cx="576263" cy="0"/>
          </a:xfrm>
          <a:prstGeom prst="line">
            <a:avLst/>
          </a:prstGeom>
          <a:noFill/>
          <a:ln w="44450">
            <a:solidFill>
              <a:srgbClr val="B2B2B2"/>
            </a:solidFill>
            <a:round/>
            <a:headEnd/>
            <a:tailEnd/>
          </a:ln>
        </p:spPr>
        <p:txBody>
          <a:bodyPr wrap="none" anchor="ctr"/>
          <a:lstStyle/>
          <a:p>
            <a:endParaRPr lang="ko-KR" altLang="en-US"/>
          </a:p>
        </p:txBody>
      </p:sp>
      <p:sp>
        <p:nvSpPr>
          <p:cNvPr id="852100" name="Line 132"/>
          <p:cNvSpPr>
            <a:spLocks noChangeShapeType="1"/>
          </p:cNvSpPr>
          <p:nvPr/>
        </p:nvSpPr>
        <p:spPr bwMode="auto">
          <a:xfrm>
            <a:off x="3779839" y="2247900"/>
            <a:ext cx="1587" cy="225029"/>
          </a:xfrm>
          <a:prstGeom prst="line">
            <a:avLst/>
          </a:prstGeom>
          <a:noFill/>
          <a:ln w="44450">
            <a:solidFill>
              <a:srgbClr val="B2B2B2"/>
            </a:solidFill>
            <a:round/>
            <a:headEnd/>
            <a:tailEnd/>
          </a:ln>
        </p:spPr>
        <p:txBody>
          <a:bodyPr wrap="none" anchor="ctr"/>
          <a:lstStyle/>
          <a:p>
            <a:endParaRPr lang="ko-KR" altLang="en-US"/>
          </a:p>
        </p:txBody>
      </p:sp>
      <p:pic>
        <p:nvPicPr>
          <p:cNvPr id="852101" name="Picture 133" descr="인물3"/>
          <p:cNvPicPr>
            <a:picLocks noChangeAspect="1" noChangeArrowheads="1"/>
          </p:cNvPicPr>
          <p:nvPr/>
        </p:nvPicPr>
        <p:blipFill>
          <a:blip r:embed="rId3" cstate="print"/>
          <a:srcRect l="16646" r="26944"/>
          <a:stretch>
            <a:fillRect/>
          </a:stretch>
        </p:blipFill>
        <p:spPr bwMode="auto">
          <a:xfrm>
            <a:off x="2916238" y="1977629"/>
            <a:ext cx="576262" cy="540544"/>
          </a:xfrm>
          <a:prstGeom prst="rect">
            <a:avLst/>
          </a:prstGeom>
          <a:noFill/>
          <a:ln w="9525">
            <a:noFill/>
            <a:miter lim="800000"/>
            <a:headEnd/>
            <a:tailEnd/>
          </a:ln>
        </p:spPr>
      </p:pic>
      <p:pic>
        <p:nvPicPr>
          <p:cNvPr id="852102" name="Picture 134" descr="인물24"/>
          <p:cNvPicPr>
            <a:picLocks noChangeAspect="1" noChangeArrowheads="1"/>
          </p:cNvPicPr>
          <p:nvPr/>
        </p:nvPicPr>
        <p:blipFill>
          <a:blip r:embed="rId4" cstate="print"/>
          <a:srcRect/>
          <a:stretch>
            <a:fillRect/>
          </a:stretch>
        </p:blipFill>
        <p:spPr bwMode="auto">
          <a:xfrm>
            <a:off x="4140200" y="2031206"/>
            <a:ext cx="431800" cy="486966"/>
          </a:xfrm>
          <a:prstGeom prst="rect">
            <a:avLst/>
          </a:prstGeom>
          <a:noFill/>
          <a:ln w="9525">
            <a:noFill/>
            <a:miter lim="800000"/>
            <a:headEnd/>
            <a:tailEnd/>
          </a:ln>
        </p:spPr>
      </p:pic>
      <p:sp>
        <p:nvSpPr>
          <p:cNvPr id="852103" name="Line 135"/>
          <p:cNvSpPr>
            <a:spLocks noChangeShapeType="1"/>
          </p:cNvSpPr>
          <p:nvPr/>
        </p:nvSpPr>
        <p:spPr bwMode="auto">
          <a:xfrm>
            <a:off x="5580063" y="2247900"/>
            <a:ext cx="576262" cy="0"/>
          </a:xfrm>
          <a:prstGeom prst="line">
            <a:avLst/>
          </a:prstGeom>
          <a:noFill/>
          <a:ln w="44450">
            <a:solidFill>
              <a:srgbClr val="B2B2B2"/>
            </a:solidFill>
            <a:round/>
            <a:headEnd/>
            <a:tailEnd/>
          </a:ln>
        </p:spPr>
        <p:txBody>
          <a:bodyPr wrap="none" anchor="ctr"/>
          <a:lstStyle/>
          <a:p>
            <a:endParaRPr lang="ko-KR" altLang="en-US"/>
          </a:p>
        </p:txBody>
      </p:sp>
      <p:sp>
        <p:nvSpPr>
          <p:cNvPr id="852104" name="Line 136"/>
          <p:cNvSpPr>
            <a:spLocks noChangeShapeType="1"/>
          </p:cNvSpPr>
          <p:nvPr/>
        </p:nvSpPr>
        <p:spPr bwMode="auto">
          <a:xfrm>
            <a:off x="5867400" y="2247900"/>
            <a:ext cx="1588" cy="225029"/>
          </a:xfrm>
          <a:prstGeom prst="line">
            <a:avLst/>
          </a:prstGeom>
          <a:noFill/>
          <a:ln w="44450">
            <a:solidFill>
              <a:srgbClr val="B2B2B2"/>
            </a:solidFill>
            <a:round/>
            <a:headEnd/>
            <a:tailEnd/>
          </a:ln>
        </p:spPr>
        <p:txBody>
          <a:bodyPr wrap="none" anchor="ctr"/>
          <a:lstStyle/>
          <a:p>
            <a:endParaRPr lang="ko-KR" altLang="en-US"/>
          </a:p>
        </p:txBody>
      </p:sp>
      <p:pic>
        <p:nvPicPr>
          <p:cNvPr id="852105" name="Picture 137" descr="인물3"/>
          <p:cNvPicPr>
            <a:picLocks noChangeAspect="1" noChangeArrowheads="1"/>
          </p:cNvPicPr>
          <p:nvPr/>
        </p:nvPicPr>
        <p:blipFill>
          <a:blip r:embed="rId3" cstate="print"/>
          <a:srcRect l="16646" r="26944"/>
          <a:stretch>
            <a:fillRect/>
          </a:stretch>
        </p:blipFill>
        <p:spPr bwMode="auto">
          <a:xfrm>
            <a:off x="5003801" y="1977629"/>
            <a:ext cx="576263" cy="540544"/>
          </a:xfrm>
          <a:prstGeom prst="rect">
            <a:avLst/>
          </a:prstGeom>
          <a:noFill/>
          <a:ln w="9525">
            <a:noFill/>
            <a:miter lim="800000"/>
            <a:headEnd/>
            <a:tailEnd/>
          </a:ln>
        </p:spPr>
      </p:pic>
      <p:pic>
        <p:nvPicPr>
          <p:cNvPr id="852106" name="Picture 138" descr="인물24"/>
          <p:cNvPicPr>
            <a:picLocks noChangeAspect="1" noChangeArrowheads="1"/>
          </p:cNvPicPr>
          <p:nvPr/>
        </p:nvPicPr>
        <p:blipFill>
          <a:blip r:embed="rId4" cstate="print"/>
          <a:srcRect/>
          <a:stretch>
            <a:fillRect/>
          </a:stretch>
        </p:blipFill>
        <p:spPr bwMode="auto">
          <a:xfrm>
            <a:off x="6227763" y="2031206"/>
            <a:ext cx="431800" cy="486966"/>
          </a:xfrm>
          <a:prstGeom prst="rect">
            <a:avLst/>
          </a:prstGeom>
          <a:noFill/>
          <a:ln w="9525">
            <a:noFill/>
            <a:miter lim="800000"/>
            <a:headEnd/>
            <a:tailEnd/>
          </a:ln>
        </p:spPr>
      </p:pic>
      <p:sp>
        <p:nvSpPr>
          <p:cNvPr id="852107" name="Line 139"/>
          <p:cNvSpPr>
            <a:spLocks noChangeShapeType="1"/>
          </p:cNvSpPr>
          <p:nvPr/>
        </p:nvSpPr>
        <p:spPr bwMode="auto">
          <a:xfrm>
            <a:off x="7669213" y="2247900"/>
            <a:ext cx="576262" cy="0"/>
          </a:xfrm>
          <a:prstGeom prst="line">
            <a:avLst/>
          </a:prstGeom>
          <a:noFill/>
          <a:ln w="44450">
            <a:solidFill>
              <a:srgbClr val="B2B2B2"/>
            </a:solidFill>
            <a:round/>
            <a:headEnd/>
            <a:tailEnd/>
          </a:ln>
        </p:spPr>
        <p:txBody>
          <a:bodyPr wrap="none" anchor="ctr"/>
          <a:lstStyle/>
          <a:p>
            <a:endParaRPr lang="ko-KR" altLang="en-US"/>
          </a:p>
        </p:txBody>
      </p:sp>
      <p:sp>
        <p:nvSpPr>
          <p:cNvPr id="852108" name="Line 140"/>
          <p:cNvSpPr>
            <a:spLocks noChangeShapeType="1"/>
          </p:cNvSpPr>
          <p:nvPr/>
        </p:nvSpPr>
        <p:spPr bwMode="auto">
          <a:xfrm>
            <a:off x="7956550" y="2247900"/>
            <a:ext cx="1588" cy="225029"/>
          </a:xfrm>
          <a:prstGeom prst="line">
            <a:avLst/>
          </a:prstGeom>
          <a:noFill/>
          <a:ln w="44450">
            <a:solidFill>
              <a:srgbClr val="B2B2B2"/>
            </a:solidFill>
            <a:round/>
            <a:headEnd/>
            <a:tailEnd/>
          </a:ln>
        </p:spPr>
        <p:txBody>
          <a:bodyPr wrap="none" anchor="ctr"/>
          <a:lstStyle/>
          <a:p>
            <a:endParaRPr lang="ko-KR" altLang="en-US"/>
          </a:p>
        </p:txBody>
      </p:sp>
      <p:pic>
        <p:nvPicPr>
          <p:cNvPr id="852109" name="Picture 141" descr="인물3"/>
          <p:cNvPicPr>
            <a:picLocks noChangeAspect="1" noChangeArrowheads="1"/>
          </p:cNvPicPr>
          <p:nvPr/>
        </p:nvPicPr>
        <p:blipFill>
          <a:blip r:embed="rId3" cstate="print"/>
          <a:srcRect l="16646" r="26944"/>
          <a:stretch>
            <a:fillRect/>
          </a:stretch>
        </p:blipFill>
        <p:spPr bwMode="auto">
          <a:xfrm>
            <a:off x="7092951" y="1977629"/>
            <a:ext cx="576263" cy="540544"/>
          </a:xfrm>
          <a:prstGeom prst="rect">
            <a:avLst/>
          </a:prstGeom>
          <a:noFill/>
          <a:ln w="9525">
            <a:noFill/>
            <a:miter lim="800000"/>
            <a:headEnd/>
            <a:tailEnd/>
          </a:ln>
        </p:spPr>
      </p:pic>
      <p:pic>
        <p:nvPicPr>
          <p:cNvPr id="852110" name="Picture 142" descr="인물24"/>
          <p:cNvPicPr>
            <a:picLocks noChangeAspect="1" noChangeArrowheads="1"/>
          </p:cNvPicPr>
          <p:nvPr/>
        </p:nvPicPr>
        <p:blipFill>
          <a:blip r:embed="rId4" cstate="print"/>
          <a:srcRect/>
          <a:stretch>
            <a:fillRect/>
          </a:stretch>
        </p:blipFill>
        <p:spPr bwMode="auto">
          <a:xfrm>
            <a:off x="8316913" y="2031206"/>
            <a:ext cx="431800" cy="486966"/>
          </a:xfrm>
          <a:prstGeom prst="rect">
            <a:avLst/>
          </a:prstGeom>
          <a:noFill/>
          <a:ln w="9525">
            <a:noFill/>
            <a:miter lim="800000"/>
            <a:headEnd/>
            <a:tailEnd/>
          </a:ln>
        </p:spPr>
      </p:pic>
      <p:sp>
        <p:nvSpPr>
          <p:cNvPr id="852111" name="Line 143"/>
          <p:cNvSpPr>
            <a:spLocks noChangeShapeType="1"/>
          </p:cNvSpPr>
          <p:nvPr/>
        </p:nvSpPr>
        <p:spPr bwMode="auto">
          <a:xfrm>
            <a:off x="2914651" y="1762125"/>
            <a:ext cx="576263" cy="0"/>
          </a:xfrm>
          <a:prstGeom prst="line">
            <a:avLst/>
          </a:prstGeom>
          <a:noFill/>
          <a:ln w="44450">
            <a:solidFill>
              <a:srgbClr val="B2B2B2"/>
            </a:solidFill>
            <a:round/>
            <a:headEnd/>
            <a:tailEnd/>
          </a:ln>
        </p:spPr>
        <p:txBody>
          <a:bodyPr wrap="none" anchor="ctr"/>
          <a:lstStyle/>
          <a:p>
            <a:endParaRPr lang="ko-KR" altLang="en-US"/>
          </a:p>
        </p:txBody>
      </p:sp>
      <p:sp>
        <p:nvSpPr>
          <p:cNvPr id="852112" name="Line 144"/>
          <p:cNvSpPr>
            <a:spLocks noChangeShapeType="1"/>
          </p:cNvSpPr>
          <p:nvPr/>
        </p:nvSpPr>
        <p:spPr bwMode="auto">
          <a:xfrm>
            <a:off x="3203575" y="1762125"/>
            <a:ext cx="1588" cy="225029"/>
          </a:xfrm>
          <a:prstGeom prst="line">
            <a:avLst/>
          </a:prstGeom>
          <a:noFill/>
          <a:ln w="44450">
            <a:solidFill>
              <a:srgbClr val="B2B2B2"/>
            </a:solidFill>
            <a:round/>
            <a:headEnd/>
            <a:tailEnd/>
          </a:ln>
        </p:spPr>
        <p:txBody>
          <a:bodyPr wrap="none" anchor="ctr"/>
          <a:lstStyle/>
          <a:p>
            <a:endParaRPr lang="ko-KR" altLang="en-US"/>
          </a:p>
        </p:txBody>
      </p:sp>
      <p:pic>
        <p:nvPicPr>
          <p:cNvPr id="852113" name="Picture 145" descr="인물3"/>
          <p:cNvPicPr>
            <a:picLocks noChangeAspect="1" noChangeArrowheads="1"/>
          </p:cNvPicPr>
          <p:nvPr/>
        </p:nvPicPr>
        <p:blipFill>
          <a:blip r:embed="rId3" cstate="print"/>
          <a:srcRect l="16646" r="26944"/>
          <a:stretch>
            <a:fillRect/>
          </a:stretch>
        </p:blipFill>
        <p:spPr bwMode="auto">
          <a:xfrm>
            <a:off x="2411414" y="1491854"/>
            <a:ext cx="503237" cy="485775"/>
          </a:xfrm>
          <a:prstGeom prst="rect">
            <a:avLst/>
          </a:prstGeom>
          <a:noFill/>
          <a:ln w="9525">
            <a:noFill/>
            <a:miter lim="800000"/>
            <a:headEnd/>
            <a:tailEnd/>
          </a:ln>
        </p:spPr>
      </p:pic>
      <p:pic>
        <p:nvPicPr>
          <p:cNvPr id="852114" name="Picture 146" descr="인물24"/>
          <p:cNvPicPr>
            <a:picLocks noChangeAspect="1" noChangeArrowheads="1"/>
          </p:cNvPicPr>
          <p:nvPr/>
        </p:nvPicPr>
        <p:blipFill>
          <a:blip r:embed="rId4" cstate="print"/>
          <a:srcRect/>
          <a:stretch>
            <a:fillRect/>
          </a:stretch>
        </p:blipFill>
        <p:spPr bwMode="auto">
          <a:xfrm>
            <a:off x="3563938" y="1545432"/>
            <a:ext cx="360362" cy="432197"/>
          </a:xfrm>
          <a:prstGeom prst="rect">
            <a:avLst/>
          </a:prstGeom>
          <a:noFill/>
          <a:ln w="9525">
            <a:noFill/>
            <a:miter lim="800000"/>
            <a:headEnd/>
            <a:tailEnd/>
          </a:ln>
        </p:spPr>
      </p:pic>
      <p:sp>
        <p:nvSpPr>
          <p:cNvPr id="852115" name="Line 147"/>
          <p:cNvSpPr>
            <a:spLocks noChangeShapeType="1"/>
          </p:cNvSpPr>
          <p:nvPr/>
        </p:nvSpPr>
        <p:spPr bwMode="auto">
          <a:xfrm>
            <a:off x="5003801" y="1762125"/>
            <a:ext cx="576263" cy="0"/>
          </a:xfrm>
          <a:prstGeom prst="line">
            <a:avLst/>
          </a:prstGeom>
          <a:noFill/>
          <a:ln w="44450">
            <a:solidFill>
              <a:srgbClr val="B2B2B2"/>
            </a:solidFill>
            <a:round/>
            <a:headEnd/>
            <a:tailEnd/>
          </a:ln>
        </p:spPr>
        <p:txBody>
          <a:bodyPr wrap="none" anchor="ctr"/>
          <a:lstStyle/>
          <a:p>
            <a:endParaRPr lang="ko-KR" altLang="en-US"/>
          </a:p>
        </p:txBody>
      </p:sp>
      <p:sp>
        <p:nvSpPr>
          <p:cNvPr id="852116" name="Line 148"/>
          <p:cNvSpPr>
            <a:spLocks noChangeShapeType="1"/>
          </p:cNvSpPr>
          <p:nvPr/>
        </p:nvSpPr>
        <p:spPr bwMode="auto">
          <a:xfrm>
            <a:off x="5292725" y="1762125"/>
            <a:ext cx="1588" cy="225029"/>
          </a:xfrm>
          <a:prstGeom prst="line">
            <a:avLst/>
          </a:prstGeom>
          <a:noFill/>
          <a:ln w="44450">
            <a:solidFill>
              <a:srgbClr val="B2B2B2"/>
            </a:solidFill>
            <a:round/>
            <a:headEnd/>
            <a:tailEnd/>
          </a:ln>
        </p:spPr>
        <p:txBody>
          <a:bodyPr wrap="none" anchor="ctr"/>
          <a:lstStyle/>
          <a:p>
            <a:endParaRPr lang="ko-KR" altLang="en-US"/>
          </a:p>
        </p:txBody>
      </p:sp>
      <p:pic>
        <p:nvPicPr>
          <p:cNvPr id="852117" name="Picture 149" descr="인물3"/>
          <p:cNvPicPr>
            <a:picLocks noChangeAspect="1" noChangeArrowheads="1"/>
          </p:cNvPicPr>
          <p:nvPr/>
        </p:nvPicPr>
        <p:blipFill>
          <a:blip r:embed="rId3" cstate="print"/>
          <a:srcRect l="16646" r="26944"/>
          <a:stretch>
            <a:fillRect/>
          </a:stretch>
        </p:blipFill>
        <p:spPr bwMode="auto">
          <a:xfrm>
            <a:off x="4500564" y="1491854"/>
            <a:ext cx="503237" cy="485775"/>
          </a:xfrm>
          <a:prstGeom prst="rect">
            <a:avLst/>
          </a:prstGeom>
          <a:noFill/>
          <a:ln w="9525">
            <a:noFill/>
            <a:miter lim="800000"/>
            <a:headEnd/>
            <a:tailEnd/>
          </a:ln>
        </p:spPr>
      </p:pic>
      <p:pic>
        <p:nvPicPr>
          <p:cNvPr id="852118" name="Picture 150" descr="인물24"/>
          <p:cNvPicPr>
            <a:picLocks noChangeAspect="1" noChangeArrowheads="1"/>
          </p:cNvPicPr>
          <p:nvPr/>
        </p:nvPicPr>
        <p:blipFill>
          <a:blip r:embed="rId4" cstate="print"/>
          <a:srcRect/>
          <a:stretch>
            <a:fillRect/>
          </a:stretch>
        </p:blipFill>
        <p:spPr bwMode="auto">
          <a:xfrm>
            <a:off x="5653088" y="1545432"/>
            <a:ext cx="360362" cy="432197"/>
          </a:xfrm>
          <a:prstGeom prst="rect">
            <a:avLst/>
          </a:prstGeom>
          <a:noFill/>
          <a:ln w="9525">
            <a:noFill/>
            <a:miter lim="800000"/>
            <a:headEnd/>
            <a:tailEnd/>
          </a:ln>
        </p:spPr>
      </p:pic>
      <p:sp>
        <p:nvSpPr>
          <p:cNvPr id="852119" name="Line 151"/>
          <p:cNvSpPr>
            <a:spLocks noChangeShapeType="1"/>
          </p:cNvSpPr>
          <p:nvPr/>
        </p:nvSpPr>
        <p:spPr bwMode="auto">
          <a:xfrm>
            <a:off x="7091363" y="1762125"/>
            <a:ext cx="576262" cy="0"/>
          </a:xfrm>
          <a:prstGeom prst="line">
            <a:avLst/>
          </a:prstGeom>
          <a:noFill/>
          <a:ln w="44450">
            <a:solidFill>
              <a:srgbClr val="B2B2B2"/>
            </a:solidFill>
            <a:round/>
            <a:headEnd/>
            <a:tailEnd/>
          </a:ln>
        </p:spPr>
        <p:txBody>
          <a:bodyPr wrap="none" anchor="ctr"/>
          <a:lstStyle/>
          <a:p>
            <a:endParaRPr lang="ko-KR" altLang="en-US"/>
          </a:p>
        </p:txBody>
      </p:sp>
      <p:sp>
        <p:nvSpPr>
          <p:cNvPr id="852120" name="Line 152"/>
          <p:cNvSpPr>
            <a:spLocks noChangeShapeType="1"/>
          </p:cNvSpPr>
          <p:nvPr/>
        </p:nvSpPr>
        <p:spPr bwMode="auto">
          <a:xfrm>
            <a:off x="7380289" y="1762125"/>
            <a:ext cx="1587" cy="225029"/>
          </a:xfrm>
          <a:prstGeom prst="line">
            <a:avLst/>
          </a:prstGeom>
          <a:noFill/>
          <a:ln w="44450">
            <a:solidFill>
              <a:srgbClr val="B2B2B2"/>
            </a:solidFill>
            <a:round/>
            <a:headEnd/>
            <a:tailEnd/>
          </a:ln>
        </p:spPr>
        <p:txBody>
          <a:bodyPr wrap="none" anchor="ctr"/>
          <a:lstStyle/>
          <a:p>
            <a:endParaRPr lang="ko-KR" altLang="en-US"/>
          </a:p>
        </p:txBody>
      </p:sp>
      <p:pic>
        <p:nvPicPr>
          <p:cNvPr id="852121" name="Picture 153" descr="인물3"/>
          <p:cNvPicPr>
            <a:picLocks noChangeAspect="1" noChangeArrowheads="1"/>
          </p:cNvPicPr>
          <p:nvPr/>
        </p:nvPicPr>
        <p:blipFill>
          <a:blip r:embed="rId3" cstate="print"/>
          <a:srcRect l="16646" r="26944"/>
          <a:stretch>
            <a:fillRect/>
          </a:stretch>
        </p:blipFill>
        <p:spPr bwMode="auto">
          <a:xfrm>
            <a:off x="6588125" y="1491854"/>
            <a:ext cx="503238" cy="485775"/>
          </a:xfrm>
          <a:prstGeom prst="rect">
            <a:avLst/>
          </a:prstGeom>
          <a:noFill/>
          <a:ln w="9525">
            <a:noFill/>
            <a:miter lim="800000"/>
            <a:headEnd/>
            <a:tailEnd/>
          </a:ln>
        </p:spPr>
      </p:pic>
      <p:pic>
        <p:nvPicPr>
          <p:cNvPr id="852122" name="Picture 154" descr="인물24"/>
          <p:cNvPicPr>
            <a:picLocks noChangeAspect="1" noChangeArrowheads="1"/>
          </p:cNvPicPr>
          <p:nvPr/>
        </p:nvPicPr>
        <p:blipFill>
          <a:blip r:embed="rId4" cstate="print"/>
          <a:srcRect/>
          <a:stretch>
            <a:fillRect/>
          </a:stretch>
        </p:blipFill>
        <p:spPr bwMode="auto">
          <a:xfrm>
            <a:off x="7740651" y="1545432"/>
            <a:ext cx="360363" cy="432197"/>
          </a:xfrm>
          <a:prstGeom prst="rect">
            <a:avLst/>
          </a:prstGeom>
          <a:noFill/>
          <a:ln w="9525">
            <a:noFill/>
            <a:miter lim="800000"/>
            <a:headEnd/>
            <a:tailEnd/>
          </a:ln>
        </p:spPr>
      </p:pic>
      <p:sp>
        <p:nvSpPr>
          <p:cNvPr id="852123" name="Text Box 155"/>
          <p:cNvSpPr txBox="1">
            <a:spLocks noChangeArrowheads="1"/>
          </p:cNvSpPr>
          <p:nvPr/>
        </p:nvSpPr>
        <p:spPr bwMode="auto">
          <a:xfrm>
            <a:off x="3708401" y="4407694"/>
            <a:ext cx="2303463" cy="400110"/>
          </a:xfrm>
          <a:prstGeom prst="rect">
            <a:avLst/>
          </a:prstGeom>
          <a:noFill/>
          <a:ln w="9525" algn="ctr">
            <a:noFill/>
            <a:miter lim="800000"/>
            <a:headEnd/>
            <a:tailEnd/>
          </a:ln>
        </p:spPr>
        <p:txBody>
          <a:bodyPr>
            <a:spAutoFit/>
          </a:bodyPr>
          <a:lstStyle/>
          <a:p>
            <a:pPr>
              <a:spcBef>
                <a:spcPct val="50000"/>
              </a:spcBef>
            </a:pPr>
            <a:r>
              <a:rPr lang="en-US" altLang="ko-KR" sz="2000">
                <a:latin typeface="Times New Roman" pitchFamily="18" charset="0"/>
                <a:ea typeface="굴림" charset="-127"/>
              </a:rPr>
              <a:t>I , myself</a:t>
            </a:r>
          </a:p>
        </p:txBody>
      </p:sp>
      <p:sp>
        <p:nvSpPr>
          <p:cNvPr id="852126" name="Text Box 158"/>
          <p:cNvSpPr txBox="1">
            <a:spLocks noChangeArrowheads="1"/>
          </p:cNvSpPr>
          <p:nvPr/>
        </p:nvSpPr>
        <p:spPr bwMode="auto">
          <a:xfrm>
            <a:off x="2987676" y="3112294"/>
            <a:ext cx="1655763" cy="369332"/>
          </a:xfrm>
          <a:prstGeom prst="rect">
            <a:avLst/>
          </a:prstGeom>
          <a:noFill/>
          <a:ln w="9525" algn="ctr">
            <a:noFill/>
            <a:miter lim="800000"/>
            <a:headEnd/>
            <a:tailEnd/>
          </a:ln>
        </p:spPr>
        <p:txBody>
          <a:bodyPr>
            <a:spAutoFit/>
          </a:bodyPr>
          <a:lstStyle/>
          <a:p>
            <a:pPr>
              <a:spcBef>
                <a:spcPct val="50000"/>
              </a:spcBef>
            </a:pPr>
            <a:r>
              <a:rPr lang="en-US" altLang="ko-KR" sz="1800">
                <a:latin typeface="Times New Roman" pitchFamily="18" charset="0"/>
                <a:ea typeface="굴림" charset="-127"/>
              </a:rPr>
              <a:t>Grandmother</a:t>
            </a:r>
          </a:p>
        </p:txBody>
      </p:sp>
      <p:sp>
        <p:nvSpPr>
          <p:cNvPr id="852128" name="Text Box 160"/>
          <p:cNvSpPr txBox="1">
            <a:spLocks noChangeArrowheads="1"/>
          </p:cNvSpPr>
          <p:nvPr/>
        </p:nvSpPr>
        <p:spPr bwMode="auto">
          <a:xfrm>
            <a:off x="2268538" y="3868342"/>
            <a:ext cx="1223962" cy="400110"/>
          </a:xfrm>
          <a:prstGeom prst="rect">
            <a:avLst/>
          </a:prstGeom>
          <a:noFill/>
          <a:ln w="9525" algn="ctr">
            <a:noFill/>
            <a:miter lim="800000"/>
            <a:headEnd/>
            <a:tailEnd/>
          </a:ln>
        </p:spPr>
        <p:txBody>
          <a:bodyPr>
            <a:spAutoFit/>
          </a:bodyPr>
          <a:lstStyle/>
          <a:p>
            <a:pPr>
              <a:spcBef>
                <a:spcPct val="50000"/>
              </a:spcBef>
            </a:pPr>
            <a:r>
              <a:rPr lang="en-US" altLang="ko-KR" sz="2000">
                <a:latin typeface="Times New Roman" pitchFamily="18" charset="0"/>
                <a:ea typeface="굴림" charset="-127"/>
              </a:rPr>
              <a:t>Father</a:t>
            </a:r>
          </a:p>
        </p:txBody>
      </p:sp>
      <p:sp>
        <p:nvSpPr>
          <p:cNvPr id="852129" name="Text Box 161"/>
          <p:cNvSpPr txBox="1">
            <a:spLocks noChangeArrowheads="1"/>
          </p:cNvSpPr>
          <p:nvPr/>
        </p:nvSpPr>
        <p:spPr bwMode="auto">
          <a:xfrm>
            <a:off x="900114" y="3112294"/>
            <a:ext cx="1512887" cy="369332"/>
          </a:xfrm>
          <a:prstGeom prst="rect">
            <a:avLst/>
          </a:prstGeom>
          <a:noFill/>
          <a:ln w="9525" algn="ctr">
            <a:noFill/>
            <a:miter lim="800000"/>
            <a:headEnd/>
            <a:tailEnd/>
          </a:ln>
        </p:spPr>
        <p:txBody>
          <a:bodyPr>
            <a:spAutoFit/>
          </a:bodyPr>
          <a:lstStyle/>
          <a:p>
            <a:pPr>
              <a:spcBef>
                <a:spcPct val="50000"/>
              </a:spcBef>
            </a:pPr>
            <a:r>
              <a:rPr lang="en-US" altLang="ko-KR" sz="1800">
                <a:latin typeface="Times New Roman" pitchFamily="18" charset="0"/>
                <a:ea typeface="굴림" charset="-127"/>
              </a:rPr>
              <a:t>Grandfather</a:t>
            </a:r>
          </a:p>
        </p:txBody>
      </p:sp>
      <p:sp>
        <p:nvSpPr>
          <p:cNvPr id="852130" name="Text Box 162"/>
          <p:cNvSpPr txBox="1">
            <a:spLocks noChangeArrowheads="1"/>
          </p:cNvSpPr>
          <p:nvPr/>
        </p:nvSpPr>
        <p:spPr bwMode="auto">
          <a:xfrm>
            <a:off x="6443664" y="3868342"/>
            <a:ext cx="1152525" cy="400110"/>
          </a:xfrm>
          <a:prstGeom prst="rect">
            <a:avLst/>
          </a:prstGeom>
          <a:noFill/>
          <a:ln w="9525" algn="ctr">
            <a:noFill/>
            <a:miter lim="800000"/>
            <a:headEnd/>
            <a:tailEnd/>
          </a:ln>
        </p:spPr>
        <p:txBody>
          <a:bodyPr>
            <a:spAutoFit/>
          </a:bodyPr>
          <a:lstStyle/>
          <a:p>
            <a:pPr>
              <a:spcBef>
                <a:spcPct val="50000"/>
              </a:spcBef>
            </a:pPr>
            <a:r>
              <a:rPr lang="en-US" altLang="ko-KR" sz="2000">
                <a:latin typeface="Times New Roman" pitchFamily="18" charset="0"/>
                <a:ea typeface="굴림" charset="-127"/>
              </a:rPr>
              <a:t>Mother</a:t>
            </a:r>
          </a:p>
        </p:txBody>
      </p:sp>
      <p:sp>
        <p:nvSpPr>
          <p:cNvPr id="852131" name="Text Box 163"/>
          <p:cNvSpPr txBox="1">
            <a:spLocks noChangeArrowheads="1"/>
          </p:cNvSpPr>
          <p:nvPr/>
        </p:nvSpPr>
        <p:spPr bwMode="auto">
          <a:xfrm>
            <a:off x="7092950" y="3112294"/>
            <a:ext cx="1835150" cy="369332"/>
          </a:xfrm>
          <a:prstGeom prst="rect">
            <a:avLst/>
          </a:prstGeom>
          <a:noFill/>
          <a:ln w="9525" algn="ctr">
            <a:noFill/>
            <a:miter lim="800000"/>
            <a:headEnd/>
            <a:tailEnd/>
          </a:ln>
        </p:spPr>
        <p:txBody>
          <a:bodyPr>
            <a:spAutoFit/>
          </a:bodyPr>
          <a:lstStyle/>
          <a:p>
            <a:pPr>
              <a:spcBef>
                <a:spcPct val="50000"/>
              </a:spcBef>
            </a:pPr>
            <a:r>
              <a:rPr lang="en-US" altLang="ko-KR" sz="1800">
                <a:latin typeface="Times New Roman" pitchFamily="18" charset="0"/>
                <a:ea typeface="굴림" charset="-127"/>
              </a:rPr>
              <a:t>Grandmothe</a:t>
            </a:r>
            <a:r>
              <a:rPr lang="en-US" altLang="ko-KR" sz="1800">
                <a:latin typeface="굴림" charset="-127"/>
                <a:ea typeface="굴림" charset="-127"/>
              </a:rPr>
              <a:t>r</a:t>
            </a:r>
          </a:p>
        </p:txBody>
      </p:sp>
      <p:sp>
        <p:nvSpPr>
          <p:cNvPr id="852132" name="Text Box 164"/>
          <p:cNvSpPr txBox="1">
            <a:spLocks noChangeArrowheads="1"/>
          </p:cNvSpPr>
          <p:nvPr/>
        </p:nvSpPr>
        <p:spPr bwMode="auto">
          <a:xfrm>
            <a:off x="5076825" y="3112294"/>
            <a:ext cx="1511300" cy="369332"/>
          </a:xfrm>
          <a:prstGeom prst="rect">
            <a:avLst/>
          </a:prstGeom>
          <a:noFill/>
          <a:ln w="9525" algn="ctr">
            <a:noFill/>
            <a:miter lim="800000"/>
            <a:headEnd/>
            <a:tailEnd/>
          </a:ln>
        </p:spPr>
        <p:txBody>
          <a:bodyPr>
            <a:spAutoFit/>
          </a:bodyPr>
          <a:lstStyle/>
          <a:p>
            <a:pPr>
              <a:spcBef>
                <a:spcPct val="50000"/>
              </a:spcBef>
            </a:pPr>
            <a:r>
              <a:rPr lang="en-US" altLang="ko-KR" sz="1800">
                <a:latin typeface="Times New Roman" pitchFamily="18" charset="0"/>
                <a:ea typeface="굴림" charset="-127"/>
              </a:rPr>
              <a:t>Grandfather</a:t>
            </a:r>
          </a:p>
        </p:txBody>
      </p:sp>
      <p:sp>
        <p:nvSpPr>
          <p:cNvPr id="27707" name="Rectangle 165"/>
          <p:cNvSpPr>
            <a:spLocks noChangeArrowheads="1"/>
          </p:cNvSpPr>
          <p:nvPr/>
        </p:nvSpPr>
        <p:spPr bwMode="auto">
          <a:xfrm>
            <a:off x="6227764" y="0"/>
            <a:ext cx="2916237" cy="303610"/>
          </a:xfrm>
          <a:prstGeom prst="rect">
            <a:avLst/>
          </a:prstGeom>
          <a:gradFill rotWithShape="1">
            <a:gsLst>
              <a:gs pos="0">
                <a:srgbClr val="FFCCFF"/>
              </a:gs>
              <a:gs pos="50000">
                <a:srgbClr val="FFFFFF"/>
              </a:gs>
              <a:gs pos="100000">
                <a:srgbClr val="FF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8</a:t>
            </a:r>
            <a:r>
              <a:rPr lang="en-US" altLang="ko-KR" sz="1600">
                <a:latin typeface="궁서" pitchFamily="18" charset="-127"/>
                <a:ea typeface="궁서" pitchFamily="18" charset="-127"/>
              </a:rPr>
              <a:t>-2</a:t>
            </a:r>
            <a:r>
              <a:rPr lang="en-US" altLang="ko-KR" sz="2000">
                <a:latin typeface="궁서" pitchFamily="18" charset="-127"/>
                <a:ea typeface="궁서" pitchFamily="18" charset="-127"/>
              </a:rPr>
              <a:t> The value</a:t>
            </a:r>
          </a:p>
        </p:txBody>
      </p:sp>
      <p:sp>
        <p:nvSpPr>
          <p:cNvPr id="852135" name="Text Box 167"/>
          <p:cNvSpPr txBox="1">
            <a:spLocks noChangeArrowheads="1"/>
          </p:cNvSpPr>
          <p:nvPr/>
        </p:nvSpPr>
        <p:spPr bwMode="auto">
          <a:xfrm>
            <a:off x="179388" y="4731544"/>
            <a:ext cx="4248150" cy="400110"/>
          </a:xfrm>
          <a:prstGeom prst="rect">
            <a:avLst/>
          </a:prstGeom>
          <a:solidFill>
            <a:srgbClr val="66FF66"/>
          </a:solidFill>
          <a:ln w="9525" algn="ctr">
            <a:noFill/>
            <a:miter lim="800000"/>
            <a:headEnd/>
            <a:tailEnd/>
          </a:ln>
        </p:spPr>
        <p:txBody>
          <a:bodyPr>
            <a:spAutoFit/>
          </a:bodyPr>
          <a:lstStyle/>
          <a:p>
            <a:r>
              <a:rPr lang="en-US" altLang="ko-KR" sz="2000">
                <a:latin typeface="Times New Roman" pitchFamily="18" charset="0"/>
                <a:ea typeface="휴먼옛체" pitchFamily="18" charset="-127"/>
              </a:rPr>
              <a:t>GMF: Grandmother on father’s side</a:t>
            </a:r>
          </a:p>
        </p:txBody>
      </p:sp>
      <p:sp>
        <p:nvSpPr>
          <p:cNvPr id="852136" name="Text Box 168"/>
          <p:cNvSpPr txBox="1">
            <a:spLocks noChangeArrowheads="1"/>
          </p:cNvSpPr>
          <p:nvPr/>
        </p:nvSpPr>
        <p:spPr bwMode="auto">
          <a:xfrm>
            <a:off x="4572001" y="4731544"/>
            <a:ext cx="4392613" cy="400110"/>
          </a:xfrm>
          <a:prstGeom prst="rect">
            <a:avLst/>
          </a:prstGeom>
          <a:solidFill>
            <a:srgbClr val="FF99FF"/>
          </a:solidFill>
          <a:ln w="9525" algn="ctr">
            <a:noFill/>
            <a:miter lim="800000"/>
            <a:headEnd/>
            <a:tailEnd/>
          </a:ln>
        </p:spPr>
        <p:txBody>
          <a:bodyPr>
            <a:spAutoFit/>
          </a:bodyPr>
          <a:lstStyle/>
          <a:p>
            <a:r>
              <a:rPr lang="en-US" altLang="ko-KR" sz="2000">
                <a:latin typeface="Times New Roman" pitchFamily="18" charset="0"/>
                <a:ea typeface="휴먼모음T" pitchFamily="18" charset="-127"/>
              </a:rPr>
              <a:t>GMM: Grandmother on mother’s side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51977"/>
                                        </p:tgtEl>
                                        <p:attrNameLst>
                                          <p:attrName>style.visibility</p:attrName>
                                        </p:attrNameLst>
                                      </p:cBhvr>
                                      <p:to>
                                        <p:strVal val="visible"/>
                                      </p:to>
                                    </p:set>
                                    <p:animEffect transition="in" filter="fade">
                                      <p:cBhvr>
                                        <p:cTn id="7" dur="1000"/>
                                        <p:tgtEl>
                                          <p:spTgt spid="851977"/>
                                        </p:tgtEl>
                                      </p:cBhvr>
                                    </p:animEffect>
                                    <p:anim calcmode="lin" valueType="num">
                                      <p:cBhvr>
                                        <p:cTn id="8" dur="1000" fill="hold"/>
                                        <p:tgtEl>
                                          <p:spTgt spid="851977"/>
                                        </p:tgtEl>
                                        <p:attrNameLst>
                                          <p:attrName>ppt_x</p:attrName>
                                        </p:attrNameLst>
                                      </p:cBhvr>
                                      <p:tavLst>
                                        <p:tav tm="0">
                                          <p:val>
                                            <p:strVal val="#ppt_x"/>
                                          </p:val>
                                        </p:tav>
                                        <p:tav tm="100000">
                                          <p:val>
                                            <p:strVal val="#ppt_x"/>
                                          </p:val>
                                        </p:tav>
                                      </p:tavLst>
                                    </p:anim>
                                    <p:anim calcmode="lin" valueType="num">
                                      <p:cBhvr>
                                        <p:cTn id="9" dur="1000" fill="hold"/>
                                        <p:tgtEl>
                                          <p:spTgt spid="8519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852084"/>
                                        </p:tgtEl>
                                        <p:attrNameLst>
                                          <p:attrName>style.visibility</p:attrName>
                                        </p:attrNameLst>
                                      </p:cBhvr>
                                      <p:to>
                                        <p:strVal val="visible"/>
                                      </p:to>
                                    </p:set>
                                    <p:anim calcmode="lin" valueType="num">
                                      <p:cBhvr additive="base">
                                        <p:cTn id="13" dur="500" fill="hold"/>
                                        <p:tgtEl>
                                          <p:spTgt spid="852084"/>
                                        </p:tgtEl>
                                        <p:attrNameLst>
                                          <p:attrName>ppt_x</p:attrName>
                                        </p:attrNameLst>
                                      </p:cBhvr>
                                      <p:tavLst>
                                        <p:tav tm="0">
                                          <p:val>
                                            <p:strVal val="#ppt_x"/>
                                          </p:val>
                                        </p:tav>
                                        <p:tav tm="100000">
                                          <p:val>
                                            <p:strVal val="#ppt_x"/>
                                          </p:val>
                                        </p:tav>
                                      </p:tavLst>
                                    </p:anim>
                                    <p:anim calcmode="lin" valueType="num">
                                      <p:cBhvr additive="base">
                                        <p:cTn id="14" dur="500" fill="hold"/>
                                        <p:tgtEl>
                                          <p:spTgt spid="852084"/>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852123"/>
                                        </p:tgtEl>
                                        <p:attrNameLst>
                                          <p:attrName>style.visibility</p:attrName>
                                        </p:attrNameLst>
                                      </p:cBhvr>
                                      <p:to>
                                        <p:strVal val="visible"/>
                                      </p:to>
                                    </p:set>
                                    <p:anim calcmode="lin" valueType="num">
                                      <p:cBhvr additive="base">
                                        <p:cTn id="18" dur="500" fill="hold"/>
                                        <p:tgtEl>
                                          <p:spTgt spid="852123"/>
                                        </p:tgtEl>
                                        <p:attrNameLst>
                                          <p:attrName>ppt_x</p:attrName>
                                        </p:attrNameLst>
                                      </p:cBhvr>
                                      <p:tavLst>
                                        <p:tav tm="0">
                                          <p:val>
                                            <p:strVal val="#ppt_x"/>
                                          </p:val>
                                        </p:tav>
                                        <p:tav tm="100000">
                                          <p:val>
                                            <p:strVal val="#ppt_x"/>
                                          </p:val>
                                        </p:tav>
                                      </p:tavLst>
                                    </p:anim>
                                    <p:anim calcmode="lin" valueType="num">
                                      <p:cBhvr additive="base">
                                        <p:cTn id="19" dur="500" fill="hold"/>
                                        <p:tgtEl>
                                          <p:spTgt spid="8521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852082"/>
                                        </p:tgtEl>
                                        <p:attrNameLst>
                                          <p:attrName>style.visibility</p:attrName>
                                        </p:attrNameLst>
                                      </p:cBhvr>
                                      <p:to>
                                        <p:strVal val="visible"/>
                                      </p:to>
                                    </p:set>
                                    <p:animEffect transition="in" filter="box(in)">
                                      <p:cBhvr>
                                        <p:cTn id="24" dur="500"/>
                                        <p:tgtEl>
                                          <p:spTgt spid="852082"/>
                                        </p:tgtEl>
                                      </p:cBhvr>
                                    </p:animEffect>
                                  </p:childTnLst>
                                </p:cTn>
                              </p:par>
                              <p:par>
                                <p:cTn id="25" presetID="4" presetClass="entr" presetSubtype="16" fill="hold" nodeType="withEffect">
                                  <p:stCondLst>
                                    <p:cond delay="0"/>
                                  </p:stCondLst>
                                  <p:childTnLst>
                                    <p:set>
                                      <p:cBhvr>
                                        <p:cTn id="26" dur="1" fill="hold">
                                          <p:stCondLst>
                                            <p:cond delay="0"/>
                                          </p:stCondLst>
                                        </p:cTn>
                                        <p:tgtEl>
                                          <p:spTgt spid="852083"/>
                                        </p:tgtEl>
                                        <p:attrNameLst>
                                          <p:attrName>style.visibility</p:attrName>
                                        </p:attrNameLst>
                                      </p:cBhvr>
                                      <p:to>
                                        <p:strVal val="visible"/>
                                      </p:to>
                                    </p:set>
                                    <p:animEffect transition="in" filter="box(in)">
                                      <p:cBhvr>
                                        <p:cTn id="27" dur="500"/>
                                        <p:tgtEl>
                                          <p:spTgt spid="852083"/>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852085"/>
                                        </p:tgtEl>
                                        <p:attrNameLst>
                                          <p:attrName>style.visibility</p:attrName>
                                        </p:attrNameLst>
                                      </p:cBhvr>
                                      <p:to>
                                        <p:strVal val="visible"/>
                                      </p:to>
                                    </p:set>
                                    <p:animEffect transition="in" filter="box(in)">
                                      <p:cBhvr>
                                        <p:cTn id="30" dur="500"/>
                                        <p:tgtEl>
                                          <p:spTgt spid="85208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852086"/>
                                        </p:tgtEl>
                                        <p:attrNameLst>
                                          <p:attrName>style.visibility</p:attrName>
                                        </p:attrNameLst>
                                      </p:cBhvr>
                                      <p:to>
                                        <p:strVal val="visible"/>
                                      </p:to>
                                    </p:set>
                                    <p:animEffect transition="in" filter="box(in)">
                                      <p:cBhvr>
                                        <p:cTn id="33" dur="500"/>
                                        <p:tgtEl>
                                          <p:spTgt spid="852086"/>
                                        </p:tgtEl>
                                      </p:cBhvr>
                                    </p:animEffect>
                                  </p:childTnLst>
                                </p:cTn>
                              </p:par>
                            </p:childTnLst>
                          </p:cTn>
                        </p:par>
                        <p:par>
                          <p:cTn id="34" fill="hold">
                            <p:stCondLst>
                              <p:cond delay="500"/>
                            </p:stCondLst>
                            <p:childTnLst>
                              <p:par>
                                <p:cTn id="35" presetID="4" presetClass="entr" presetSubtype="16" fill="hold" grpId="0" nodeType="afterEffect">
                                  <p:stCondLst>
                                    <p:cond delay="0"/>
                                  </p:stCondLst>
                                  <p:childTnLst>
                                    <p:set>
                                      <p:cBhvr>
                                        <p:cTn id="36" dur="1" fill="hold">
                                          <p:stCondLst>
                                            <p:cond delay="0"/>
                                          </p:stCondLst>
                                        </p:cTn>
                                        <p:tgtEl>
                                          <p:spTgt spid="852128"/>
                                        </p:tgtEl>
                                        <p:attrNameLst>
                                          <p:attrName>style.visibility</p:attrName>
                                        </p:attrNameLst>
                                      </p:cBhvr>
                                      <p:to>
                                        <p:strVal val="visible"/>
                                      </p:to>
                                    </p:set>
                                    <p:animEffect transition="in" filter="box(in)">
                                      <p:cBhvr>
                                        <p:cTn id="37" dur="500"/>
                                        <p:tgtEl>
                                          <p:spTgt spid="852128"/>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852130"/>
                                        </p:tgtEl>
                                        <p:attrNameLst>
                                          <p:attrName>style.visibility</p:attrName>
                                        </p:attrNameLst>
                                      </p:cBhvr>
                                      <p:to>
                                        <p:strVal val="visible"/>
                                      </p:to>
                                    </p:set>
                                    <p:animEffect transition="in" filter="box(in)">
                                      <p:cBhvr>
                                        <p:cTn id="40" dur="500"/>
                                        <p:tgtEl>
                                          <p:spTgt spid="852130"/>
                                        </p:tgtEl>
                                      </p:cBhvr>
                                    </p:animEffect>
                                  </p:childTnLst>
                                </p:cTn>
                              </p:par>
                            </p:childTnLst>
                          </p:cTn>
                        </p:par>
                        <p:par>
                          <p:cTn id="41" fill="hold">
                            <p:stCondLst>
                              <p:cond delay="1000"/>
                            </p:stCondLst>
                            <p:childTnLst>
                              <p:par>
                                <p:cTn id="42" presetID="4" presetClass="entr" presetSubtype="16" fill="hold" nodeType="afterEffect">
                                  <p:stCondLst>
                                    <p:cond delay="0"/>
                                  </p:stCondLst>
                                  <p:childTnLst>
                                    <p:set>
                                      <p:cBhvr>
                                        <p:cTn id="43" dur="1" fill="hold">
                                          <p:stCondLst>
                                            <p:cond delay="0"/>
                                          </p:stCondLst>
                                        </p:cTn>
                                        <p:tgtEl>
                                          <p:spTgt spid="852087"/>
                                        </p:tgtEl>
                                        <p:attrNameLst>
                                          <p:attrName>style.visibility</p:attrName>
                                        </p:attrNameLst>
                                      </p:cBhvr>
                                      <p:to>
                                        <p:strVal val="visible"/>
                                      </p:to>
                                    </p:set>
                                    <p:animEffect transition="in" filter="box(in)">
                                      <p:cBhvr>
                                        <p:cTn id="44" dur="500"/>
                                        <p:tgtEl>
                                          <p:spTgt spid="852087"/>
                                        </p:tgtEl>
                                      </p:cBhvr>
                                    </p:animEffect>
                                  </p:childTnLst>
                                </p:cTn>
                              </p:par>
                              <p:par>
                                <p:cTn id="45" presetID="4" presetClass="entr" presetSubtype="16" fill="hold" nodeType="withEffect">
                                  <p:stCondLst>
                                    <p:cond delay="0"/>
                                  </p:stCondLst>
                                  <p:childTnLst>
                                    <p:set>
                                      <p:cBhvr>
                                        <p:cTn id="46" dur="1" fill="hold">
                                          <p:stCondLst>
                                            <p:cond delay="0"/>
                                          </p:stCondLst>
                                        </p:cTn>
                                        <p:tgtEl>
                                          <p:spTgt spid="852088"/>
                                        </p:tgtEl>
                                        <p:attrNameLst>
                                          <p:attrName>style.visibility</p:attrName>
                                        </p:attrNameLst>
                                      </p:cBhvr>
                                      <p:to>
                                        <p:strVal val="visible"/>
                                      </p:to>
                                    </p:set>
                                    <p:animEffect transition="in" filter="box(in)">
                                      <p:cBhvr>
                                        <p:cTn id="47" dur="500"/>
                                        <p:tgtEl>
                                          <p:spTgt spid="852088"/>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852089"/>
                                        </p:tgtEl>
                                        <p:attrNameLst>
                                          <p:attrName>style.visibility</p:attrName>
                                        </p:attrNameLst>
                                      </p:cBhvr>
                                      <p:to>
                                        <p:strVal val="visible"/>
                                      </p:to>
                                    </p:set>
                                    <p:animEffect transition="in" filter="box(in)">
                                      <p:cBhvr>
                                        <p:cTn id="50" dur="500"/>
                                        <p:tgtEl>
                                          <p:spTgt spid="852089"/>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852090"/>
                                        </p:tgtEl>
                                        <p:attrNameLst>
                                          <p:attrName>style.visibility</p:attrName>
                                        </p:attrNameLst>
                                      </p:cBhvr>
                                      <p:to>
                                        <p:strVal val="visible"/>
                                      </p:to>
                                    </p:set>
                                    <p:animEffect transition="in" filter="box(in)">
                                      <p:cBhvr>
                                        <p:cTn id="53" dur="500"/>
                                        <p:tgtEl>
                                          <p:spTgt spid="852090"/>
                                        </p:tgtEl>
                                      </p:cBhvr>
                                    </p:animEffect>
                                  </p:childTnLst>
                                </p:cTn>
                              </p:par>
                            </p:childTnLst>
                          </p:cTn>
                        </p:par>
                        <p:par>
                          <p:cTn id="54" fill="hold">
                            <p:stCondLst>
                              <p:cond delay="1500"/>
                            </p:stCondLst>
                            <p:childTnLst>
                              <p:par>
                                <p:cTn id="55" presetID="4" presetClass="entr" presetSubtype="16" fill="hold" grpId="0" nodeType="afterEffect">
                                  <p:stCondLst>
                                    <p:cond delay="0"/>
                                  </p:stCondLst>
                                  <p:childTnLst>
                                    <p:set>
                                      <p:cBhvr>
                                        <p:cTn id="56" dur="1" fill="hold">
                                          <p:stCondLst>
                                            <p:cond delay="0"/>
                                          </p:stCondLst>
                                        </p:cTn>
                                        <p:tgtEl>
                                          <p:spTgt spid="852129"/>
                                        </p:tgtEl>
                                        <p:attrNameLst>
                                          <p:attrName>style.visibility</p:attrName>
                                        </p:attrNameLst>
                                      </p:cBhvr>
                                      <p:to>
                                        <p:strVal val="visible"/>
                                      </p:to>
                                    </p:set>
                                    <p:animEffect transition="in" filter="box(in)">
                                      <p:cBhvr>
                                        <p:cTn id="57" dur="500"/>
                                        <p:tgtEl>
                                          <p:spTgt spid="852129"/>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852126"/>
                                        </p:tgtEl>
                                        <p:attrNameLst>
                                          <p:attrName>style.visibility</p:attrName>
                                        </p:attrNameLst>
                                      </p:cBhvr>
                                      <p:to>
                                        <p:strVal val="visible"/>
                                      </p:to>
                                    </p:set>
                                    <p:animEffect transition="in" filter="box(in)">
                                      <p:cBhvr>
                                        <p:cTn id="60" dur="500"/>
                                        <p:tgtEl>
                                          <p:spTgt spid="852126"/>
                                        </p:tgtEl>
                                      </p:cBhvr>
                                    </p:animEffect>
                                  </p:childTnLst>
                                </p:cTn>
                              </p:par>
                            </p:childTnLst>
                          </p:cTn>
                        </p:par>
                        <p:par>
                          <p:cTn id="61" fill="hold">
                            <p:stCondLst>
                              <p:cond delay="2000"/>
                            </p:stCondLst>
                            <p:childTnLst>
                              <p:par>
                                <p:cTn id="62" presetID="4" presetClass="entr" presetSubtype="16" fill="hold" grpId="0" nodeType="afterEffect">
                                  <p:stCondLst>
                                    <p:cond delay="0"/>
                                  </p:stCondLst>
                                  <p:childTnLst>
                                    <p:set>
                                      <p:cBhvr>
                                        <p:cTn id="63" dur="1" fill="hold">
                                          <p:stCondLst>
                                            <p:cond delay="0"/>
                                          </p:stCondLst>
                                        </p:cTn>
                                        <p:tgtEl>
                                          <p:spTgt spid="852095"/>
                                        </p:tgtEl>
                                        <p:attrNameLst>
                                          <p:attrName>style.visibility</p:attrName>
                                        </p:attrNameLst>
                                      </p:cBhvr>
                                      <p:to>
                                        <p:strVal val="visible"/>
                                      </p:to>
                                    </p:set>
                                    <p:animEffect transition="in" filter="box(in)">
                                      <p:cBhvr>
                                        <p:cTn id="64" dur="500"/>
                                        <p:tgtEl>
                                          <p:spTgt spid="852095"/>
                                        </p:tgtEl>
                                      </p:cBhvr>
                                    </p:animEffect>
                                  </p:childTnLst>
                                </p:cTn>
                              </p:par>
                              <p:par>
                                <p:cTn id="65" presetID="4" presetClass="entr" presetSubtype="16" fill="hold" grpId="0" nodeType="withEffect">
                                  <p:stCondLst>
                                    <p:cond delay="0"/>
                                  </p:stCondLst>
                                  <p:childTnLst>
                                    <p:set>
                                      <p:cBhvr>
                                        <p:cTn id="66" dur="1" fill="hold">
                                          <p:stCondLst>
                                            <p:cond delay="0"/>
                                          </p:stCondLst>
                                        </p:cTn>
                                        <p:tgtEl>
                                          <p:spTgt spid="852096"/>
                                        </p:tgtEl>
                                        <p:attrNameLst>
                                          <p:attrName>style.visibility</p:attrName>
                                        </p:attrNameLst>
                                      </p:cBhvr>
                                      <p:to>
                                        <p:strVal val="visible"/>
                                      </p:to>
                                    </p:set>
                                    <p:animEffect transition="in" filter="box(in)">
                                      <p:cBhvr>
                                        <p:cTn id="67" dur="500"/>
                                        <p:tgtEl>
                                          <p:spTgt spid="852096"/>
                                        </p:tgtEl>
                                      </p:cBhvr>
                                    </p:animEffect>
                                  </p:childTnLst>
                                </p:cTn>
                              </p:par>
                              <p:par>
                                <p:cTn id="68" presetID="4" presetClass="entr" presetSubtype="16" fill="hold" nodeType="withEffect">
                                  <p:stCondLst>
                                    <p:cond delay="0"/>
                                  </p:stCondLst>
                                  <p:childTnLst>
                                    <p:set>
                                      <p:cBhvr>
                                        <p:cTn id="69" dur="1" fill="hold">
                                          <p:stCondLst>
                                            <p:cond delay="0"/>
                                          </p:stCondLst>
                                        </p:cTn>
                                        <p:tgtEl>
                                          <p:spTgt spid="852097"/>
                                        </p:tgtEl>
                                        <p:attrNameLst>
                                          <p:attrName>style.visibility</p:attrName>
                                        </p:attrNameLst>
                                      </p:cBhvr>
                                      <p:to>
                                        <p:strVal val="visible"/>
                                      </p:to>
                                    </p:set>
                                    <p:animEffect transition="in" filter="box(in)">
                                      <p:cBhvr>
                                        <p:cTn id="70" dur="500"/>
                                        <p:tgtEl>
                                          <p:spTgt spid="852097"/>
                                        </p:tgtEl>
                                      </p:cBhvr>
                                    </p:animEffect>
                                  </p:childTnLst>
                                </p:cTn>
                              </p:par>
                              <p:par>
                                <p:cTn id="71" presetID="4" presetClass="entr" presetSubtype="16" fill="hold" nodeType="withEffect">
                                  <p:stCondLst>
                                    <p:cond delay="0"/>
                                  </p:stCondLst>
                                  <p:childTnLst>
                                    <p:set>
                                      <p:cBhvr>
                                        <p:cTn id="72" dur="1" fill="hold">
                                          <p:stCondLst>
                                            <p:cond delay="0"/>
                                          </p:stCondLst>
                                        </p:cTn>
                                        <p:tgtEl>
                                          <p:spTgt spid="852098"/>
                                        </p:tgtEl>
                                        <p:attrNameLst>
                                          <p:attrName>style.visibility</p:attrName>
                                        </p:attrNameLst>
                                      </p:cBhvr>
                                      <p:to>
                                        <p:strVal val="visible"/>
                                      </p:to>
                                    </p:set>
                                    <p:animEffect transition="in" filter="box(in)">
                                      <p:cBhvr>
                                        <p:cTn id="73" dur="500"/>
                                        <p:tgtEl>
                                          <p:spTgt spid="852098"/>
                                        </p:tgtEl>
                                      </p:cBhvr>
                                    </p:animEffect>
                                  </p:childTnLst>
                                </p:cTn>
                              </p:par>
                            </p:childTnLst>
                          </p:cTn>
                        </p:par>
                        <p:par>
                          <p:cTn id="74" fill="hold">
                            <p:stCondLst>
                              <p:cond delay="2500"/>
                            </p:stCondLst>
                            <p:childTnLst>
                              <p:par>
                                <p:cTn id="75" presetID="4" presetClass="entr" presetSubtype="16" fill="hold" grpId="0" nodeType="afterEffect">
                                  <p:stCondLst>
                                    <p:cond delay="0"/>
                                  </p:stCondLst>
                                  <p:childTnLst>
                                    <p:set>
                                      <p:cBhvr>
                                        <p:cTn id="76" dur="1" fill="hold">
                                          <p:stCondLst>
                                            <p:cond delay="0"/>
                                          </p:stCondLst>
                                        </p:cTn>
                                        <p:tgtEl>
                                          <p:spTgt spid="852050"/>
                                        </p:tgtEl>
                                        <p:attrNameLst>
                                          <p:attrName>style.visibility</p:attrName>
                                        </p:attrNameLst>
                                      </p:cBhvr>
                                      <p:to>
                                        <p:strVal val="visible"/>
                                      </p:to>
                                    </p:set>
                                    <p:animEffect transition="in" filter="box(in)">
                                      <p:cBhvr>
                                        <p:cTn id="77" dur="500"/>
                                        <p:tgtEl>
                                          <p:spTgt spid="852050"/>
                                        </p:tgtEl>
                                      </p:cBhvr>
                                    </p:animEffect>
                                  </p:childTnLst>
                                </p:cTn>
                              </p:par>
                              <p:par>
                                <p:cTn id="78" presetID="4" presetClass="entr" presetSubtype="16" fill="hold" grpId="0" nodeType="withEffect">
                                  <p:stCondLst>
                                    <p:cond delay="0"/>
                                  </p:stCondLst>
                                  <p:childTnLst>
                                    <p:set>
                                      <p:cBhvr>
                                        <p:cTn id="79" dur="1" fill="hold">
                                          <p:stCondLst>
                                            <p:cond delay="0"/>
                                          </p:stCondLst>
                                        </p:cTn>
                                        <p:tgtEl>
                                          <p:spTgt spid="852051"/>
                                        </p:tgtEl>
                                        <p:attrNameLst>
                                          <p:attrName>style.visibility</p:attrName>
                                        </p:attrNameLst>
                                      </p:cBhvr>
                                      <p:to>
                                        <p:strVal val="visible"/>
                                      </p:to>
                                    </p:set>
                                    <p:animEffect transition="in" filter="box(in)">
                                      <p:cBhvr>
                                        <p:cTn id="80" dur="500"/>
                                        <p:tgtEl>
                                          <p:spTgt spid="852051"/>
                                        </p:tgtEl>
                                      </p:cBhvr>
                                    </p:animEffect>
                                  </p:childTnLst>
                                </p:cTn>
                              </p:par>
                              <p:par>
                                <p:cTn id="81" presetID="4" presetClass="entr" presetSubtype="16" fill="hold" nodeType="withEffect">
                                  <p:stCondLst>
                                    <p:cond delay="0"/>
                                  </p:stCondLst>
                                  <p:childTnLst>
                                    <p:set>
                                      <p:cBhvr>
                                        <p:cTn id="82" dur="1" fill="hold">
                                          <p:stCondLst>
                                            <p:cond delay="0"/>
                                          </p:stCondLst>
                                        </p:cTn>
                                        <p:tgtEl>
                                          <p:spTgt spid="852052"/>
                                        </p:tgtEl>
                                        <p:attrNameLst>
                                          <p:attrName>style.visibility</p:attrName>
                                        </p:attrNameLst>
                                      </p:cBhvr>
                                      <p:to>
                                        <p:strVal val="visible"/>
                                      </p:to>
                                    </p:set>
                                    <p:animEffect transition="in" filter="box(in)">
                                      <p:cBhvr>
                                        <p:cTn id="83" dur="500"/>
                                        <p:tgtEl>
                                          <p:spTgt spid="852052"/>
                                        </p:tgtEl>
                                      </p:cBhvr>
                                    </p:animEffect>
                                  </p:childTnLst>
                                </p:cTn>
                              </p:par>
                              <p:par>
                                <p:cTn id="84" presetID="4" presetClass="entr" presetSubtype="16" fill="hold" nodeType="withEffect">
                                  <p:stCondLst>
                                    <p:cond delay="0"/>
                                  </p:stCondLst>
                                  <p:childTnLst>
                                    <p:set>
                                      <p:cBhvr>
                                        <p:cTn id="85" dur="1" fill="hold">
                                          <p:stCondLst>
                                            <p:cond delay="0"/>
                                          </p:stCondLst>
                                        </p:cTn>
                                        <p:tgtEl>
                                          <p:spTgt spid="852053"/>
                                        </p:tgtEl>
                                        <p:attrNameLst>
                                          <p:attrName>style.visibility</p:attrName>
                                        </p:attrNameLst>
                                      </p:cBhvr>
                                      <p:to>
                                        <p:strVal val="visible"/>
                                      </p:to>
                                    </p:set>
                                    <p:animEffect transition="in" filter="box(in)">
                                      <p:cBhvr>
                                        <p:cTn id="86" dur="500"/>
                                        <p:tgtEl>
                                          <p:spTgt spid="852053"/>
                                        </p:tgtEl>
                                      </p:cBhvr>
                                    </p:animEffect>
                                  </p:childTnLst>
                                </p:cTn>
                              </p:par>
                            </p:childTnLst>
                          </p:cTn>
                        </p:par>
                        <p:par>
                          <p:cTn id="87" fill="hold">
                            <p:stCondLst>
                              <p:cond delay="3000"/>
                            </p:stCondLst>
                            <p:childTnLst>
                              <p:par>
                                <p:cTn id="88" presetID="4" presetClass="entr" presetSubtype="16" fill="hold" grpId="0" nodeType="afterEffect">
                                  <p:stCondLst>
                                    <p:cond delay="0"/>
                                  </p:stCondLst>
                                  <p:childTnLst>
                                    <p:set>
                                      <p:cBhvr>
                                        <p:cTn id="89" dur="1" fill="hold">
                                          <p:stCondLst>
                                            <p:cond delay="0"/>
                                          </p:stCondLst>
                                        </p:cTn>
                                        <p:tgtEl>
                                          <p:spTgt spid="851973"/>
                                        </p:tgtEl>
                                        <p:attrNameLst>
                                          <p:attrName>style.visibility</p:attrName>
                                        </p:attrNameLst>
                                      </p:cBhvr>
                                      <p:to>
                                        <p:strVal val="visible"/>
                                      </p:to>
                                    </p:set>
                                    <p:animEffect transition="in" filter="box(in)">
                                      <p:cBhvr>
                                        <p:cTn id="90" dur="500"/>
                                        <p:tgtEl>
                                          <p:spTgt spid="851973"/>
                                        </p:tgtEl>
                                      </p:cBhvr>
                                    </p:animEffect>
                                  </p:childTnLst>
                                </p:cTn>
                              </p:par>
                            </p:childTnLst>
                          </p:cTn>
                        </p:par>
                      </p:childTnLst>
                    </p:cTn>
                  </p:par>
                  <p:par>
                    <p:cTn id="91" fill="hold">
                      <p:stCondLst>
                        <p:cond delay="indefinite"/>
                      </p:stCondLst>
                      <p:childTnLst>
                        <p:par>
                          <p:cTn id="92" fill="hold">
                            <p:stCondLst>
                              <p:cond delay="0"/>
                            </p:stCondLst>
                            <p:childTnLst>
                              <p:par>
                                <p:cTn id="93" presetID="4" presetClass="entr" presetSubtype="16" fill="hold" nodeType="clickEffect">
                                  <p:stCondLst>
                                    <p:cond delay="0"/>
                                  </p:stCondLst>
                                  <p:childTnLst>
                                    <p:set>
                                      <p:cBhvr>
                                        <p:cTn id="94" dur="1" fill="hold">
                                          <p:stCondLst>
                                            <p:cond delay="0"/>
                                          </p:stCondLst>
                                        </p:cTn>
                                        <p:tgtEl>
                                          <p:spTgt spid="852091"/>
                                        </p:tgtEl>
                                        <p:attrNameLst>
                                          <p:attrName>style.visibility</p:attrName>
                                        </p:attrNameLst>
                                      </p:cBhvr>
                                      <p:to>
                                        <p:strVal val="visible"/>
                                      </p:to>
                                    </p:set>
                                    <p:animEffect transition="in" filter="box(in)">
                                      <p:cBhvr>
                                        <p:cTn id="95" dur="500"/>
                                        <p:tgtEl>
                                          <p:spTgt spid="852091"/>
                                        </p:tgtEl>
                                      </p:cBhvr>
                                    </p:animEffect>
                                  </p:childTnLst>
                                </p:cTn>
                              </p:par>
                              <p:par>
                                <p:cTn id="96" presetID="4" presetClass="entr" presetSubtype="16" fill="hold" nodeType="withEffect">
                                  <p:stCondLst>
                                    <p:cond delay="0"/>
                                  </p:stCondLst>
                                  <p:childTnLst>
                                    <p:set>
                                      <p:cBhvr>
                                        <p:cTn id="97" dur="1" fill="hold">
                                          <p:stCondLst>
                                            <p:cond delay="0"/>
                                          </p:stCondLst>
                                        </p:cTn>
                                        <p:tgtEl>
                                          <p:spTgt spid="852092"/>
                                        </p:tgtEl>
                                        <p:attrNameLst>
                                          <p:attrName>style.visibility</p:attrName>
                                        </p:attrNameLst>
                                      </p:cBhvr>
                                      <p:to>
                                        <p:strVal val="visible"/>
                                      </p:to>
                                    </p:set>
                                    <p:animEffect transition="in" filter="box(in)">
                                      <p:cBhvr>
                                        <p:cTn id="98" dur="500"/>
                                        <p:tgtEl>
                                          <p:spTgt spid="852092"/>
                                        </p:tgtEl>
                                      </p:cBhvr>
                                    </p:animEffect>
                                  </p:childTnLst>
                                </p:cTn>
                              </p:par>
                              <p:par>
                                <p:cTn id="99" presetID="4" presetClass="entr" presetSubtype="16" fill="hold" grpId="0" nodeType="withEffect">
                                  <p:stCondLst>
                                    <p:cond delay="0"/>
                                  </p:stCondLst>
                                  <p:childTnLst>
                                    <p:set>
                                      <p:cBhvr>
                                        <p:cTn id="100" dur="1" fill="hold">
                                          <p:stCondLst>
                                            <p:cond delay="0"/>
                                          </p:stCondLst>
                                        </p:cTn>
                                        <p:tgtEl>
                                          <p:spTgt spid="852093"/>
                                        </p:tgtEl>
                                        <p:attrNameLst>
                                          <p:attrName>style.visibility</p:attrName>
                                        </p:attrNameLst>
                                      </p:cBhvr>
                                      <p:to>
                                        <p:strVal val="visible"/>
                                      </p:to>
                                    </p:set>
                                    <p:animEffect transition="in" filter="box(in)">
                                      <p:cBhvr>
                                        <p:cTn id="101" dur="500"/>
                                        <p:tgtEl>
                                          <p:spTgt spid="852093"/>
                                        </p:tgtEl>
                                      </p:cBhvr>
                                    </p:animEffect>
                                  </p:childTnLst>
                                </p:cTn>
                              </p:par>
                              <p:par>
                                <p:cTn id="102" presetID="4" presetClass="entr" presetSubtype="16" fill="hold" grpId="0" nodeType="withEffect">
                                  <p:stCondLst>
                                    <p:cond delay="0"/>
                                  </p:stCondLst>
                                  <p:childTnLst>
                                    <p:set>
                                      <p:cBhvr>
                                        <p:cTn id="103" dur="1" fill="hold">
                                          <p:stCondLst>
                                            <p:cond delay="0"/>
                                          </p:stCondLst>
                                        </p:cTn>
                                        <p:tgtEl>
                                          <p:spTgt spid="852094"/>
                                        </p:tgtEl>
                                        <p:attrNameLst>
                                          <p:attrName>style.visibility</p:attrName>
                                        </p:attrNameLst>
                                      </p:cBhvr>
                                      <p:to>
                                        <p:strVal val="visible"/>
                                      </p:to>
                                    </p:set>
                                    <p:animEffect transition="in" filter="box(in)">
                                      <p:cBhvr>
                                        <p:cTn id="104" dur="500"/>
                                        <p:tgtEl>
                                          <p:spTgt spid="852094"/>
                                        </p:tgtEl>
                                      </p:cBhvr>
                                    </p:animEffect>
                                  </p:childTnLst>
                                </p:cTn>
                              </p:par>
                            </p:childTnLst>
                          </p:cTn>
                        </p:par>
                        <p:par>
                          <p:cTn id="105" fill="hold">
                            <p:stCondLst>
                              <p:cond delay="500"/>
                            </p:stCondLst>
                            <p:childTnLst>
                              <p:par>
                                <p:cTn id="106" presetID="4" presetClass="entr" presetSubtype="16" fill="hold" grpId="0" nodeType="afterEffect">
                                  <p:stCondLst>
                                    <p:cond delay="0"/>
                                  </p:stCondLst>
                                  <p:childTnLst>
                                    <p:set>
                                      <p:cBhvr>
                                        <p:cTn id="107" dur="1" fill="hold">
                                          <p:stCondLst>
                                            <p:cond delay="0"/>
                                          </p:stCondLst>
                                        </p:cTn>
                                        <p:tgtEl>
                                          <p:spTgt spid="852132"/>
                                        </p:tgtEl>
                                        <p:attrNameLst>
                                          <p:attrName>style.visibility</p:attrName>
                                        </p:attrNameLst>
                                      </p:cBhvr>
                                      <p:to>
                                        <p:strVal val="visible"/>
                                      </p:to>
                                    </p:set>
                                    <p:animEffect transition="in" filter="box(in)">
                                      <p:cBhvr>
                                        <p:cTn id="108" dur="500"/>
                                        <p:tgtEl>
                                          <p:spTgt spid="852132"/>
                                        </p:tgtEl>
                                      </p:cBhvr>
                                    </p:animEffect>
                                  </p:childTnLst>
                                </p:cTn>
                              </p:par>
                              <p:par>
                                <p:cTn id="109" presetID="4" presetClass="entr" presetSubtype="16" fill="hold" grpId="0" nodeType="withEffect">
                                  <p:stCondLst>
                                    <p:cond delay="0"/>
                                  </p:stCondLst>
                                  <p:childTnLst>
                                    <p:set>
                                      <p:cBhvr>
                                        <p:cTn id="110" dur="1" fill="hold">
                                          <p:stCondLst>
                                            <p:cond delay="0"/>
                                          </p:stCondLst>
                                        </p:cTn>
                                        <p:tgtEl>
                                          <p:spTgt spid="852131"/>
                                        </p:tgtEl>
                                        <p:attrNameLst>
                                          <p:attrName>style.visibility</p:attrName>
                                        </p:attrNameLst>
                                      </p:cBhvr>
                                      <p:to>
                                        <p:strVal val="visible"/>
                                      </p:to>
                                    </p:set>
                                    <p:animEffect transition="in" filter="box(in)">
                                      <p:cBhvr>
                                        <p:cTn id="111" dur="500"/>
                                        <p:tgtEl>
                                          <p:spTgt spid="852131"/>
                                        </p:tgtEl>
                                      </p:cBhvr>
                                    </p:animEffect>
                                  </p:childTnLst>
                                </p:cTn>
                              </p:par>
                            </p:childTnLst>
                          </p:cTn>
                        </p:par>
                        <p:par>
                          <p:cTn id="112" fill="hold">
                            <p:stCondLst>
                              <p:cond delay="1000"/>
                            </p:stCondLst>
                            <p:childTnLst>
                              <p:par>
                                <p:cTn id="113" presetID="4" presetClass="entr" presetSubtype="16" fill="hold" grpId="0" nodeType="afterEffect">
                                  <p:stCondLst>
                                    <p:cond delay="0"/>
                                  </p:stCondLst>
                                  <p:childTnLst>
                                    <p:set>
                                      <p:cBhvr>
                                        <p:cTn id="114" dur="1" fill="hold">
                                          <p:stCondLst>
                                            <p:cond delay="0"/>
                                          </p:stCondLst>
                                        </p:cTn>
                                        <p:tgtEl>
                                          <p:spTgt spid="852103"/>
                                        </p:tgtEl>
                                        <p:attrNameLst>
                                          <p:attrName>style.visibility</p:attrName>
                                        </p:attrNameLst>
                                      </p:cBhvr>
                                      <p:to>
                                        <p:strVal val="visible"/>
                                      </p:to>
                                    </p:set>
                                    <p:animEffect transition="in" filter="box(in)">
                                      <p:cBhvr>
                                        <p:cTn id="115" dur="500"/>
                                        <p:tgtEl>
                                          <p:spTgt spid="852103"/>
                                        </p:tgtEl>
                                      </p:cBhvr>
                                    </p:animEffect>
                                  </p:childTnLst>
                                </p:cTn>
                              </p:par>
                              <p:par>
                                <p:cTn id="116" presetID="4" presetClass="entr" presetSubtype="16" fill="hold" grpId="0" nodeType="withEffect">
                                  <p:stCondLst>
                                    <p:cond delay="0"/>
                                  </p:stCondLst>
                                  <p:childTnLst>
                                    <p:set>
                                      <p:cBhvr>
                                        <p:cTn id="117" dur="1" fill="hold">
                                          <p:stCondLst>
                                            <p:cond delay="0"/>
                                          </p:stCondLst>
                                        </p:cTn>
                                        <p:tgtEl>
                                          <p:spTgt spid="852104"/>
                                        </p:tgtEl>
                                        <p:attrNameLst>
                                          <p:attrName>style.visibility</p:attrName>
                                        </p:attrNameLst>
                                      </p:cBhvr>
                                      <p:to>
                                        <p:strVal val="visible"/>
                                      </p:to>
                                    </p:set>
                                    <p:animEffect transition="in" filter="box(in)">
                                      <p:cBhvr>
                                        <p:cTn id="118" dur="500"/>
                                        <p:tgtEl>
                                          <p:spTgt spid="852104"/>
                                        </p:tgtEl>
                                      </p:cBhvr>
                                    </p:animEffect>
                                  </p:childTnLst>
                                </p:cTn>
                              </p:par>
                              <p:par>
                                <p:cTn id="119" presetID="4" presetClass="entr" presetSubtype="16" fill="hold" nodeType="withEffect">
                                  <p:stCondLst>
                                    <p:cond delay="0"/>
                                  </p:stCondLst>
                                  <p:childTnLst>
                                    <p:set>
                                      <p:cBhvr>
                                        <p:cTn id="120" dur="1" fill="hold">
                                          <p:stCondLst>
                                            <p:cond delay="0"/>
                                          </p:stCondLst>
                                        </p:cTn>
                                        <p:tgtEl>
                                          <p:spTgt spid="852105"/>
                                        </p:tgtEl>
                                        <p:attrNameLst>
                                          <p:attrName>style.visibility</p:attrName>
                                        </p:attrNameLst>
                                      </p:cBhvr>
                                      <p:to>
                                        <p:strVal val="visible"/>
                                      </p:to>
                                    </p:set>
                                    <p:animEffect transition="in" filter="box(in)">
                                      <p:cBhvr>
                                        <p:cTn id="121" dur="500"/>
                                        <p:tgtEl>
                                          <p:spTgt spid="852105"/>
                                        </p:tgtEl>
                                      </p:cBhvr>
                                    </p:animEffect>
                                  </p:childTnLst>
                                </p:cTn>
                              </p:par>
                              <p:par>
                                <p:cTn id="122" presetID="4" presetClass="entr" presetSubtype="16" fill="hold" nodeType="withEffect">
                                  <p:stCondLst>
                                    <p:cond delay="0"/>
                                  </p:stCondLst>
                                  <p:childTnLst>
                                    <p:set>
                                      <p:cBhvr>
                                        <p:cTn id="123" dur="1" fill="hold">
                                          <p:stCondLst>
                                            <p:cond delay="0"/>
                                          </p:stCondLst>
                                        </p:cTn>
                                        <p:tgtEl>
                                          <p:spTgt spid="852106"/>
                                        </p:tgtEl>
                                        <p:attrNameLst>
                                          <p:attrName>style.visibility</p:attrName>
                                        </p:attrNameLst>
                                      </p:cBhvr>
                                      <p:to>
                                        <p:strVal val="visible"/>
                                      </p:to>
                                    </p:set>
                                    <p:animEffect transition="in" filter="box(in)">
                                      <p:cBhvr>
                                        <p:cTn id="124" dur="500"/>
                                        <p:tgtEl>
                                          <p:spTgt spid="852106"/>
                                        </p:tgtEl>
                                      </p:cBhvr>
                                    </p:animEffect>
                                  </p:childTnLst>
                                </p:cTn>
                              </p:par>
                            </p:childTnLst>
                          </p:cTn>
                        </p:par>
                        <p:par>
                          <p:cTn id="125" fill="hold">
                            <p:stCondLst>
                              <p:cond delay="1500"/>
                            </p:stCondLst>
                            <p:childTnLst>
                              <p:par>
                                <p:cTn id="126" presetID="4" presetClass="entr" presetSubtype="16" fill="hold" grpId="0" nodeType="afterEffect">
                                  <p:stCondLst>
                                    <p:cond delay="0"/>
                                  </p:stCondLst>
                                  <p:childTnLst>
                                    <p:set>
                                      <p:cBhvr>
                                        <p:cTn id="127" dur="1" fill="hold">
                                          <p:stCondLst>
                                            <p:cond delay="0"/>
                                          </p:stCondLst>
                                        </p:cTn>
                                        <p:tgtEl>
                                          <p:spTgt spid="852115"/>
                                        </p:tgtEl>
                                        <p:attrNameLst>
                                          <p:attrName>style.visibility</p:attrName>
                                        </p:attrNameLst>
                                      </p:cBhvr>
                                      <p:to>
                                        <p:strVal val="visible"/>
                                      </p:to>
                                    </p:set>
                                    <p:animEffect transition="in" filter="box(in)">
                                      <p:cBhvr>
                                        <p:cTn id="128" dur="500"/>
                                        <p:tgtEl>
                                          <p:spTgt spid="852115"/>
                                        </p:tgtEl>
                                      </p:cBhvr>
                                    </p:animEffect>
                                  </p:childTnLst>
                                </p:cTn>
                              </p:par>
                              <p:par>
                                <p:cTn id="129" presetID="4" presetClass="entr" presetSubtype="16" fill="hold" grpId="0" nodeType="withEffect">
                                  <p:stCondLst>
                                    <p:cond delay="0"/>
                                  </p:stCondLst>
                                  <p:childTnLst>
                                    <p:set>
                                      <p:cBhvr>
                                        <p:cTn id="130" dur="1" fill="hold">
                                          <p:stCondLst>
                                            <p:cond delay="0"/>
                                          </p:stCondLst>
                                        </p:cTn>
                                        <p:tgtEl>
                                          <p:spTgt spid="852116"/>
                                        </p:tgtEl>
                                        <p:attrNameLst>
                                          <p:attrName>style.visibility</p:attrName>
                                        </p:attrNameLst>
                                      </p:cBhvr>
                                      <p:to>
                                        <p:strVal val="visible"/>
                                      </p:to>
                                    </p:set>
                                    <p:animEffect transition="in" filter="box(in)">
                                      <p:cBhvr>
                                        <p:cTn id="131" dur="500"/>
                                        <p:tgtEl>
                                          <p:spTgt spid="852116"/>
                                        </p:tgtEl>
                                      </p:cBhvr>
                                    </p:animEffect>
                                  </p:childTnLst>
                                </p:cTn>
                              </p:par>
                              <p:par>
                                <p:cTn id="132" presetID="4" presetClass="entr" presetSubtype="16" fill="hold" nodeType="withEffect">
                                  <p:stCondLst>
                                    <p:cond delay="0"/>
                                  </p:stCondLst>
                                  <p:childTnLst>
                                    <p:set>
                                      <p:cBhvr>
                                        <p:cTn id="133" dur="1" fill="hold">
                                          <p:stCondLst>
                                            <p:cond delay="0"/>
                                          </p:stCondLst>
                                        </p:cTn>
                                        <p:tgtEl>
                                          <p:spTgt spid="852117"/>
                                        </p:tgtEl>
                                        <p:attrNameLst>
                                          <p:attrName>style.visibility</p:attrName>
                                        </p:attrNameLst>
                                      </p:cBhvr>
                                      <p:to>
                                        <p:strVal val="visible"/>
                                      </p:to>
                                    </p:set>
                                    <p:animEffect transition="in" filter="box(in)">
                                      <p:cBhvr>
                                        <p:cTn id="134" dur="500"/>
                                        <p:tgtEl>
                                          <p:spTgt spid="852117"/>
                                        </p:tgtEl>
                                      </p:cBhvr>
                                    </p:animEffect>
                                  </p:childTnLst>
                                </p:cTn>
                              </p:par>
                              <p:par>
                                <p:cTn id="135" presetID="4" presetClass="entr" presetSubtype="16" fill="hold" nodeType="withEffect">
                                  <p:stCondLst>
                                    <p:cond delay="0"/>
                                  </p:stCondLst>
                                  <p:childTnLst>
                                    <p:set>
                                      <p:cBhvr>
                                        <p:cTn id="136" dur="1" fill="hold">
                                          <p:stCondLst>
                                            <p:cond delay="0"/>
                                          </p:stCondLst>
                                        </p:cTn>
                                        <p:tgtEl>
                                          <p:spTgt spid="852118"/>
                                        </p:tgtEl>
                                        <p:attrNameLst>
                                          <p:attrName>style.visibility</p:attrName>
                                        </p:attrNameLst>
                                      </p:cBhvr>
                                      <p:to>
                                        <p:strVal val="visible"/>
                                      </p:to>
                                    </p:set>
                                    <p:animEffect transition="in" filter="box(in)">
                                      <p:cBhvr>
                                        <p:cTn id="137" dur="500"/>
                                        <p:tgtEl>
                                          <p:spTgt spid="852118"/>
                                        </p:tgtEl>
                                      </p:cBhvr>
                                    </p:animEffect>
                                  </p:childTnLst>
                                </p:cTn>
                              </p:par>
                            </p:childTnLst>
                          </p:cTn>
                        </p:par>
                        <p:par>
                          <p:cTn id="138" fill="hold">
                            <p:stCondLst>
                              <p:cond delay="2000"/>
                            </p:stCondLst>
                            <p:childTnLst>
                              <p:par>
                                <p:cTn id="139" presetID="4" presetClass="entr" presetSubtype="16" fill="hold" grpId="0" nodeType="afterEffect">
                                  <p:stCondLst>
                                    <p:cond delay="0"/>
                                  </p:stCondLst>
                                  <p:childTnLst>
                                    <p:set>
                                      <p:cBhvr>
                                        <p:cTn id="140" dur="1" fill="hold">
                                          <p:stCondLst>
                                            <p:cond delay="0"/>
                                          </p:stCondLst>
                                        </p:cTn>
                                        <p:tgtEl>
                                          <p:spTgt spid="851975"/>
                                        </p:tgtEl>
                                        <p:attrNameLst>
                                          <p:attrName>style.visibility</p:attrName>
                                        </p:attrNameLst>
                                      </p:cBhvr>
                                      <p:to>
                                        <p:strVal val="visible"/>
                                      </p:to>
                                    </p:set>
                                    <p:animEffect transition="in" filter="box(in)">
                                      <p:cBhvr>
                                        <p:cTn id="141" dur="500"/>
                                        <p:tgtEl>
                                          <p:spTgt spid="851975"/>
                                        </p:tgtEl>
                                      </p:cBhvr>
                                    </p:animEffect>
                                  </p:childTnLst>
                                </p:cTn>
                              </p:par>
                            </p:childTnLst>
                          </p:cTn>
                        </p:par>
                      </p:childTnLst>
                    </p:cTn>
                  </p:par>
                  <p:par>
                    <p:cTn id="142" fill="hold">
                      <p:stCondLst>
                        <p:cond delay="indefinite"/>
                      </p:stCondLst>
                      <p:childTnLst>
                        <p:par>
                          <p:cTn id="143" fill="hold">
                            <p:stCondLst>
                              <p:cond delay="0"/>
                            </p:stCondLst>
                            <p:childTnLst>
                              <p:par>
                                <p:cTn id="144" presetID="4" presetClass="entr" presetSubtype="16" fill="hold" grpId="0" nodeType="clickEffect">
                                  <p:stCondLst>
                                    <p:cond delay="0"/>
                                  </p:stCondLst>
                                  <p:childTnLst>
                                    <p:set>
                                      <p:cBhvr>
                                        <p:cTn id="145" dur="1" fill="hold">
                                          <p:stCondLst>
                                            <p:cond delay="0"/>
                                          </p:stCondLst>
                                        </p:cTn>
                                        <p:tgtEl>
                                          <p:spTgt spid="852099"/>
                                        </p:tgtEl>
                                        <p:attrNameLst>
                                          <p:attrName>style.visibility</p:attrName>
                                        </p:attrNameLst>
                                      </p:cBhvr>
                                      <p:to>
                                        <p:strVal val="visible"/>
                                      </p:to>
                                    </p:set>
                                    <p:animEffect transition="in" filter="box(in)">
                                      <p:cBhvr>
                                        <p:cTn id="146" dur="500"/>
                                        <p:tgtEl>
                                          <p:spTgt spid="852099"/>
                                        </p:tgtEl>
                                      </p:cBhvr>
                                    </p:animEffect>
                                  </p:childTnLst>
                                </p:cTn>
                              </p:par>
                              <p:par>
                                <p:cTn id="147" presetID="4" presetClass="entr" presetSubtype="16" fill="hold" grpId="0" nodeType="withEffect">
                                  <p:stCondLst>
                                    <p:cond delay="0"/>
                                  </p:stCondLst>
                                  <p:childTnLst>
                                    <p:set>
                                      <p:cBhvr>
                                        <p:cTn id="148" dur="1" fill="hold">
                                          <p:stCondLst>
                                            <p:cond delay="0"/>
                                          </p:stCondLst>
                                        </p:cTn>
                                        <p:tgtEl>
                                          <p:spTgt spid="852100"/>
                                        </p:tgtEl>
                                        <p:attrNameLst>
                                          <p:attrName>style.visibility</p:attrName>
                                        </p:attrNameLst>
                                      </p:cBhvr>
                                      <p:to>
                                        <p:strVal val="visible"/>
                                      </p:to>
                                    </p:set>
                                    <p:animEffect transition="in" filter="box(in)">
                                      <p:cBhvr>
                                        <p:cTn id="149" dur="500"/>
                                        <p:tgtEl>
                                          <p:spTgt spid="852100"/>
                                        </p:tgtEl>
                                      </p:cBhvr>
                                    </p:animEffect>
                                  </p:childTnLst>
                                </p:cTn>
                              </p:par>
                              <p:par>
                                <p:cTn id="150" presetID="4" presetClass="entr" presetSubtype="16" fill="hold" nodeType="withEffect">
                                  <p:stCondLst>
                                    <p:cond delay="0"/>
                                  </p:stCondLst>
                                  <p:childTnLst>
                                    <p:set>
                                      <p:cBhvr>
                                        <p:cTn id="151" dur="1" fill="hold">
                                          <p:stCondLst>
                                            <p:cond delay="0"/>
                                          </p:stCondLst>
                                        </p:cTn>
                                        <p:tgtEl>
                                          <p:spTgt spid="852101"/>
                                        </p:tgtEl>
                                        <p:attrNameLst>
                                          <p:attrName>style.visibility</p:attrName>
                                        </p:attrNameLst>
                                      </p:cBhvr>
                                      <p:to>
                                        <p:strVal val="visible"/>
                                      </p:to>
                                    </p:set>
                                    <p:animEffect transition="in" filter="box(in)">
                                      <p:cBhvr>
                                        <p:cTn id="152" dur="500"/>
                                        <p:tgtEl>
                                          <p:spTgt spid="852101"/>
                                        </p:tgtEl>
                                      </p:cBhvr>
                                    </p:animEffect>
                                  </p:childTnLst>
                                </p:cTn>
                              </p:par>
                              <p:par>
                                <p:cTn id="153" presetID="4" presetClass="entr" presetSubtype="16" fill="hold" nodeType="withEffect">
                                  <p:stCondLst>
                                    <p:cond delay="0"/>
                                  </p:stCondLst>
                                  <p:childTnLst>
                                    <p:set>
                                      <p:cBhvr>
                                        <p:cTn id="154" dur="1" fill="hold">
                                          <p:stCondLst>
                                            <p:cond delay="0"/>
                                          </p:stCondLst>
                                        </p:cTn>
                                        <p:tgtEl>
                                          <p:spTgt spid="852102"/>
                                        </p:tgtEl>
                                        <p:attrNameLst>
                                          <p:attrName>style.visibility</p:attrName>
                                        </p:attrNameLst>
                                      </p:cBhvr>
                                      <p:to>
                                        <p:strVal val="visible"/>
                                      </p:to>
                                    </p:set>
                                    <p:animEffect transition="in" filter="box(in)">
                                      <p:cBhvr>
                                        <p:cTn id="155" dur="500"/>
                                        <p:tgtEl>
                                          <p:spTgt spid="852102"/>
                                        </p:tgtEl>
                                      </p:cBhvr>
                                    </p:animEffect>
                                  </p:childTnLst>
                                </p:cTn>
                              </p:par>
                            </p:childTnLst>
                          </p:cTn>
                        </p:par>
                        <p:par>
                          <p:cTn id="156" fill="hold">
                            <p:stCondLst>
                              <p:cond delay="500"/>
                            </p:stCondLst>
                            <p:childTnLst>
                              <p:par>
                                <p:cTn id="157" presetID="4" presetClass="entr" presetSubtype="16" fill="hold" grpId="0" nodeType="afterEffect">
                                  <p:stCondLst>
                                    <p:cond delay="0"/>
                                  </p:stCondLst>
                                  <p:childTnLst>
                                    <p:set>
                                      <p:cBhvr>
                                        <p:cTn id="158" dur="1" fill="hold">
                                          <p:stCondLst>
                                            <p:cond delay="0"/>
                                          </p:stCondLst>
                                        </p:cTn>
                                        <p:tgtEl>
                                          <p:spTgt spid="852111"/>
                                        </p:tgtEl>
                                        <p:attrNameLst>
                                          <p:attrName>style.visibility</p:attrName>
                                        </p:attrNameLst>
                                      </p:cBhvr>
                                      <p:to>
                                        <p:strVal val="visible"/>
                                      </p:to>
                                    </p:set>
                                    <p:animEffect transition="in" filter="box(in)">
                                      <p:cBhvr>
                                        <p:cTn id="159" dur="500"/>
                                        <p:tgtEl>
                                          <p:spTgt spid="852111"/>
                                        </p:tgtEl>
                                      </p:cBhvr>
                                    </p:animEffect>
                                  </p:childTnLst>
                                </p:cTn>
                              </p:par>
                              <p:par>
                                <p:cTn id="160" presetID="4" presetClass="entr" presetSubtype="16" fill="hold" grpId="0" nodeType="withEffect">
                                  <p:stCondLst>
                                    <p:cond delay="0"/>
                                  </p:stCondLst>
                                  <p:childTnLst>
                                    <p:set>
                                      <p:cBhvr>
                                        <p:cTn id="161" dur="1" fill="hold">
                                          <p:stCondLst>
                                            <p:cond delay="0"/>
                                          </p:stCondLst>
                                        </p:cTn>
                                        <p:tgtEl>
                                          <p:spTgt spid="852112"/>
                                        </p:tgtEl>
                                        <p:attrNameLst>
                                          <p:attrName>style.visibility</p:attrName>
                                        </p:attrNameLst>
                                      </p:cBhvr>
                                      <p:to>
                                        <p:strVal val="visible"/>
                                      </p:to>
                                    </p:set>
                                    <p:animEffect transition="in" filter="box(in)">
                                      <p:cBhvr>
                                        <p:cTn id="162" dur="500"/>
                                        <p:tgtEl>
                                          <p:spTgt spid="852112"/>
                                        </p:tgtEl>
                                      </p:cBhvr>
                                    </p:animEffect>
                                  </p:childTnLst>
                                </p:cTn>
                              </p:par>
                              <p:par>
                                <p:cTn id="163" presetID="4" presetClass="entr" presetSubtype="16" fill="hold" nodeType="withEffect">
                                  <p:stCondLst>
                                    <p:cond delay="0"/>
                                  </p:stCondLst>
                                  <p:childTnLst>
                                    <p:set>
                                      <p:cBhvr>
                                        <p:cTn id="164" dur="1" fill="hold">
                                          <p:stCondLst>
                                            <p:cond delay="0"/>
                                          </p:stCondLst>
                                        </p:cTn>
                                        <p:tgtEl>
                                          <p:spTgt spid="852113"/>
                                        </p:tgtEl>
                                        <p:attrNameLst>
                                          <p:attrName>style.visibility</p:attrName>
                                        </p:attrNameLst>
                                      </p:cBhvr>
                                      <p:to>
                                        <p:strVal val="visible"/>
                                      </p:to>
                                    </p:set>
                                    <p:animEffect transition="in" filter="box(in)">
                                      <p:cBhvr>
                                        <p:cTn id="165" dur="500"/>
                                        <p:tgtEl>
                                          <p:spTgt spid="852113"/>
                                        </p:tgtEl>
                                      </p:cBhvr>
                                    </p:animEffect>
                                  </p:childTnLst>
                                </p:cTn>
                              </p:par>
                              <p:par>
                                <p:cTn id="166" presetID="4" presetClass="entr" presetSubtype="16" fill="hold" nodeType="withEffect">
                                  <p:stCondLst>
                                    <p:cond delay="0"/>
                                  </p:stCondLst>
                                  <p:childTnLst>
                                    <p:set>
                                      <p:cBhvr>
                                        <p:cTn id="167" dur="1" fill="hold">
                                          <p:stCondLst>
                                            <p:cond delay="0"/>
                                          </p:stCondLst>
                                        </p:cTn>
                                        <p:tgtEl>
                                          <p:spTgt spid="852114"/>
                                        </p:tgtEl>
                                        <p:attrNameLst>
                                          <p:attrName>style.visibility</p:attrName>
                                        </p:attrNameLst>
                                      </p:cBhvr>
                                      <p:to>
                                        <p:strVal val="visible"/>
                                      </p:to>
                                    </p:set>
                                    <p:animEffect transition="in" filter="box(in)">
                                      <p:cBhvr>
                                        <p:cTn id="168" dur="500"/>
                                        <p:tgtEl>
                                          <p:spTgt spid="852114"/>
                                        </p:tgtEl>
                                      </p:cBhvr>
                                    </p:animEffect>
                                  </p:childTnLst>
                                </p:cTn>
                              </p:par>
                            </p:childTnLst>
                          </p:cTn>
                        </p:par>
                        <p:par>
                          <p:cTn id="169" fill="hold">
                            <p:stCondLst>
                              <p:cond delay="1000"/>
                            </p:stCondLst>
                            <p:childTnLst>
                              <p:par>
                                <p:cTn id="170" presetID="4" presetClass="entr" presetSubtype="16" fill="hold" grpId="0" nodeType="afterEffect">
                                  <p:stCondLst>
                                    <p:cond delay="0"/>
                                  </p:stCondLst>
                                  <p:childTnLst>
                                    <p:set>
                                      <p:cBhvr>
                                        <p:cTn id="171" dur="1" fill="hold">
                                          <p:stCondLst>
                                            <p:cond delay="0"/>
                                          </p:stCondLst>
                                        </p:cTn>
                                        <p:tgtEl>
                                          <p:spTgt spid="851974"/>
                                        </p:tgtEl>
                                        <p:attrNameLst>
                                          <p:attrName>style.visibility</p:attrName>
                                        </p:attrNameLst>
                                      </p:cBhvr>
                                      <p:to>
                                        <p:strVal val="visible"/>
                                      </p:to>
                                    </p:set>
                                    <p:animEffect transition="in" filter="box(in)">
                                      <p:cBhvr>
                                        <p:cTn id="172" dur="500"/>
                                        <p:tgtEl>
                                          <p:spTgt spid="851974"/>
                                        </p:tgtEl>
                                      </p:cBhvr>
                                    </p:animEffect>
                                  </p:childTnLst>
                                </p:cTn>
                              </p:par>
                            </p:childTnLst>
                          </p:cTn>
                        </p:par>
                      </p:childTnLst>
                    </p:cTn>
                  </p:par>
                  <p:par>
                    <p:cTn id="173" fill="hold">
                      <p:stCondLst>
                        <p:cond delay="indefinite"/>
                      </p:stCondLst>
                      <p:childTnLst>
                        <p:par>
                          <p:cTn id="174" fill="hold">
                            <p:stCondLst>
                              <p:cond delay="0"/>
                            </p:stCondLst>
                            <p:childTnLst>
                              <p:par>
                                <p:cTn id="175" presetID="4" presetClass="entr" presetSubtype="16" fill="hold" grpId="0" nodeType="clickEffect">
                                  <p:stCondLst>
                                    <p:cond delay="0"/>
                                  </p:stCondLst>
                                  <p:childTnLst>
                                    <p:set>
                                      <p:cBhvr>
                                        <p:cTn id="176" dur="1" fill="hold">
                                          <p:stCondLst>
                                            <p:cond delay="0"/>
                                          </p:stCondLst>
                                        </p:cTn>
                                        <p:tgtEl>
                                          <p:spTgt spid="852107"/>
                                        </p:tgtEl>
                                        <p:attrNameLst>
                                          <p:attrName>style.visibility</p:attrName>
                                        </p:attrNameLst>
                                      </p:cBhvr>
                                      <p:to>
                                        <p:strVal val="visible"/>
                                      </p:to>
                                    </p:set>
                                    <p:animEffect transition="in" filter="box(in)">
                                      <p:cBhvr>
                                        <p:cTn id="177" dur="500"/>
                                        <p:tgtEl>
                                          <p:spTgt spid="852107"/>
                                        </p:tgtEl>
                                      </p:cBhvr>
                                    </p:animEffect>
                                  </p:childTnLst>
                                </p:cTn>
                              </p:par>
                              <p:par>
                                <p:cTn id="178" presetID="4" presetClass="entr" presetSubtype="16" fill="hold" grpId="0" nodeType="withEffect">
                                  <p:stCondLst>
                                    <p:cond delay="0"/>
                                  </p:stCondLst>
                                  <p:childTnLst>
                                    <p:set>
                                      <p:cBhvr>
                                        <p:cTn id="179" dur="1" fill="hold">
                                          <p:stCondLst>
                                            <p:cond delay="0"/>
                                          </p:stCondLst>
                                        </p:cTn>
                                        <p:tgtEl>
                                          <p:spTgt spid="852108"/>
                                        </p:tgtEl>
                                        <p:attrNameLst>
                                          <p:attrName>style.visibility</p:attrName>
                                        </p:attrNameLst>
                                      </p:cBhvr>
                                      <p:to>
                                        <p:strVal val="visible"/>
                                      </p:to>
                                    </p:set>
                                    <p:animEffect transition="in" filter="box(in)">
                                      <p:cBhvr>
                                        <p:cTn id="180" dur="500"/>
                                        <p:tgtEl>
                                          <p:spTgt spid="852108"/>
                                        </p:tgtEl>
                                      </p:cBhvr>
                                    </p:animEffect>
                                  </p:childTnLst>
                                </p:cTn>
                              </p:par>
                              <p:par>
                                <p:cTn id="181" presetID="4" presetClass="entr" presetSubtype="16" fill="hold" nodeType="withEffect">
                                  <p:stCondLst>
                                    <p:cond delay="0"/>
                                  </p:stCondLst>
                                  <p:childTnLst>
                                    <p:set>
                                      <p:cBhvr>
                                        <p:cTn id="182" dur="1" fill="hold">
                                          <p:stCondLst>
                                            <p:cond delay="0"/>
                                          </p:stCondLst>
                                        </p:cTn>
                                        <p:tgtEl>
                                          <p:spTgt spid="852109"/>
                                        </p:tgtEl>
                                        <p:attrNameLst>
                                          <p:attrName>style.visibility</p:attrName>
                                        </p:attrNameLst>
                                      </p:cBhvr>
                                      <p:to>
                                        <p:strVal val="visible"/>
                                      </p:to>
                                    </p:set>
                                    <p:animEffect transition="in" filter="box(in)">
                                      <p:cBhvr>
                                        <p:cTn id="183" dur="500"/>
                                        <p:tgtEl>
                                          <p:spTgt spid="852109"/>
                                        </p:tgtEl>
                                      </p:cBhvr>
                                    </p:animEffect>
                                  </p:childTnLst>
                                </p:cTn>
                              </p:par>
                              <p:par>
                                <p:cTn id="184" presetID="4" presetClass="entr" presetSubtype="16" fill="hold" nodeType="withEffect">
                                  <p:stCondLst>
                                    <p:cond delay="0"/>
                                  </p:stCondLst>
                                  <p:childTnLst>
                                    <p:set>
                                      <p:cBhvr>
                                        <p:cTn id="185" dur="1" fill="hold">
                                          <p:stCondLst>
                                            <p:cond delay="0"/>
                                          </p:stCondLst>
                                        </p:cTn>
                                        <p:tgtEl>
                                          <p:spTgt spid="852110"/>
                                        </p:tgtEl>
                                        <p:attrNameLst>
                                          <p:attrName>style.visibility</p:attrName>
                                        </p:attrNameLst>
                                      </p:cBhvr>
                                      <p:to>
                                        <p:strVal val="visible"/>
                                      </p:to>
                                    </p:set>
                                    <p:animEffect transition="in" filter="box(in)">
                                      <p:cBhvr>
                                        <p:cTn id="186" dur="500"/>
                                        <p:tgtEl>
                                          <p:spTgt spid="852110"/>
                                        </p:tgtEl>
                                      </p:cBhvr>
                                    </p:animEffect>
                                  </p:childTnLst>
                                </p:cTn>
                              </p:par>
                            </p:childTnLst>
                          </p:cTn>
                        </p:par>
                        <p:par>
                          <p:cTn id="187" fill="hold">
                            <p:stCondLst>
                              <p:cond delay="500"/>
                            </p:stCondLst>
                            <p:childTnLst>
                              <p:par>
                                <p:cTn id="188" presetID="4" presetClass="entr" presetSubtype="16" fill="hold" grpId="0" nodeType="afterEffect">
                                  <p:stCondLst>
                                    <p:cond delay="0"/>
                                  </p:stCondLst>
                                  <p:childTnLst>
                                    <p:set>
                                      <p:cBhvr>
                                        <p:cTn id="189" dur="1" fill="hold">
                                          <p:stCondLst>
                                            <p:cond delay="0"/>
                                          </p:stCondLst>
                                        </p:cTn>
                                        <p:tgtEl>
                                          <p:spTgt spid="852119"/>
                                        </p:tgtEl>
                                        <p:attrNameLst>
                                          <p:attrName>style.visibility</p:attrName>
                                        </p:attrNameLst>
                                      </p:cBhvr>
                                      <p:to>
                                        <p:strVal val="visible"/>
                                      </p:to>
                                    </p:set>
                                    <p:animEffect transition="in" filter="box(in)">
                                      <p:cBhvr>
                                        <p:cTn id="190" dur="500"/>
                                        <p:tgtEl>
                                          <p:spTgt spid="852119"/>
                                        </p:tgtEl>
                                      </p:cBhvr>
                                    </p:animEffect>
                                  </p:childTnLst>
                                </p:cTn>
                              </p:par>
                              <p:par>
                                <p:cTn id="191" presetID="4" presetClass="entr" presetSubtype="16" fill="hold" grpId="0" nodeType="withEffect">
                                  <p:stCondLst>
                                    <p:cond delay="0"/>
                                  </p:stCondLst>
                                  <p:childTnLst>
                                    <p:set>
                                      <p:cBhvr>
                                        <p:cTn id="192" dur="1" fill="hold">
                                          <p:stCondLst>
                                            <p:cond delay="0"/>
                                          </p:stCondLst>
                                        </p:cTn>
                                        <p:tgtEl>
                                          <p:spTgt spid="852120"/>
                                        </p:tgtEl>
                                        <p:attrNameLst>
                                          <p:attrName>style.visibility</p:attrName>
                                        </p:attrNameLst>
                                      </p:cBhvr>
                                      <p:to>
                                        <p:strVal val="visible"/>
                                      </p:to>
                                    </p:set>
                                    <p:animEffect transition="in" filter="box(in)">
                                      <p:cBhvr>
                                        <p:cTn id="193" dur="500"/>
                                        <p:tgtEl>
                                          <p:spTgt spid="852120"/>
                                        </p:tgtEl>
                                      </p:cBhvr>
                                    </p:animEffect>
                                  </p:childTnLst>
                                </p:cTn>
                              </p:par>
                              <p:par>
                                <p:cTn id="194" presetID="4" presetClass="entr" presetSubtype="16" fill="hold" nodeType="withEffect">
                                  <p:stCondLst>
                                    <p:cond delay="0"/>
                                  </p:stCondLst>
                                  <p:childTnLst>
                                    <p:set>
                                      <p:cBhvr>
                                        <p:cTn id="195" dur="1" fill="hold">
                                          <p:stCondLst>
                                            <p:cond delay="0"/>
                                          </p:stCondLst>
                                        </p:cTn>
                                        <p:tgtEl>
                                          <p:spTgt spid="852121"/>
                                        </p:tgtEl>
                                        <p:attrNameLst>
                                          <p:attrName>style.visibility</p:attrName>
                                        </p:attrNameLst>
                                      </p:cBhvr>
                                      <p:to>
                                        <p:strVal val="visible"/>
                                      </p:to>
                                    </p:set>
                                    <p:animEffect transition="in" filter="box(in)">
                                      <p:cBhvr>
                                        <p:cTn id="196" dur="500"/>
                                        <p:tgtEl>
                                          <p:spTgt spid="852121"/>
                                        </p:tgtEl>
                                      </p:cBhvr>
                                    </p:animEffect>
                                  </p:childTnLst>
                                </p:cTn>
                              </p:par>
                              <p:par>
                                <p:cTn id="197" presetID="4" presetClass="entr" presetSubtype="16" fill="hold" nodeType="withEffect">
                                  <p:stCondLst>
                                    <p:cond delay="0"/>
                                  </p:stCondLst>
                                  <p:childTnLst>
                                    <p:set>
                                      <p:cBhvr>
                                        <p:cTn id="198" dur="1" fill="hold">
                                          <p:stCondLst>
                                            <p:cond delay="0"/>
                                          </p:stCondLst>
                                        </p:cTn>
                                        <p:tgtEl>
                                          <p:spTgt spid="852122"/>
                                        </p:tgtEl>
                                        <p:attrNameLst>
                                          <p:attrName>style.visibility</p:attrName>
                                        </p:attrNameLst>
                                      </p:cBhvr>
                                      <p:to>
                                        <p:strVal val="visible"/>
                                      </p:to>
                                    </p:set>
                                    <p:animEffect transition="in" filter="box(in)">
                                      <p:cBhvr>
                                        <p:cTn id="199" dur="500"/>
                                        <p:tgtEl>
                                          <p:spTgt spid="852122"/>
                                        </p:tgtEl>
                                      </p:cBhvr>
                                    </p:animEffect>
                                  </p:childTnLst>
                                </p:cTn>
                              </p:par>
                            </p:childTnLst>
                          </p:cTn>
                        </p:par>
                        <p:par>
                          <p:cTn id="200" fill="hold">
                            <p:stCondLst>
                              <p:cond delay="1000"/>
                            </p:stCondLst>
                            <p:childTnLst>
                              <p:par>
                                <p:cTn id="201" presetID="4" presetClass="entr" presetSubtype="16" fill="hold" grpId="0" nodeType="afterEffect">
                                  <p:stCondLst>
                                    <p:cond delay="0"/>
                                  </p:stCondLst>
                                  <p:childTnLst>
                                    <p:set>
                                      <p:cBhvr>
                                        <p:cTn id="202" dur="1" fill="hold">
                                          <p:stCondLst>
                                            <p:cond delay="0"/>
                                          </p:stCondLst>
                                        </p:cTn>
                                        <p:tgtEl>
                                          <p:spTgt spid="851976"/>
                                        </p:tgtEl>
                                        <p:attrNameLst>
                                          <p:attrName>style.visibility</p:attrName>
                                        </p:attrNameLst>
                                      </p:cBhvr>
                                      <p:to>
                                        <p:strVal val="visible"/>
                                      </p:to>
                                    </p:set>
                                    <p:animEffect transition="in" filter="box(in)">
                                      <p:cBhvr>
                                        <p:cTn id="203" dur="500"/>
                                        <p:tgtEl>
                                          <p:spTgt spid="851976"/>
                                        </p:tgtEl>
                                      </p:cBhvr>
                                    </p:animEffect>
                                  </p:childTnLst>
                                </p:cTn>
                              </p:par>
                            </p:childTnLst>
                          </p:cTn>
                        </p:par>
                      </p:childTnLst>
                    </p:cTn>
                  </p:par>
                  <p:par>
                    <p:cTn id="204" fill="hold">
                      <p:stCondLst>
                        <p:cond delay="indefinite"/>
                      </p:stCondLst>
                      <p:childTnLst>
                        <p:par>
                          <p:cTn id="205" fill="hold">
                            <p:stCondLst>
                              <p:cond delay="0"/>
                            </p:stCondLst>
                            <p:childTnLst>
                              <p:par>
                                <p:cTn id="206" presetID="14" presetClass="entr" presetSubtype="10" fill="hold" grpId="0" nodeType="clickEffect">
                                  <p:stCondLst>
                                    <p:cond delay="0"/>
                                  </p:stCondLst>
                                  <p:childTnLst>
                                    <p:set>
                                      <p:cBhvr>
                                        <p:cTn id="207" dur="1" fill="hold">
                                          <p:stCondLst>
                                            <p:cond delay="0"/>
                                          </p:stCondLst>
                                        </p:cTn>
                                        <p:tgtEl>
                                          <p:spTgt spid="852135"/>
                                        </p:tgtEl>
                                        <p:attrNameLst>
                                          <p:attrName>style.visibility</p:attrName>
                                        </p:attrNameLst>
                                      </p:cBhvr>
                                      <p:to>
                                        <p:strVal val="visible"/>
                                      </p:to>
                                    </p:set>
                                    <p:animEffect transition="in" filter="randombar(horizontal)">
                                      <p:cBhvr>
                                        <p:cTn id="208" dur="500"/>
                                        <p:tgtEl>
                                          <p:spTgt spid="852135"/>
                                        </p:tgtEl>
                                      </p:cBhvr>
                                    </p:animEffect>
                                  </p:childTnLst>
                                </p:cTn>
                              </p:par>
                            </p:childTnLst>
                          </p:cTn>
                        </p:par>
                        <p:par>
                          <p:cTn id="209" fill="hold">
                            <p:stCondLst>
                              <p:cond delay="500"/>
                            </p:stCondLst>
                            <p:childTnLst>
                              <p:par>
                                <p:cTn id="210" presetID="14" presetClass="entr" presetSubtype="10" fill="hold" grpId="0" nodeType="afterEffect">
                                  <p:stCondLst>
                                    <p:cond delay="0"/>
                                  </p:stCondLst>
                                  <p:childTnLst>
                                    <p:set>
                                      <p:cBhvr>
                                        <p:cTn id="211" dur="1" fill="hold">
                                          <p:stCondLst>
                                            <p:cond delay="0"/>
                                          </p:stCondLst>
                                        </p:cTn>
                                        <p:tgtEl>
                                          <p:spTgt spid="852136"/>
                                        </p:tgtEl>
                                        <p:attrNameLst>
                                          <p:attrName>style.visibility</p:attrName>
                                        </p:attrNameLst>
                                      </p:cBhvr>
                                      <p:to>
                                        <p:strVal val="visible"/>
                                      </p:to>
                                    </p:set>
                                    <p:animEffect transition="in" filter="randombar(horizontal)">
                                      <p:cBhvr>
                                        <p:cTn id="212" dur="500"/>
                                        <p:tgtEl>
                                          <p:spTgt spid="852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3" grpId="0" animBg="1"/>
      <p:bldP spid="851974" grpId="0" animBg="1"/>
      <p:bldP spid="851975" grpId="0" animBg="1"/>
      <p:bldP spid="851976" grpId="0" animBg="1"/>
      <p:bldP spid="851977" grpId="0" animBg="1"/>
      <p:bldP spid="852050" grpId="0" animBg="1"/>
      <p:bldP spid="852051" grpId="0" animBg="1"/>
      <p:bldP spid="852085" grpId="0" animBg="1"/>
      <p:bldP spid="852086" grpId="0" animBg="1"/>
      <p:bldP spid="852089" grpId="0" animBg="1"/>
      <p:bldP spid="852090" grpId="0" animBg="1"/>
      <p:bldP spid="852093" grpId="0" animBg="1"/>
      <p:bldP spid="852094" grpId="0" animBg="1"/>
      <p:bldP spid="852095" grpId="0" animBg="1"/>
      <p:bldP spid="852096" grpId="0" animBg="1"/>
      <p:bldP spid="852099" grpId="0" animBg="1"/>
      <p:bldP spid="852100" grpId="0" animBg="1"/>
      <p:bldP spid="852103" grpId="0" animBg="1"/>
      <p:bldP spid="852104" grpId="0" animBg="1"/>
      <p:bldP spid="852107" grpId="0" animBg="1"/>
      <p:bldP spid="852108" grpId="0" animBg="1"/>
      <p:bldP spid="852111" grpId="0" animBg="1"/>
      <p:bldP spid="852112" grpId="0" animBg="1"/>
      <p:bldP spid="852115" grpId="0" animBg="1"/>
      <p:bldP spid="852116" grpId="0" animBg="1"/>
      <p:bldP spid="852119" grpId="0" animBg="1"/>
      <p:bldP spid="852120" grpId="0" animBg="1"/>
      <p:bldP spid="852123" grpId="0"/>
      <p:bldP spid="852126" grpId="0"/>
      <p:bldP spid="852128" grpId="0"/>
      <p:bldP spid="852129" grpId="0"/>
      <p:bldP spid="852130" grpId="0"/>
      <p:bldP spid="852131" grpId="0"/>
      <p:bldP spid="852132" grpId="0"/>
      <p:bldP spid="852135" grpId="0" animBg="1"/>
      <p:bldP spid="85213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FCCFF"/>
            </a:gs>
            <a:gs pos="50000">
              <a:srgbClr val="FFFFFF"/>
            </a:gs>
            <a:gs pos="100000">
              <a:srgbClr val="FFCCFF"/>
            </a:gs>
          </a:gsLst>
          <a:lin ang="5400000" scaled="1"/>
        </a:gradFill>
        <a:effectLst/>
      </p:bgPr>
    </p:bg>
    <p:spTree>
      <p:nvGrpSpPr>
        <p:cNvPr id="1" name=""/>
        <p:cNvGrpSpPr/>
        <p:nvPr/>
      </p:nvGrpSpPr>
      <p:grpSpPr>
        <a:xfrm>
          <a:off x="0" y="0"/>
          <a:ext cx="0" cy="0"/>
          <a:chOff x="0" y="0"/>
          <a:chExt cx="0" cy="0"/>
        </a:xfrm>
      </p:grpSpPr>
      <p:sp>
        <p:nvSpPr>
          <p:cNvPr id="299013" name="Rectangle 5"/>
          <p:cNvSpPr>
            <a:spLocks noChangeArrowheads="1"/>
          </p:cNvSpPr>
          <p:nvPr/>
        </p:nvSpPr>
        <p:spPr bwMode="auto">
          <a:xfrm>
            <a:off x="468313" y="303610"/>
            <a:ext cx="8172450" cy="702469"/>
          </a:xfrm>
          <a:prstGeom prst="rect">
            <a:avLst/>
          </a:prstGeom>
          <a:gradFill rotWithShape="1">
            <a:gsLst>
              <a:gs pos="0">
                <a:srgbClr val="FF66FF"/>
              </a:gs>
              <a:gs pos="50000">
                <a:srgbClr val="FF66FF">
                  <a:gamma/>
                  <a:tint val="0"/>
                  <a:invGamma/>
                </a:srgbClr>
              </a:gs>
              <a:gs pos="100000">
                <a:srgbClr val="FF66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Separating resentful spirits</a:t>
            </a:r>
          </a:p>
        </p:txBody>
      </p:sp>
      <p:sp>
        <p:nvSpPr>
          <p:cNvPr id="28677" name="Rectangle 20"/>
          <p:cNvSpPr>
            <a:spLocks noChangeArrowheads="1"/>
          </p:cNvSpPr>
          <p:nvPr/>
        </p:nvSpPr>
        <p:spPr bwMode="auto">
          <a:xfrm>
            <a:off x="6227764" y="0"/>
            <a:ext cx="2916237" cy="303610"/>
          </a:xfrm>
          <a:prstGeom prst="rect">
            <a:avLst/>
          </a:prstGeom>
          <a:gradFill rotWithShape="1">
            <a:gsLst>
              <a:gs pos="0">
                <a:srgbClr val="FFCCFF"/>
              </a:gs>
              <a:gs pos="50000">
                <a:srgbClr val="FFFFFF"/>
              </a:gs>
              <a:gs pos="100000">
                <a:srgbClr val="FF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8</a:t>
            </a:r>
            <a:r>
              <a:rPr lang="en-US" altLang="ko-KR" sz="1600">
                <a:latin typeface="궁서" pitchFamily="18" charset="-127"/>
                <a:ea typeface="궁서" pitchFamily="18" charset="-127"/>
              </a:rPr>
              <a:t>-3</a:t>
            </a:r>
            <a:r>
              <a:rPr lang="en-US" altLang="ko-KR" sz="2000">
                <a:latin typeface="궁서" pitchFamily="18" charset="-127"/>
                <a:ea typeface="궁서" pitchFamily="18" charset="-127"/>
              </a:rPr>
              <a:t> The value</a:t>
            </a:r>
          </a:p>
        </p:txBody>
      </p:sp>
      <p:pic>
        <p:nvPicPr>
          <p:cNvPr id="49154" name="Picture 2" descr="K:\JPG_Small\Day\2012\2012_01_13_청평역사17주년 기념 특별대역사\2012_01_13_D0069.jpg"/>
          <p:cNvPicPr>
            <a:picLocks noChangeAspect="1" noChangeArrowheads="1"/>
          </p:cNvPicPr>
          <p:nvPr/>
        </p:nvPicPr>
        <p:blipFill rotWithShape="1">
          <a:blip r:embed="rId3" cstate="print"/>
          <a:srcRect b="18354"/>
          <a:stretch/>
        </p:blipFill>
        <p:spPr bwMode="auto">
          <a:xfrm>
            <a:off x="827584" y="1203598"/>
            <a:ext cx="7565341" cy="3615708"/>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99013"/>
                                        </p:tgtEl>
                                        <p:attrNameLst>
                                          <p:attrName>style.visibility</p:attrName>
                                        </p:attrNameLst>
                                      </p:cBhvr>
                                      <p:to>
                                        <p:strVal val="visible"/>
                                      </p:to>
                                    </p:set>
                                    <p:animEffect transition="in" filter="randombar(horizontal)">
                                      <p:cBhvr>
                                        <p:cTn id="7" dur="500"/>
                                        <p:tgtEl>
                                          <p:spTgt spid="2990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49154"/>
                                        </p:tgtEl>
                                        <p:attrNameLst>
                                          <p:attrName>style.visibility</p:attrName>
                                        </p:attrNameLst>
                                      </p:cBhvr>
                                      <p:to>
                                        <p:strVal val="visible"/>
                                      </p:to>
                                    </p:set>
                                    <p:anim calcmode="lin" valueType="num">
                                      <p:cBhvr>
                                        <p:cTn id="11" dur="1000" fill="hold"/>
                                        <p:tgtEl>
                                          <p:spTgt spid="49154"/>
                                        </p:tgtEl>
                                        <p:attrNameLst>
                                          <p:attrName>ppt_w</p:attrName>
                                        </p:attrNameLst>
                                      </p:cBhvr>
                                      <p:tavLst>
                                        <p:tav tm="0">
                                          <p:val>
                                            <p:strVal val="#ppt_w*0.70"/>
                                          </p:val>
                                        </p:tav>
                                        <p:tav tm="100000">
                                          <p:val>
                                            <p:strVal val="#ppt_w"/>
                                          </p:val>
                                        </p:tav>
                                      </p:tavLst>
                                    </p:anim>
                                    <p:anim calcmode="lin" valueType="num">
                                      <p:cBhvr>
                                        <p:cTn id="12" dur="1000" fill="hold"/>
                                        <p:tgtEl>
                                          <p:spTgt spid="49154"/>
                                        </p:tgtEl>
                                        <p:attrNameLst>
                                          <p:attrName>ppt_h</p:attrName>
                                        </p:attrNameLst>
                                      </p:cBhvr>
                                      <p:tavLst>
                                        <p:tav tm="0">
                                          <p:val>
                                            <p:strVal val="#ppt_h"/>
                                          </p:val>
                                        </p:tav>
                                        <p:tav tm="100000">
                                          <p:val>
                                            <p:strVal val="#ppt_h"/>
                                          </p:val>
                                        </p:tav>
                                      </p:tavLst>
                                    </p:anim>
                                    <p:animEffect transition="in" filter="fade">
                                      <p:cBhvr>
                                        <p:cTn id="13" dur="1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ECFF"/>
            </a:gs>
            <a:gs pos="50000">
              <a:srgbClr val="FFFFFF"/>
            </a:gs>
            <a:gs pos="100000">
              <a:srgbClr val="CCECFF"/>
            </a:gs>
          </a:gsLst>
          <a:lin ang="5400000" scaled="1"/>
        </a:gradFill>
        <a:effectLst/>
      </p:bgPr>
    </p:bg>
    <p:spTree>
      <p:nvGrpSpPr>
        <p:cNvPr id="1" name=""/>
        <p:cNvGrpSpPr/>
        <p:nvPr/>
      </p:nvGrpSpPr>
      <p:grpSpPr>
        <a:xfrm>
          <a:off x="0" y="0"/>
          <a:ext cx="0" cy="0"/>
          <a:chOff x="0" y="0"/>
          <a:chExt cx="0" cy="0"/>
        </a:xfrm>
      </p:grpSpPr>
      <p:sp>
        <p:nvSpPr>
          <p:cNvPr id="380972" name="Rectangle 44"/>
          <p:cNvSpPr>
            <a:spLocks noChangeArrowheads="1"/>
          </p:cNvSpPr>
          <p:nvPr/>
        </p:nvSpPr>
        <p:spPr bwMode="auto">
          <a:xfrm>
            <a:off x="395288" y="303610"/>
            <a:ext cx="8280400" cy="701278"/>
          </a:xfrm>
          <a:prstGeom prst="rect">
            <a:avLst/>
          </a:prstGeom>
          <a:gradFill rotWithShape="1">
            <a:gsLst>
              <a:gs pos="0">
                <a:srgbClr val="FF66FF"/>
              </a:gs>
              <a:gs pos="50000">
                <a:srgbClr val="FF66FF">
                  <a:gamma/>
                  <a:tint val="0"/>
                  <a:invGamma/>
                </a:srgbClr>
              </a:gs>
              <a:gs pos="100000">
                <a:srgbClr val="FF66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3200"/>
              <a:t>Cutting off fallen nature, sins, bad habits</a:t>
            </a:r>
            <a:r>
              <a:rPr lang="en-US" altLang="ko-KR"/>
              <a:t> </a:t>
            </a:r>
            <a:endParaRPr lang="en-US" altLang="ko-KR" sz="4800">
              <a:latin typeface="궁서" pitchFamily="18" charset="-127"/>
              <a:ea typeface="궁서" pitchFamily="18" charset="-127"/>
            </a:endParaRPr>
          </a:p>
        </p:txBody>
      </p:sp>
      <p:sp>
        <p:nvSpPr>
          <p:cNvPr id="380961" name="AutoShape 33"/>
          <p:cNvSpPr>
            <a:spLocks noChangeArrowheads="1"/>
          </p:cNvSpPr>
          <p:nvPr/>
        </p:nvSpPr>
        <p:spPr bwMode="auto">
          <a:xfrm rot="-8356657">
            <a:off x="2411413" y="3598069"/>
            <a:ext cx="863600" cy="375047"/>
          </a:xfrm>
          <a:custGeom>
            <a:avLst/>
            <a:gdLst>
              <a:gd name="T0" fmla="*/ 647700 w 21600"/>
              <a:gd name="T1" fmla="*/ 0 h 21600"/>
              <a:gd name="T2" fmla="*/ 0 w 21600"/>
              <a:gd name="T3" fmla="*/ 250031 h 21600"/>
              <a:gd name="T4" fmla="*/ 647700 w 21600"/>
              <a:gd name="T5" fmla="*/ 500063 h 21600"/>
              <a:gd name="T6" fmla="*/ 863600 w 21600"/>
              <a:gd name="T7" fmla="*/ 25003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00000"/>
              </a:gs>
              <a:gs pos="50000">
                <a:srgbClr val="FF99CC"/>
              </a:gs>
              <a:gs pos="100000">
                <a:srgbClr val="000000"/>
              </a:gs>
            </a:gsLst>
            <a:lin ang="5400000" scaled="1"/>
          </a:gradFill>
          <a:ln w="9525">
            <a:round/>
            <a:headEnd/>
            <a:tailEnd/>
          </a:ln>
          <a:scene3d>
            <a:camera prst="legacyObliqueTopRight"/>
            <a:lightRig rig="legacyFlat3" dir="b"/>
          </a:scene3d>
          <a:sp3d extrusionH="100000" prstMaterial="legacyMatte">
            <a:bevelT w="13500" h="13500" prst="angle"/>
            <a:bevelB w="13500" h="13500" prst="angle"/>
            <a:extrusionClr>
              <a:srgbClr val="FF99CC"/>
            </a:extrusionClr>
          </a:sp3d>
        </p:spPr>
        <p:txBody>
          <a:bodyPr wrap="none" anchor="ctr">
            <a:flatTx/>
          </a:bodyPr>
          <a:lstStyle/>
          <a:p>
            <a:endParaRPr lang="ko-KR" altLang="en-US"/>
          </a:p>
        </p:txBody>
      </p:sp>
      <p:sp>
        <p:nvSpPr>
          <p:cNvPr id="380960" name="AutoShape 32"/>
          <p:cNvSpPr>
            <a:spLocks noChangeArrowheads="1"/>
          </p:cNvSpPr>
          <p:nvPr/>
        </p:nvSpPr>
        <p:spPr bwMode="auto">
          <a:xfrm rot="8883075">
            <a:off x="2411414" y="2356248"/>
            <a:ext cx="936625" cy="453628"/>
          </a:xfrm>
          <a:custGeom>
            <a:avLst/>
            <a:gdLst>
              <a:gd name="T0" fmla="*/ 702469 w 21600"/>
              <a:gd name="T1" fmla="*/ 0 h 21600"/>
              <a:gd name="T2" fmla="*/ 0 w 21600"/>
              <a:gd name="T3" fmla="*/ 302419 h 21600"/>
              <a:gd name="T4" fmla="*/ 702469 w 21600"/>
              <a:gd name="T5" fmla="*/ 604837 h 21600"/>
              <a:gd name="T6" fmla="*/ 936625 w 21600"/>
              <a:gd name="T7" fmla="*/ 30241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00000"/>
              </a:gs>
              <a:gs pos="50000">
                <a:srgbClr val="FF99CC"/>
              </a:gs>
              <a:gs pos="100000">
                <a:srgbClr val="000000"/>
              </a:gs>
            </a:gsLst>
            <a:lin ang="5400000" scaled="1"/>
          </a:gradFill>
          <a:ln w="9525">
            <a:round/>
            <a:headEnd/>
            <a:tailEnd/>
          </a:ln>
          <a:scene3d>
            <a:camera prst="legacyObliqueTopRight"/>
            <a:lightRig rig="legacyFlat3" dir="b"/>
          </a:scene3d>
          <a:sp3d extrusionH="100000" prstMaterial="legacyMatte">
            <a:bevelT w="13500" h="13500" prst="angle"/>
            <a:bevelB w="13500" h="13500" prst="angle"/>
            <a:extrusionClr>
              <a:srgbClr val="FF99CC"/>
            </a:extrusionClr>
          </a:sp3d>
        </p:spPr>
        <p:txBody>
          <a:bodyPr wrap="none" anchor="ctr">
            <a:flatTx/>
          </a:bodyPr>
          <a:lstStyle/>
          <a:p>
            <a:endParaRPr lang="ko-KR" altLang="en-US"/>
          </a:p>
        </p:txBody>
      </p:sp>
      <p:pic>
        <p:nvPicPr>
          <p:cNvPr id="380947" name="Picture 19" descr="적혈구"/>
          <p:cNvPicPr>
            <a:picLocks noChangeAspect="1" noChangeArrowheads="1"/>
          </p:cNvPicPr>
          <p:nvPr/>
        </p:nvPicPr>
        <p:blipFill>
          <a:blip r:embed="rId3" cstate="print"/>
          <a:srcRect l="36809" t="12721" r="5974"/>
          <a:stretch>
            <a:fillRect/>
          </a:stretch>
        </p:blipFill>
        <p:spPr bwMode="auto">
          <a:xfrm>
            <a:off x="1692276" y="2571750"/>
            <a:ext cx="1006475" cy="1133475"/>
          </a:xfrm>
          <a:prstGeom prst="rect">
            <a:avLst/>
          </a:prstGeom>
          <a:noFill/>
          <a:ln w="9525">
            <a:noFill/>
            <a:miter lim="800000"/>
            <a:headEnd/>
            <a:tailEnd/>
          </a:ln>
        </p:spPr>
      </p:pic>
      <p:pic>
        <p:nvPicPr>
          <p:cNvPr id="380934" name="Picture 6" descr="유전자1"/>
          <p:cNvPicPr>
            <a:picLocks noChangeAspect="1" noChangeArrowheads="1"/>
          </p:cNvPicPr>
          <p:nvPr/>
        </p:nvPicPr>
        <p:blipFill>
          <a:blip r:embed="rId4" cstate="print">
            <a:lum bright="12000" contrast="36000"/>
          </a:blip>
          <a:srcRect l="70618" t="5783" r="5112" b="22562"/>
          <a:stretch>
            <a:fillRect/>
          </a:stretch>
        </p:blipFill>
        <p:spPr bwMode="auto">
          <a:xfrm>
            <a:off x="1692276" y="2301478"/>
            <a:ext cx="1008063" cy="1727597"/>
          </a:xfrm>
          <a:prstGeom prst="rect">
            <a:avLst/>
          </a:prstGeom>
          <a:noFill/>
          <a:ln w="9525">
            <a:noFill/>
            <a:miter lim="800000"/>
            <a:headEnd/>
            <a:tailEnd/>
          </a:ln>
        </p:spPr>
      </p:pic>
      <p:pic>
        <p:nvPicPr>
          <p:cNvPr id="380935" name="Picture 7" descr="거미줄7"/>
          <p:cNvPicPr>
            <a:picLocks noChangeAspect="1" noChangeArrowheads="1"/>
          </p:cNvPicPr>
          <p:nvPr/>
        </p:nvPicPr>
        <p:blipFill>
          <a:blip r:embed="rId5" cstate="print"/>
          <a:srcRect l="50000" t="22354" r="9320" b="22821"/>
          <a:stretch>
            <a:fillRect/>
          </a:stretch>
        </p:blipFill>
        <p:spPr bwMode="auto">
          <a:xfrm>
            <a:off x="6877051" y="1275160"/>
            <a:ext cx="1655763" cy="1727597"/>
          </a:xfrm>
          <a:prstGeom prst="rect">
            <a:avLst/>
          </a:prstGeom>
          <a:noFill/>
          <a:ln w="9525">
            <a:noFill/>
            <a:miter lim="800000"/>
            <a:headEnd/>
            <a:tailEnd/>
          </a:ln>
        </p:spPr>
      </p:pic>
      <p:pic>
        <p:nvPicPr>
          <p:cNvPr id="380936" name="Picture 8" descr="탯줄"/>
          <p:cNvPicPr>
            <a:picLocks noChangeAspect="1" noChangeArrowheads="1"/>
          </p:cNvPicPr>
          <p:nvPr/>
        </p:nvPicPr>
        <p:blipFill>
          <a:blip r:embed="rId6" cstate="print"/>
          <a:srcRect l="11206" t="7825" r="7111" b="5879"/>
          <a:stretch>
            <a:fillRect/>
          </a:stretch>
        </p:blipFill>
        <p:spPr bwMode="auto">
          <a:xfrm>
            <a:off x="6877051" y="3165872"/>
            <a:ext cx="1655763" cy="1728788"/>
          </a:xfrm>
          <a:prstGeom prst="rect">
            <a:avLst/>
          </a:prstGeom>
          <a:noFill/>
          <a:ln w="9525">
            <a:noFill/>
            <a:miter lim="800000"/>
            <a:headEnd/>
            <a:tailEnd/>
          </a:ln>
        </p:spPr>
      </p:pic>
      <p:sp>
        <p:nvSpPr>
          <p:cNvPr id="380942" name="Text Box 14"/>
          <p:cNvSpPr txBox="1">
            <a:spLocks noChangeArrowheads="1"/>
          </p:cNvSpPr>
          <p:nvPr/>
        </p:nvSpPr>
        <p:spPr bwMode="auto">
          <a:xfrm>
            <a:off x="4500564" y="1383506"/>
            <a:ext cx="2447925" cy="584775"/>
          </a:xfrm>
          <a:prstGeom prst="rect">
            <a:avLst/>
          </a:prstGeom>
          <a:noFill/>
          <a:ln w="9525" algn="ctr">
            <a:noFill/>
            <a:miter lim="800000"/>
            <a:headEnd/>
            <a:tailEnd/>
          </a:ln>
        </p:spPr>
        <p:txBody>
          <a:bodyPr>
            <a:spAutoFit/>
          </a:bodyPr>
          <a:lstStyle/>
          <a:p>
            <a:pPr>
              <a:spcBef>
                <a:spcPct val="50000"/>
              </a:spcBef>
            </a:pPr>
            <a:r>
              <a:rPr lang="en-US" altLang="ko-KR" sz="2800">
                <a:solidFill>
                  <a:srgbClr val="FF0000"/>
                </a:solidFill>
                <a:latin typeface="Times New Roman" pitchFamily="18" charset="0"/>
                <a:ea typeface="휴먼모음T" pitchFamily="18" charset="-127"/>
              </a:rPr>
              <a:t>Fallen</a:t>
            </a:r>
            <a:r>
              <a:rPr lang="en-US" altLang="ko-KR" sz="3200">
                <a:solidFill>
                  <a:srgbClr val="FF0000"/>
                </a:solidFill>
                <a:latin typeface="Times New Roman" pitchFamily="18" charset="0"/>
                <a:ea typeface="휴먼모음T" pitchFamily="18" charset="-127"/>
              </a:rPr>
              <a:t> nature</a:t>
            </a:r>
          </a:p>
        </p:txBody>
      </p:sp>
      <p:sp>
        <p:nvSpPr>
          <p:cNvPr id="380943" name="Text Box 15"/>
          <p:cNvSpPr txBox="1">
            <a:spLocks noChangeArrowheads="1"/>
          </p:cNvSpPr>
          <p:nvPr/>
        </p:nvSpPr>
        <p:spPr bwMode="auto">
          <a:xfrm>
            <a:off x="4643439" y="3436144"/>
            <a:ext cx="2160587" cy="523220"/>
          </a:xfrm>
          <a:prstGeom prst="rect">
            <a:avLst/>
          </a:prstGeom>
          <a:noFill/>
          <a:ln w="9525" algn="ctr">
            <a:noFill/>
            <a:miter lim="800000"/>
            <a:headEnd/>
            <a:tailEnd/>
          </a:ln>
        </p:spPr>
        <p:txBody>
          <a:bodyPr>
            <a:spAutoFit/>
          </a:bodyPr>
          <a:lstStyle/>
          <a:p>
            <a:pPr>
              <a:spcBef>
                <a:spcPct val="50000"/>
              </a:spcBef>
            </a:pPr>
            <a:r>
              <a:rPr lang="en-US" altLang="ko-KR" sz="2800">
                <a:solidFill>
                  <a:srgbClr val="FF0000"/>
                </a:solidFill>
                <a:latin typeface="Times New Roman" pitchFamily="18" charset="0"/>
                <a:ea typeface="휴먼모음T" pitchFamily="18" charset="-127"/>
              </a:rPr>
              <a:t>Bad habits</a:t>
            </a:r>
          </a:p>
        </p:txBody>
      </p:sp>
      <p:sp>
        <p:nvSpPr>
          <p:cNvPr id="380951" name="AutoShape 23"/>
          <p:cNvSpPr>
            <a:spLocks noChangeArrowheads="1"/>
          </p:cNvSpPr>
          <p:nvPr/>
        </p:nvSpPr>
        <p:spPr bwMode="auto">
          <a:xfrm>
            <a:off x="4859339" y="2121644"/>
            <a:ext cx="1512887" cy="594122"/>
          </a:xfrm>
          <a:prstGeom prst="leftArrow">
            <a:avLst>
              <a:gd name="adj1" fmla="val 50000"/>
              <a:gd name="adj2" fmla="val 47746"/>
            </a:avLst>
          </a:prstGeom>
          <a:gradFill rotWithShape="1">
            <a:gsLst>
              <a:gs pos="0">
                <a:srgbClr val="A98787"/>
              </a:gs>
              <a:gs pos="50000">
                <a:srgbClr val="FFCCCC"/>
              </a:gs>
              <a:gs pos="100000">
                <a:srgbClr val="A98787"/>
              </a:gs>
            </a:gsLst>
            <a:lin ang="5400000" scaled="1"/>
          </a:gradFill>
          <a:ln w="9525">
            <a:miter lim="800000"/>
            <a:headEnd/>
            <a:tailEnd/>
          </a:ln>
          <a:scene3d>
            <a:camera prst="legacyObliqueTopRight"/>
            <a:lightRig rig="legacyFlat3" dir="b"/>
          </a:scene3d>
          <a:sp3d extrusionH="100000" prstMaterial="legacyMatte">
            <a:bevelT w="13500" h="13500" prst="angle"/>
            <a:bevelB w="13500" h="13500" prst="angle"/>
            <a:extrusionClr>
              <a:srgbClr val="FFCCCC"/>
            </a:extrusionClr>
          </a:sp3d>
        </p:spPr>
        <p:txBody>
          <a:bodyPr wrap="none" anchor="ctr">
            <a:flatTx/>
          </a:bodyPr>
          <a:lstStyle/>
          <a:p>
            <a:endParaRPr lang="ko-KR" altLang="en-US"/>
          </a:p>
        </p:txBody>
      </p:sp>
      <p:sp>
        <p:nvSpPr>
          <p:cNvPr id="380952" name="AutoShape 24"/>
          <p:cNvSpPr>
            <a:spLocks noChangeArrowheads="1"/>
          </p:cNvSpPr>
          <p:nvPr/>
        </p:nvSpPr>
        <p:spPr bwMode="auto">
          <a:xfrm>
            <a:off x="4859339" y="4137868"/>
            <a:ext cx="1512887" cy="594122"/>
          </a:xfrm>
          <a:prstGeom prst="leftArrow">
            <a:avLst>
              <a:gd name="adj1" fmla="val 50000"/>
              <a:gd name="adj2" fmla="val 47746"/>
            </a:avLst>
          </a:prstGeom>
          <a:gradFill rotWithShape="1">
            <a:gsLst>
              <a:gs pos="0">
                <a:srgbClr val="A98787"/>
              </a:gs>
              <a:gs pos="50000">
                <a:srgbClr val="FFCCCC"/>
              </a:gs>
              <a:gs pos="100000">
                <a:srgbClr val="A98787"/>
              </a:gs>
            </a:gsLst>
            <a:lin ang="5400000" scaled="1"/>
          </a:gradFill>
          <a:ln w="9525">
            <a:miter lim="800000"/>
            <a:headEnd/>
            <a:tailEnd/>
          </a:ln>
          <a:scene3d>
            <a:camera prst="legacyObliqueTopRight"/>
            <a:lightRig rig="legacyFlat3" dir="b"/>
          </a:scene3d>
          <a:sp3d extrusionH="100000" prstMaterial="legacyMatte">
            <a:bevelT w="13500" h="13500" prst="angle"/>
            <a:bevelB w="13500" h="13500" prst="angle"/>
            <a:extrusionClr>
              <a:srgbClr val="FFCCCC"/>
            </a:extrusionClr>
          </a:sp3d>
        </p:spPr>
        <p:txBody>
          <a:bodyPr wrap="none" anchor="ctr">
            <a:flatTx/>
          </a:bodyPr>
          <a:lstStyle/>
          <a:p>
            <a:endParaRPr lang="ko-KR" altLang="en-US"/>
          </a:p>
        </p:txBody>
      </p:sp>
      <p:sp>
        <p:nvSpPr>
          <p:cNvPr id="380964" name="Rectangle 36"/>
          <p:cNvSpPr>
            <a:spLocks noChangeArrowheads="1"/>
          </p:cNvSpPr>
          <p:nvPr/>
        </p:nvSpPr>
        <p:spPr bwMode="auto">
          <a:xfrm rot="-1812715">
            <a:off x="1979614" y="1704574"/>
            <a:ext cx="1970087" cy="1708160"/>
          </a:xfrm>
          <a:prstGeom prst="rect">
            <a:avLst/>
          </a:prstGeom>
          <a:noFill/>
          <a:ln w="9525" algn="ctr">
            <a:noFill/>
            <a:miter lim="800000"/>
            <a:headEnd/>
            <a:tailEnd/>
          </a:ln>
          <a:effectLst/>
        </p:spPr>
        <p:txBody>
          <a:bodyPr>
            <a:spAutoFit/>
          </a:bodyPr>
          <a:lstStyle/>
          <a:p>
            <a:pPr>
              <a:defRPr/>
            </a:pPr>
            <a:r>
              <a:rPr lang="en-US" altLang="ko-KR" sz="10500">
                <a:solidFill>
                  <a:srgbClr val="D60093"/>
                </a:solidFill>
                <a:effectLst>
                  <a:outerShdw blurRad="38100" dist="38100" dir="2700000" algn="tl">
                    <a:srgbClr val="000000"/>
                  </a:outerShdw>
                </a:effectLst>
                <a:sym typeface="Wingdings 2" pitchFamily="18" charset="2"/>
              </a:rPr>
              <a:t></a:t>
            </a:r>
          </a:p>
        </p:txBody>
      </p:sp>
      <p:sp>
        <p:nvSpPr>
          <p:cNvPr id="380965" name="Rectangle 37"/>
          <p:cNvSpPr>
            <a:spLocks noChangeArrowheads="1"/>
          </p:cNvSpPr>
          <p:nvPr/>
        </p:nvSpPr>
        <p:spPr bwMode="auto">
          <a:xfrm rot="2179964">
            <a:off x="1908175" y="2946396"/>
            <a:ext cx="1970088" cy="1708160"/>
          </a:xfrm>
          <a:prstGeom prst="rect">
            <a:avLst/>
          </a:prstGeom>
          <a:noFill/>
          <a:ln w="9525" algn="ctr">
            <a:noFill/>
            <a:miter lim="800000"/>
            <a:headEnd/>
            <a:tailEnd/>
          </a:ln>
          <a:effectLst/>
        </p:spPr>
        <p:txBody>
          <a:bodyPr>
            <a:spAutoFit/>
          </a:bodyPr>
          <a:lstStyle/>
          <a:p>
            <a:pPr>
              <a:defRPr/>
            </a:pPr>
            <a:r>
              <a:rPr lang="en-US" altLang="ko-KR" sz="10500">
                <a:solidFill>
                  <a:srgbClr val="D60093"/>
                </a:solidFill>
                <a:effectLst>
                  <a:outerShdw blurRad="38100" dist="38100" dir="2700000" algn="tl">
                    <a:srgbClr val="000000"/>
                  </a:outerShdw>
                </a:effectLst>
                <a:sym typeface="Wingdings 2" pitchFamily="18" charset="2"/>
              </a:rPr>
              <a:t></a:t>
            </a:r>
          </a:p>
        </p:txBody>
      </p:sp>
      <p:sp>
        <p:nvSpPr>
          <p:cNvPr id="380966" name="Text Box 38"/>
          <p:cNvSpPr txBox="1">
            <a:spLocks noChangeArrowheads="1"/>
          </p:cNvSpPr>
          <p:nvPr/>
        </p:nvSpPr>
        <p:spPr bwMode="auto">
          <a:xfrm>
            <a:off x="4716463" y="2733675"/>
            <a:ext cx="1873250" cy="523220"/>
          </a:xfrm>
          <a:prstGeom prst="rect">
            <a:avLst/>
          </a:prstGeom>
          <a:noFill/>
          <a:ln w="9525" algn="ctr">
            <a:noFill/>
            <a:miter lim="800000"/>
            <a:headEnd/>
            <a:tailEnd/>
          </a:ln>
        </p:spPr>
        <p:txBody>
          <a:bodyPr>
            <a:spAutoFit/>
          </a:bodyPr>
          <a:lstStyle/>
          <a:p>
            <a:pPr>
              <a:spcBef>
                <a:spcPct val="50000"/>
              </a:spcBef>
            </a:pPr>
            <a:r>
              <a:rPr lang="en-US" altLang="ko-KR" sz="2800">
                <a:solidFill>
                  <a:srgbClr val="FF0000"/>
                </a:solidFill>
                <a:latin typeface="Times New Roman" pitchFamily="18" charset="0"/>
                <a:ea typeface="휴먼모음T" pitchFamily="18" charset="-127"/>
              </a:rPr>
              <a:t>Sins</a:t>
            </a:r>
          </a:p>
        </p:txBody>
      </p:sp>
      <p:sp>
        <p:nvSpPr>
          <p:cNvPr id="29712" name="Rectangle 43"/>
          <p:cNvSpPr>
            <a:spLocks noChangeArrowheads="1"/>
          </p:cNvSpPr>
          <p:nvPr/>
        </p:nvSpPr>
        <p:spPr bwMode="auto">
          <a:xfrm>
            <a:off x="6227764" y="0"/>
            <a:ext cx="2916237" cy="303610"/>
          </a:xfrm>
          <a:prstGeom prst="rect">
            <a:avLst/>
          </a:prstGeom>
          <a:gradFill rotWithShape="1">
            <a:gsLst>
              <a:gs pos="0">
                <a:srgbClr val="CCECFF"/>
              </a:gs>
              <a:gs pos="50000">
                <a:srgbClr val="FFFFFF"/>
              </a:gs>
              <a:gs pos="100000">
                <a:srgbClr val="CCE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8</a:t>
            </a:r>
            <a:r>
              <a:rPr lang="en-US" altLang="ko-KR" sz="1600">
                <a:latin typeface="궁서" pitchFamily="18" charset="-127"/>
                <a:ea typeface="궁서" pitchFamily="18" charset="-127"/>
              </a:rPr>
              <a:t>-3.</a:t>
            </a:r>
            <a:r>
              <a:rPr lang="en-US" altLang="ko-KR" sz="2000">
                <a:latin typeface="궁서" pitchFamily="18" charset="-127"/>
                <a:ea typeface="궁서" pitchFamily="18" charset="-127"/>
              </a:rPr>
              <a:t> The value</a:t>
            </a:r>
          </a:p>
        </p:txBody>
      </p:sp>
      <p:sp>
        <p:nvSpPr>
          <p:cNvPr id="380962" name="Rectangle 34"/>
          <p:cNvSpPr>
            <a:spLocks noChangeArrowheads="1"/>
          </p:cNvSpPr>
          <p:nvPr/>
        </p:nvSpPr>
        <p:spPr bwMode="auto">
          <a:xfrm>
            <a:off x="4787900" y="1221582"/>
            <a:ext cx="1970088" cy="1674019"/>
          </a:xfrm>
          <a:prstGeom prst="rect">
            <a:avLst/>
          </a:prstGeom>
          <a:noFill/>
          <a:ln w="9525" algn="ctr">
            <a:noFill/>
            <a:miter lim="800000"/>
            <a:headEnd/>
            <a:tailEnd/>
          </a:ln>
          <a:effectLst/>
        </p:spPr>
        <p:txBody>
          <a:bodyPr/>
          <a:lstStyle/>
          <a:p>
            <a:pPr>
              <a:defRPr/>
            </a:pPr>
            <a:r>
              <a:rPr lang="en-US" altLang="ko-KR" sz="15000" dirty="0">
                <a:solidFill>
                  <a:srgbClr val="D60093"/>
                </a:solidFill>
                <a:effectLst>
                  <a:outerShdw blurRad="38100" dist="38100" dir="2700000" algn="tl">
                    <a:srgbClr val="000000"/>
                  </a:outerShdw>
                </a:effectLst>
                <a:sym typeface="Wingdings 2" pitchFamily="18" charset="2"/>
              </a:rPr>
              <a:t></a:t>
            </a:r>
          </a:p>
        </p:txBody>
      </p:sp>
      <p:sp>
        <p:nvSpPr>
          <p:cNvPr id="380963" name="Rectangle 35"/>
          <p:cNvSpPr>
            <a:spLocks noChangeArrowheads="1"/>
          </p:cNvSpPr>
          <p:nvPr/>
        </p:nvSpPr>
        <p:spPr bwMode="auto">
          <a:xfrm>
            <a:off x="4787900" y="3274219"/>
            <a:ext cx="1970088" cy="2400657"/>
          </a:xfrm>
          <a:prstGeom prst="rect">
            <a:avLst/>
          </a:prstGeom>
          <a:noFill/>
          <a:ln w="9525" algn="ctr">
            <a:noFill/>
            <a:miter lim="800000"/>
            <a:headEnd/>
            <a:tailEnd/>
          </a:ln>
          <a:effectLst/>
        </p:spPr>
        <p:txBody>
          <a:bodyPr>
            <a:spAutoFit/>
          </a:bodyPr>
          <a:lstStyle/>
          <a:p>
            <a:pPr>
              <a:defRPr/>
            </a:pPr>
            <a:r>
              <a:rPr lang="en-US" altLang="ko-KR" sz="15000" dirty="0">
                <a:solidFill>
                  <a:srgbClr val="D60093"/>
                </a:solidFill>
                <a:effectLst>
                  <a:outerShdw blurRad="38100" dist="38100" dir="2700000" algn="tl">
                    <a:srgbClr val="000000"/>
                  </a:outerShdw>
                </a:effectLst>
                <a:sym typeface="Wingdings 2" pitchFamily="18" charset="2"/>
              </a:rPr>
              <a:t></a:t>
            </a:r>
          </a:p>
        </p:txBody>
      </p:sp>
      <p:sp>
        <p:nvSpPr>
          <p:cNvPr id="380973" name="Text Box 45"/>
          <p:cNvSpPr txBox="1">
            <a:spLocks noChangeArrowheads="1"/>
          </p:cNvSpPr>
          <p:nvPr/>
        </p:nvSpPr>
        <p:spPr bwMode="auto">
          <a:xfrm>
            <a:off x="3348038" y="2950369"/>
            <a:ext cx="1223962" cy="523220"/>
          </a:xfrm>
          <a:prstGeom prst="rect">
            <a:avLst/>
          </a:prstGeom>
          <a:noFill/>
          <a:ln w="9525" algn="ctr">
            <a:noFill/>
            <a:miter lim="800000"/>
            <a:headEnd/>
            <a:tailEnd/>
          </a:ln>
        </p:spPr>
        <p:txBody>
          <a:bodyPr>
            <a:spAutoFit/>
          </a:bodyPr>
          <a:lstStyle/>
          <a:p>
            <a:pPr>
              <a:spcBef>
                <a:spcPct val="50000"/>
              </a:spcBef>
            </a:pPr>
            <a:r>
              <a:rPr lang="en-US" altLang="ko-KR" sz="2800">
                <a:solidFill>
                  <a:srgbClr val="663300"/>
                </a:solidFill>
                <a:latin typeface="Times New Roman" pitchFamily="18" charset="0"/>
              </a:rPr>
              <a:t>Gene</a:t>
            </a:r>
          </a:p>
        </p:txBody>
      </p:sp>
      <p:sp>
        <p:nvSpPr>
          <p:cNvPr id="380974" name="Text Box 46"/>
          <p:cNvSpPr txBox="1">
            <a:spLocks noChangeArrowheads="1"/>
          </p:cNvSpPr>
          <p:nvPr/>
        </p:nvSpPr>
        <p:spPr bwMode="auto">
          <a:xfrm>
            <a:off x="3276601" y="4677966"/>
            <a:ext cx="1368425" cy="523220"/>
          </a:xfrm>
          <a:prstGeom prst="rect">
            <a:avLst/>
          </a:prstGeom>
          <a:noFill/>
          <a:ln w="9525" algn="ctr">
            <a:noFill/>
            <a:miter lim="800000"/>
            <a:headEnd/>
            <a:tailEnd/>
          </a:ln>
        </p:spPr>
        <p:txBody>
          <a:bodyPr>
            <a:spAutoFit/>
          </a:bodyPr>
          <a:lstStyle/>
          <a:p>
            <a:pPr>
              <a:spcBef>
                <a:spcPct val="50000"/>
              </a:spcBef>
            </a:pPr>
            <a:r>
              <a:rPr lang="en-US" altLang="ko-KR" sz="2800">
                <a:solidFill>
                  <a:srgbClr val="663300"/>
                </a:solidFill>
                <a:latin typeface="Times New Roman" pitchFamily="18" charset="0"/>
              </a:rPr>
              <a:t>Blood</a:t>
            </a:r>
          </a:p>
        </p:txBody>
      </p:sp>
      <p:sp>
        <p:nvSpPr>
          <p:cNvPr id="380933" name="Freeform 5"/>
          <p:cNvSpPr>
            <a:spLocks/>
          </p:cNvSpPr>
          <p:nvPr/>
        </p:nvSpPr>
        <p:spPr bwMode="auto">
          <a:xfrm>
            <a:off x="684213" y="1383506"/>
            <a:ext cx="1871662" cy="3349229"/>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close/>
              </a:path>
            </a:pathLst>
          </a:custGeom>
          <a:gradFill rotWithShape="1">
            <a:gsLst>
              <a:gs pos="0">
                <a:srgbClr val="A4EC90"/>
              </a:gs>
              <a:gs pos="100000">
                <a:srgbClr val="FF9999"/>
              </a:gs>
            </a:gsLst>
            <a:path path="rect">
              <a:fillToRect l="50000" t="50000" r="50000" b="50000"/>
            </a:path>
          </a:gradFill>
          <a:ln w="9525">
            <a:round/>
            <a:headEnd/>
            <a:tailEnd/>
          </a:ln>
          <a:scene3d>
            <a:camera prst="legacyObliqueTopRight">
              <a:rot lat="21299997" lon="899999" rev="0"/>
            </a:camera>
            <a:lightRig rig="legacyFlat3" dir="l"/>
          </a:scene3d>
          <a:sp3d extrusionH="290500" prstMaterial="legacyPlastic">
            <a:bevelT w="13500" h="13500" prst="angle"/>
            <a:bevelB w="13500" h="13500" prst="angle"/>
            <a:extrusionClr>
              <a:srgbClr val="33CCFF"/>
            </a:extrusionClr>
          </a:sp3d>
        </p:spPr>
        <p:txBody>
          <a:bodyPr>
            <a:flatTx/>
          </a:bodyPr>
          <a:lstStyle/>
          <a:p>
            <a:endParaRPr lang="ko-KR"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80972"/>
                                        </p:tgtEl>
                                        <p:attrNameLst>
                                          <p:attrName>style.visibility</p:attrName>
                                        </p:attrNameLst>
                                      </p:cBhvr>
                                      <p:to>
                                        <p:strVal val="visible"/>
                                      </p:to>
                                    </p:set>
                                    <p:animEffect transition="in" filter="fade">
                                      <p:cBhvr>
                                        <p:cTn id="7" dur="1000"/>
                                        <p:tgtEl>
                                          <p:spTgt spid="380972"/>
                                        </p:tgtEl>
                                      </p:cBhvr>
                                    </p:animEffect>
                                    <p:anim calcmode="lin" valueType="num">
                                      <p:cBhvr>
                                        <p:cTn id="8" dur="1000" fill="hold"/>
                                        <p:tgtEl>
                                          <p:spTgt spid="380972"/>
                                        </p:tgtEl>
                                        <p:attrNameLst>
                                          <p:attrName>ppt_x</p:attrName>
                                        </p:attrNameLst>
                                      </p:cBhvr>
                                      <p:tavLst>
                                        <p:tav tm="0">
                                          <p:val>
                                            <p:strVal val="#ppt_x"/>
                                          </p:val>
                                        </p:tav>
                                        <p:tav tm="100000">
                                          <p:val>
                                            <p:strVal val="#ppt_x"/>
                                          </p:val>
                                        </p:tav>
                                      </p:tavLst>
                                    </p:anim>
                                    <p:anim calcmode="lin" valueType="num">
                                      <p:cBhvr>
                                        <p:cTn id="9" dur="1000" fill="hold"/>
                                        <p:tgtEl>
                                          <p:spTgt spid="3809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80933"/>
                                        </p:tgtEl>
                                        <p:attrNameLst>
                                          <p:attrName>style.visibility</p:attrName>
                                        </p:attrNameLst>
                                      </p:cBhvr>
                                      <p:to>
                                        <p:strVal val="visible"/>
                                      </p:to>
                                    </p:set>
                                    <p:animEffect transition="in" filter="dissolve">
                                      <p:cBhvr>
                                        <p:cTn id="14" dur="500"/>
                                        <p:tgtEl>
                                          <p:spTgt spid="380933"/>
                                        </p:tgtEl>
                                      </p:cBhvr>
                                    </p:animEffect>
                                  </p:childTnLst>
                                </p:cTn>
                              </p:par>
                            </p:childTnLst>
                          </p:cTn>
                        </p:par>
                        <p:par>
                          <p:cTn id="15" fill="hold">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380942"/>
                                        </p:tgtEl>
                                        <p:attrNameLst>
                                          <p:attrName>style.visibility</p:attrName>
                                        </p:attrNameLst>
                                      </p:cBhvr>
                                      <p:to>
                                        <p:strVal val="visible"/>
                                      </p:to>
                                    </p:set>
                                    <p:animEffect transition="in" filter="dissolve">
                                      <p:cBhvr>
                                        <p:cTn id="18" dur="500"/>
                                        <p:tgtEl>
                                          <p:spTgt spid="380942"/>
                                        </p:tgtEl>
                                      </p:cBhvr>
                                    </p:animEffect>
                                  </p:childTnLst>
                                </p:cTn>
                              </p:par>
                            </p:childTnLst>
                          </p:cTn>
                        </p:par>
                        <p:par>
                          <p:cTn id="19" fill="hold">
                            <p:stCondLst>
                              <p:cond delay="1000"/>
                            </p:stCondLst>
                            <p:childTnLst>
                              <p:par>
                                <p:cTn id="20" presetID="9" presetClass="entr" presetSubtype="0" fill="hold" grpId="0" nodeType="afterEffect">
                                  <p:stCondLst>
                                    <p:cond delay="0"/>
                                  </p:stCondLst>
                                  <p:childTnLst>
                                    <p:set>
                                      <p:cBhvr>
                                        <p:cTn id="21" dur="1" fill="hold">
                                          <p:stCondLst>
                                            <p:cond delay="0"/>
                                          </p:stCondLst>
                                        </p:cTn>
                                        <p:tgtEl>
                                          <p:spTgt spid="380966"/>
                                        </p:tgtEl>
                                        <p:attrNameLst>
                                          <p:attrName>style.visibility</p:attrName>
                                        </p:attrNameLst>
                                      </p:cBhvr>
                                      <p:to>
                                        <p:strVal val="visible"/>
                                      </p:to>
                                    </p:set>
                                    <p:animEffect transition="in" filter="dissolve">
                                      <p:cBhvr>
                                        <p:cTn id="22" dur="500"/>
                                        <p:tgtEl>
                                          <p:spTgt spid="380966"/>
                                        </p:tgtEl>
                                      </p:cBhvr>
                                    </p:animEffect>
                                  </p:childTnLst>
                                </p:cTn>
                              </p:par>
                            </p:childTnLst>
                          </p:cTn>
                        </p:par>
                        <p:par>
                          <p:cTn id="23" fill="hold">
                            <p:stCondLst>
                              <p:cond delay="1500"/>
                            </p:stCondLst>
                            <p:childTnLst>
                              <p:par>
                                <p:cTn id="24" presetID="9" presetClass="entr" presetSubtype="0" fill="hold" grpId="0" nodeType="afterEffect">
                                  <p:stCondLst>
                                    <p:cond delay="0"/>
                                  </p:stCondLst>
                                  <p:childTnLst>
                                    <p:set>
                                      <p:cBhvr>
                                        <p:cTn id="25" dur="1" fill="hold">
                                          <p:stCondLst>
                                            <p:cond delay="0"/>
                                          </p:stCondLst>
                                        </p:cTn>
                                        <p:tgtEl>
                                          <p:spTgt spid="380943"/>
                                        </p:tgtEl>
                                        <p:attrNameLst>
                                          <p:attrName>style.visibility</p:attrName>
                                        </p:attrNameLst>
                                      </p:cBhvr>
                                      <p:to>
                                        <p:strVal val="visible"/>
                                      </p:to>
                                    </p:set>
                                    <p:animEffect transition="in" filter="dissolve">
                                      <p:cBhvr>
                                        <p:cTn id="26" dur="500"/>
                                        <p:tgtEl>
                                          <p:spTgt spid="38094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380934"/>
                                        </p:tgtEl>
                                        <p:attrNameLst>
                                          <p:attrName>style.visibility</p:attrName>
                                        </p:attrNameLst>
                                      </p:cBhvr>
                                      <p:to>
                                        <p:strVal val="visible"/>
                                      </p:to>
                                    </p:set>
                                    <p:anim calcmode="lin" valueType="num">
                                      <p:cBhvr>
                                        <p:cTn id="31" dur="500" fill="hold"/>
                                        <p:tgtEl>
                                          <p:spTgt spid="380934"/>
                                        </p:tgtEl>
                                        <p:attrNameLst>
                                          <p:attrName>ppt_w</p:attrName>
                                        </p:attrNameLst>
                                      </p:cBhvr>
                                      <p:tavLst>
                                        <p:tav tm="0">
                                          <p:val>
                                            <p:fltVal val="0"/>
                                          </p:val>
                                        </p:tav>
                                        <p:tav tm="100000">
                                          <p:val>
                                            <p:strVal val="#ppt_w"/>
                                          </p:val>
                                        </p:tav>
                                      </p:tavLst>
                                    </p:anim>
                                    <p:anim calcmode="lin" valueType="num">
                                      <p:cBhvr>
                                        <p:cTn id="32" dur="500" fill="hold"/>
                                        <p:tgtEl>
                                          <p:spTgt spid="380934"/>
                                        </p:tgtEl>
                                        <p:attrNameLst>
                                          <p:attrName>ppt_h</p:attrName>
                                        </p:attrNameLst>
                                      </p:cBhvr>
                                      <p:tavLst>
                                        <p:tav tm="0">
                                          <p:val>
                                            <p:fltVal val="0"/>
                                          </p:val>
                                        </p:tav>
                                        <p:tav tm="100000">
                                          <p:val>
                                            <p:strVal val="#ppt_h"/>
                                          </p:val>
                                        </p:tav>
                                      </p:tavLst>
                                    </p:anim>
                                    <p:animEffect transition="in" filter="fade">
                                      <p:cBhvr>
                                        <p:cTn id="33" dur="500"/>
                                        <p:tgtEl>
                                          <p:spTgt spid="380934"/>
                                        </p:tgtEl>
                                      </p:cBhvr>
                                    </p:animEffect>
                                  </p:childTnLst>
                                </p:cTn>
                              </p:par>
                            </p:childTnLst>
                          </p:cTn>
                        </p:par>
                        <p:par>
                          <p:cTn id="34" fill="hold">
                            <p:stCondLst>
                              <p:cond delay="500"/>
                            </p:stCondLst>
                            <p:childTnLst>
                              <p:par>
                                <p:cTn id="35" presetID="56" presetClass="path" presetSubtype="0" accel="50000" decel="50000" fill="hold" nodeType="afterEffect">
                                  <p:stCondLst>
                                    <p:cond delay="0"/>
                                  </p:stCondLst>
                                  <p:childTnLst>
                                    <p:animMotion origin="layout" path="M -4.16667E-6 7.86309E-7 L 0.19688 -0.19912 " pathEditMode="relative" rAng="0" ptsTypes="AA">
                                      <p:cBhvr>
                                        <p:cTn id="36" dur="2000" fill="hold"/>
                                        <p:tgtEl>
                                          <p:spTgt spid="380934"/>
                                        </p:tgtEl>
                                        <p:attrNameLst>
                                          <p:attrName>ppt_x</p:attrName>
                                          <p:attrName>ppt_y</p:attrName>
                                        </p:attrNameLst>
                                      </p:cBhvr>
                                      <p:rCtr x="9800" y="-10000"/>
                                    </p:animMotion>
                                  </p:childTnLst>
                                </p:cTn>
                              </p:par>
                            </p:childTnLst>
                          </p:cTn>
                        </p:par>
                        <p:par>
                          <p:cTn id="37" fill="hold">
                            <p:stCondLst>
                              <p:cond delay="2500"/>
                            </p:stCondLst>
                            <p:childTnLst>
                              <p:par>
                                <p:cTn id="38" presetID="9" presetClass="entr" presetSubtype="0" fill="hold" grpId="0" nodeType="afterEffect">
                                  <p:stCondLst>
                                    <p:cond delay="0"/>
                                  </p:stCondLst>
                                  <p:childTnLst>
                                    <p:set>
                                      <p:cBhvr>
                                        <p:cTn id="39" dur="1" fill="hold">
                                          <p:stCondLst>
                                            <p:cond delay="0"/>
                                          </p:stCondLst>
                                        </p:cTn>
                                        <p:tgtEl>
                                          <p:spTgt spid="380973"/>
                                        </p:tgtEl>
                                        <p:attrNameLst>
                                          <p:attrName>style.visibility</p:attrName>
                                        </p:attrNameLst>
                                      </p:cBhvr>
                                      <p:to>
                                        <p:strVal val="visible"/>
                                      </p:to>
                                    </p:set>
                                    <p:animEffect transition="in" filter="dissolve">
                                      <p:cBhvr>
                                        <p:cTn id="40" dur="500"/>
                                        <p:tgtEl>
                                          <p:spTgt spid="380973"/>
                                        </p:tgtEl>
                                      </p:cBhvr>
                                    </p:animEffect>
                                  </p:childTnLst>
                                </p:cTn>
                              </p:par>
                            </p:childTnLst>
                          </p:cTn>
                        </p:par>
                        <p:par>
                          <p:cTn id="41" fill="hold">
                            <p:stCondLst>
                              <p:cond delay="3000"/>
                            </p:stCondLst>
                            <p:childTnLst>
                              <p:par>
                                <p:cTn id="42" presetID="9" presetClass="entr" presetSubtype="0" fill="hold" nodeType="afterEffect">
                                  <p:stCondLst>
                                    <p:cond delay="0"/>
                                  </p:stCondLst>
                                  <p:childTnLst>
                                    <p:set>
                                      <p:cBhvr>
                                        <p:cTn id="43" dur="1" fill="hold">
                                          <p:stCondLst>
                                            <p:cond delay="0"/>
                                          </p:stCondLst>
                                        </p:cTn>
                                        <p:tgtEl>
                                          <p:spTgt spid="380947"/>
                                        </p:tgtEl>
                                        <p:attrNameLst>
                                          <p:attrName>style.visibility</p:attrName>
                                        </p:attrNameLst>
                                      </p:cBhvr>
                                      <p:to>
                                        <p:strVal val="visible"/>
                                      </p:to>
                                    </p:set>
                                    <p:animEffect transition="in" filter="dissolve">
                                      <p:cBhvr>
                                        <p:cTn id="44" dur="500"/>
                                        <p:tgtEl>
                                          <p:spTgt spid="380947"/>
                                        </p:tgtEl>
                                      </p:cBhvr>
                                    </p:animEffect>
                                  </p:childTnLst>
                                </p:cTn>
                              </p:par>
                            </p:childTnLst>
                          </p:cTn>
                        </p:par>
                        <p:par>
                          <p:cTn id="45" fill="hold">
                            <p:stCondLst>
                              <p:cond delay="3500"/>
                            </p:stCondLst>
                            <p:childTnLst>
                              <p:par>
                                <p:cTn id="46" presetID="49" presetClass="path" presetSubtype="0" accel="50000" decel="50000" fill="hold" nodeType="afterEffect">
                                  <p:stCondLst>
                                    <p:cond delay="0"/>
                                  </p:stCondLst>
                                  <p:childTnLst>
                                    <p:animMotion origin="layout" path="M -4.16667E-6 -2.83996E-6 L 0.19688 0.20444 " pathEditMode="relative" rAng="0" ptsTypes="AA">
                                      <p:cBhvr>
                                        <p:cTn id="47" dur="2000" fill="hold"/>
                                        <p:tgtEl>
                                          <p:spTgt spid="380947"/>
                                        </p:tgtEl>
                                        <p:attrNameLst>
                                          <p:attrName>ppt_x</p:attrName>
                                          <p:attrName>ppt_y</p:attrName>
                                        </p:attrNameLst>
                                      </p:cBhvr>
                                      <p:rCtr x="9800" y="10200"/>
                                    </p:animMotion>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380974"/>
                                        </p:tgtEl>
                                        <p:attrNameLst>
                                          <p:attrName>style.visibility</p:attrName>
                                        </p:attrNameLst>
                                      </p:cBhvr>
                                      <p:to>
                                        <p:strVal val="visible"/>
                                      </p:to>
                                    </p:set>
                                    <p:animEffect transition="in" filter="dissolve">
                                      <p:cBhvr>
                                        <p:cTn id="51" dur="500"/>
                                        <p:tgtEl>
                                          <p:spTgt spid="380974"/>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80935"/>
                                        </p:tgtEl>
                                        <p:attrNameLst>
                                          <p:attrName>style.visibility</p:attrName>
                                        </p:attrNameLst>
                                      </p:cBhvr>
                                      <p:to>
                                        <p:strVal val="visible"/>
                                      </p:to>
                                    </p:set>
                                    <p:animEffect transition="in" filter="randombar(horizontal)">
                                      <p:cBhvr>
                                        <p:cTn id="56" dur="500"/>
                                        <p:tgtEl>
                                          <p:spTgt spid="380935"/>
                                        </p:tgtEl>
                                      </p:cBhvr>
                                    </p:animEffect>
                                  </p:childTnLst>
                                </p:cTn>
                              </p:par>
                            </p:childTnLst>
                          </p:cTn>
                        </p:par>
                        <p:par>
                          <p:cTn id="57" fill="hold">
                            <p:stCondLst>
                              <p:cond delay="500"/>
                            </p:stCondLst>
                            <p:childTnLst>
                              <p:par>
                                <p:cTn id="58" presetID="14" presetClass="entr" presetSubtype="10" fill="hold" nodeType="afterEffect">
                                  <p:stCondLst>
                                    <p:cond delay="0"/>
                                  </p:stCondLst>
                                  <p:childTnLst>
                                    <p:set>
                                      <p:cBhvr>
                                        <p:cTn id="59" dur="1" fill="hold">
                                          <p:stCondLst>
                                            <p:cond delay="0"/>
                                          </p:stCondLst>
                                        </p:cTn>
                                        <p:tgtEl>
                                          <p:spTgt spid="380936"/>
                                        </p:tgtEl>
                                        <p:attrNameLst>
                                          <p:attrName>style.visibility</p:attrName>
                                        </p:attrNameLst>
                                      </p:cBhvr>
                                      <p:to>
                                        <p:strVal val="visible"/>
                                      </p:to>
                                    </p:set>
                                    <p:animEffect transition="in" filter="randombar(horizontal)">
                                      <p:cBhvr>
                                        <p:cTn id="60" dur="500"/>
                                        <p:tgtEl>
                                          <p:spTgt spid="380936"/>
                                        </p:tgtEl>
                                      </p:cBhvr>
                                    </p:animEffect>
                                  </p:childTnLst>
                                </p:cTn>
                              </p:par>
                            </p:childTnLst>
                          </p:cTn>
                        </p:par>
                        <p:par>
                          <p:cTn id="61" fill="hold">
                            <p:stCondLst>
                              <p:cond delay="1000"/>
                            </p:stCondLst>
                            <p:childTnLst>
                              <p:par>
                                <p:cTn id="62" presetID="18" presetClass="entr" presetSubtype="12" fill="hold" grpId="0" nodeType="afterEffect">
                                  <p:stCondLst>
                                    <p:cond delay="0"/>
                                  </p:stCondLst>
                                  <p:childTnLst>
                                    <p:set>
                                      <p:cBhvr>
                                        <p:cTn id="63" dur="1" fill="hold">
                                          <p:stCondLst>
                                            <p:cond delay="0"/>
                                          </p:stCondLst>
                                        </p:cTn>
                                        <p:tgtEl>
                                          <p:spTgt spid="380951"/>
                                        </p:tgtEl>
                                        <p:attrNameLst>
                                          <p:attrName>style.visibility</p:attrName>
                                        </p:attrNameLst>
                                      </p:cBhvr>
                                      <p:to>
                                        <p:strVal val="visible"/>
                                      </p:to>
                                    </p:set>
                                    <p:animEffect transition="in" filter="strips(downLeft)">
                                      <p:cBhvr>
                                        <p:cTn id="64" dur="500"/>
                                        <p:tgtEl>
                                          <p:spTgt spid="380951"/>
                                        </p:tgtEl>
                                      </p:cBhvr>
                                    </p:animEffect>
                                  </p:childTnLst>
                                </p:cTn>
                              </p:par>
                            </p:childTnLst>
                          </p:cTn>
                        </p:par>
                        <p:par>
                          <p:cTn id="65" fill="hold">
                            <p:stCondLst>
                              <p:cond delay="1500"/>
                            </p:stCondLst>
                            <p:childTnLst>
                              <p:par>
                                <p:cTn id="66" presetID="18" presetClass="entr" presetSubtype="12" fill="hold" grpId="0" nodeType="afterEffect">
                                  <p:stCondLst>
                                    <p:cond delay="0"/>
                                  </p:stCondLst>
                                  <p:childTnLst>
                                    <p:set>
                                      <p:cBhvr>
                                        <p:cTn id="67" dur="1" fill="hold">
                                          <p:stCondLst>
                                            <p:cond delay="0"/>
                                          </p:stCondLst>
                                        </p:cTn>
                                        <p:tgtEl>
                                          <p:spTgt spid="380960"/>
                                        </p:tgtEl>
                                        <p:attrNameLst>
                                          <p:attrName>style.visibility</p:attrName>
                                        </p:attrNameLst>
                                      </p:cBhvr>
                                      <p:to>
                                        <p:strVal val="visible"/>
                                      </p:to>
                                    </p:set>
                                    <p:animEffect transition="in" filter="strips(downLeft)">
                                      <p:cBhvr>
                                        <p:cTn id="68" dur="500"/>
                                        <p:tgtEl>
                                          <p:spTgt spid="380960"/>
                                        </p:tgtEl>
                                      </p:cBhvr>
                                    </p:animEffect>
                                  </p:childTnLst>
                                </p:cTn>
                              </p:par>
                            </p:childTnLst>
                          </p:cTn>
                        </p:par>
                        <p:par>
                          <p:cTn id="69" fill="hold">
                            <p:stCondLst>
                              <p:cond delay="2000"/>
                            </p:stCondLst>
                            <p:childTnLst>
                              <p:par>
                                <p:cTn id="70" presetID="18" presetClass="entr" presetSubtype="12" fill="hold" grpId="0" nodeType="afterEffect">
                                  <p:stCondLst>
                                    <p:cond delay="0"/>
                                  </p:stCondLst>
                                  <p:childTnLst>
                                    <p:set>
                                      <p:cBhvr>
                                        <p:cTn id="71" dur="1" fill="hold">
                                          <p:stCondLst>
                                            <p:cond delay="0"/>
                                          </p:stCondLst>
                                        </p:cTn>
                                        <p:tgtEl>
                                          <p:spTgt spid="380952"/>
                                        </p:tgtEl>
                                        <p:attrNameLst>
                                          <p:attrName>style.visibility</p:attrName>
                                        </p:attrNameLst>
                                      </p:cBhvr>
                                      <p:to>
                                        <p:strVal val="visible"/>
                                      </p:to>
                                    </p:set>
                                    <p:animEffect transition="in" filter="strips(downLeft)">
                                      <p:cBhvr>
                                        <p:cTn id="72" dur="500"/>
                                        <p:tgtEl>
                                          <p:spTgt spid="380952"/>
                                        </p:tgtEl>
                                      </p:cBhvr>
                                    </p:animEffect>
                                  </p:childTnLst>
                                </p:cTn>
                              </p:par>
                            </p:childTnLst>
                          </p:cTn>
                        </p:par>
                        <p:par>
                          <p:cTn id="73" fill="hold">
                            <p:stCondLst>
                              <p:cond delay="2500"/>
                            </p:stCondLst>
                            <p:childTnLst>
                              <p:par>
                                <p:cTn id="74" presetID="22" presetClass="entr" presetSubtype="4" fill="hold" grpId="0" nodeType="afterEffect">
                                  <p:stCondLst>
                                    <p:cond delay="0"/>
                                  </p:stCondLst>
                                  <p:childTnLst>
                                    <p:set>
                                      <p:cBhvr>
                                        <p:cTn id="75" dur="1" fill="hold">
                                          <p:stCondLst>
                                            <p:cond delay="0"/>
                                          </p:stCondLst>
                                        </p:cTn>
                                        <p:tgtEl>
                                          <p:spTgt spid="380961"/>
                                        </p:tgtEl>
                                        <p:attrNameLst>
                                          <p:attrName>style.visibility</p:attrName>
                                        </p:attrNameLst>
                                      </p:cBhvr>
                                      <p:to>
                                        <p:strVal val="visible"/>
                                      </p:to>
                                    </p:set>
                                    <p:animEffect transition="in" filter="wipe(down)">
                                      <p:cBhvr>
                                        <p:cTn id="76" dur="500"/>
                                        <p:tgtEl>
                                          <p:spTgt spid="380961"/>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380962"/>
                                        </p:tgtEl>
                                        <p:attrNameLst>
                                          <p:attrName>style.visibility</p:attrName>
                                        </p:attrNameLst>
                                      </p:cBhvr>
                                      <p:to>
                                        <p:strVal val="visible"/>
                                      </p:to>
                                    </p:set>
                                    <p:animEffect transition="in" filter="checkerboard(across)">
                                      <p:cBhvr>
                                        <p:cTn id="81" dur="500"/>
                                        <p:tgtEl>
                                          <p:spTgt spid="380962"/>
                                        </p:tgtEl>
                                      </p:cBhvr>
                                    </p:animEffect>
                                  </p:childTnLst>
                                </p:cTn>
                              </p:par>
                            </p:childTnLst>
                          </p:cTn>
                        </p:par>
                        <p:par>
                          <p:cTn id="82" fill="hold">
                            <p:stCondLst>
                              <p:cond delay="500"/>
                            </p:stCondLst>
                            <p:childTnLst>
                              <p:par>
                                <p:cTn id="83" presetID="5" presetClass="entr" presetSubtype="10" fill="hold" grpId="0" nodeType="afterEffect">
                                  <p:stCondLst>
                                    <p:cond delay="0"/>
                                  </p:stCondLst>
                                  <p:childTnLst>
                                    <p:set>
                                      <p:cBhvr>
                                        <p:cTn id="84" dur="1" fill="hold">
                                          <p:stCondLst>
                                            <p:cond delay="0"/>
                                          </p:stCondLst>
                                        </p:cTn>
                                        <p:tgtEl>
                                          <p:spTgt spid="380964"/>
                                        </p:tgtEl>
                                        <p:attrNameLst>
                                          <p:attrName>style.visibility</p:attrName>
                                        </p:attrNameLst>
                                      </p:cBhvr>
                                      <p:to>
                                        <p:strVal val="visible"/>
                                      </p:to>
                                    </p:set>
                                    <p:animEffect transition="in" filter="checkerboard(across)">
                                      <p:cBhvr>
                                        <p:cTn id="85" dur="500"/>
                                        <p:tgtEl>
                                          <p:spTgt spid="380964"/>
                                        </p:tgtEl>
                                      </p:cBhvr>
                                    </p:animEffect>
                                  </p:childTnLst>
                                </p:cTn>
                              </p:par>
                            </p:childTnLst>
                          </p:cTn>
                        </p:par>
                        <p:par>
                          <p:cTn id="86" fill="hold">
                            <p:stCondLst>
                              <p:cond delay="1000"/>
                            </p:stCondLst>
                            <p:childTnLst>
                              <p:par>
                                <p:cTn id="87" presetID="5" presetClass="entr" presetSubtype="10" fill="hold" grpId="0" nodeType="afterEffect">
                                  <p:stCondLst>
                                    <p:cond delay="0"/>
                                  </p:stCondLst>
                                  <p:childTnLst>
                                    <p:set>
                                      <p:cBhvr>
                                        <p:cTn id="88" dur="1" fill="hold">
                                          <p:stCondLst>
                                            <p:cond delay="0"/>
                                          </p:stCondLst>
                                        </p:cTn>
                                        <p:tgtEl>
                                          <p:spTgt spid="380963"/>
                                        </p:tgtEl>
                                        <p:attrNameLst>
                                          <p:attrName>style.visibility</p:attrName>
                                        </p:attrNameLst>
                                      </p:cBhvr>
                                      <p:to>
                                        <p:strVal val="visible"/>
                                      </p:to>
                                    </p:set>
                                    <p:animEffect transition="in" filter="checkerboard(across)">
                                      <p:cBhvr>
                                        <p:cTn id="89" dur="500"/>
                                        <p:tgtEl>
                                          <p:spTgt spid="380963"/>
                                        </p:tgtEl>
                                      </p:cBhvr>
                                    </p:animEffect>
                                  </p:childTnLst>
                                </p:cTn>
                              </p:par>
                            </p:childTnLst>
                          </p:cTn>
                        </p:par>
                        <p:par>
                          <p:cTn id="90" fill="hold">
                            <p:stCondLst>
                              <p:cond delay="1500"/>
                            </p:stCondLst>
                            <p:childTnLst>
                              <p:par>
                                <p:cTn id="91" presetID="5" presetClass="entr" presetSubtype="10" fill="hold" grpId="0" nodeType="afterEffect">
                                  <p:stCondLst>
                                    <p:cond delay="0"/>
                                  </p:stCondLst>
                                  <p:childTnLst>
                                    <p:set>
                                      <p:cBhvr>
                                        <p:cTn id="92" dur="1" fill="hold">
                                          <p:stCondLst>
                                            <p:cond delay="0"/>
                                          </p:stCondLst>
                                        </p:cTn>
                                        <p:tgtEl>
                                          <p:spTgt spid="380965"/>
                                        </p:tgtEl>
                                        <p:attrNameLst>
                                          <p:attrName>style.visibility</p:attrName>
                                        </p:attrNameLst>
                                      </p:cBhvr>
                                      <p:to>
                                        <p:strVal val="visible"/>
                                      </p:to>
                                    </p:set>
                                    <p:animEffect transition="in" filter="checkerboard(across)">
                                      <p:cBhvr>
                                        <p:cTn id="93" dur="500"/>
                                        <p:tgtEl>
                                          <p:spTgt spid="38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72" grpId="0" animBg="1"/>
      <p:bldP spid="380961" grpId="0" animBg="1"/>
      <p:bldP spid="380960" grpId="0" animBg="1"/>
      <p:bldP spid="380942" grpId="0"/>
      <p:bldP spid="380943" grpId="0"/>
      <p:bldP spid="380951" grpId="0" animBg="1"/>
      <p:bldP spid="380952" grpId="0" animBg="1"/>
      <p:bldP spid="380964" grpId="0"/>
      <p:bldP spid="380965" grpId="0"/>
      <p:bldP spid="380966" grpId="0"/>
      <p:bldP spid="380962" grpId="0"/>
      <p:bldP spid="380963" grpId="0"/>
      <p:bldP spid="380973" grpId="0"/>
      <p:bldP spid="380974" grpId="0"/>
      <p:bldP spid="38093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rgbClr val="CCECFF"/>
            </a:gs>
            <a:gs pos="50000">
              <a:srgbClr val="FFFFFF"/>
            </a:gs>
            <a:gs pos="100000">
              <a:srgbClr val="CCECFF"/>
            </a:gs>
          </a:gsLst>
          <a:lin ang="5400000" scaled="1"/>
        </a:gradFill>
        <a:effectLst/>
      </p:bgPr>
    </p:bg>
    <p:spTree>
      <p:nvGrpSpPr>
        <p:cNvPr id="1" name=""/>
        <p:cNvGrpSpPr/>
        <p:nvPr/>
      </p:nvGrpSpPr>
      <p:grpSpPr>
        <a:xfrm>
          <a:off x="0" y="0"/>
          <a:ext cx="0" cy="0"/>
          <a:chOff x="0" y="0"/>
          <a:chExt cx="0" cy="0"/>
        </a:xfrm>
      </p:grpSpPr>
      <p:sp>
        <p:nvSpPr>
          <p:cNvPr id="738306" name="Rectangle 2"/>
          <p:cNvSpPr>
            <a:spLocks noGrp="1" noChangeArrowheads="1"/>
          </p:cNvSpPr>
          <p:nvPr>
            <p:ph type="body" idx="1"/>
          </p:nvPr>
        </p:nvSpPr>
        <p:spPr>
          <a:xfrm>
            <a:off x="684213" y="1275160"/>
            <a:ext cx="7772400" cy="3456384"/>
          </a:xfrm>
          <a:gradFill rotWithShape="1">
            <a:gsLst>
              <a:gs pos="0">
                <a:srgbClr val="99CCFF"/>
              </a:gs>
              <a:gs pos="50000">
                <a:srgbClr val="99CCFF">
                  <a:gamma/>
                  <a:tint val="0"/>
                  <a:invGamma/>
                </a:srgbClr>
              </a:gs>
              <a:gs pos="100000">
                <a:srgbClr val="99CCFF"/>
              </a:gs>
            </a:gsLst>
            <a:lin ang="5400000" scaled="1"/>
          </a:gradFill>
          <a:effectLst>
            <a:outerShdw dist="107763" dir="2700000" algn="ctr" rotWithShape="0">
              <a:schemeClr val="bg2">
                <a:alpha val="50000"/>
              </a:schemeClr>
            </a:outerShdw>
          </a:effectLst>
        </p:spPr>
        <p:txBody>
          <a:bodyPr/>
          <a:lstStyle/>
          <a:p>
            <a:pPr marL="0" indent="0" eaLnBrk="1" hangingPunct="1">
              <a:buNone/>
              <a:defRPr/>
            </a:pPr>
            <a:endParaRPr lang="en-US" altLang="ko-KR" sz="800" dirty="0">
              <a:latin typeface="휴먼모음T" pitchFamily="18" charset="-127"/>
              <a:ea typeface="휴먼모음T" pitchFamily="18" charset="-127"/>
            </a:endParaRPr>
          </a:p>
          <a:p>
            <a:pPr marL="0" indent="0" eaLnBrk="1" hangingPunct="1">
              <a:buNone/>
              <a:defRPr/>
            </a:pPr>
            <a:r>
              <a:rPr lang="en-US" altLang="ko-KR" sz="2800" dirty="0" smtClean="0">
                <a:latin typeface="Times New Roman" pitchFamily="18" charset="0"/>
                <a:ea typeface="MS PGothic" pitchFamily="34" charset="-128"/>
              </a:rPr>
              <a:t>When there are many spiritual illnesses and spiritual</a:t>
            </a:r>
          </a:p>
          <a:p>
            <a:pPr marL="0" indent="0" eaLnBrk="1" hangingPunct="1">
              <a:buNone/>
              <a:defRPr/>
            </a:pPr>
            <a:r>
              <a:rPr lang="en-US" altLang="ko-KR" sz="2800" dirty="0" smtClean="0">
                <a:latin typeface="Times New Roman" pitchFamily="18" charset="0"/>
                <a:ea typeface="MS PGothic" pitchFamily="34" charset="-128"/>
              </a:rPr>
              <a:t> pain, it is difficult for God to come inside us.</a:t>
            </a:r>
          </a:p>
          <a:p>
            <a:pPr marL="0" indent="0" eaLnBrk="1" hangingPunct="1">
              <a:buNone/>
              <a:defRPr/>
            </a:pPr>
            <a:r>
              <a:rPr lang="ja-JP" altLang="en-US" sz="2800" dirty="0" smtClean="0">
                <a:latin typeface="Times New Roman" pitchFamily="18" charset="0"/>
                <a:ea typeface="MS PGothic" pitchFamily="34" charset="-128"/>
              </a:rPr>
              <a:t> </a:t>
            </a:r>
            <a:r>
              <a:rPr lang="en-US" altLang="ko-KR" sz="2800" dirty="0" smtClean="0">
                <a:latin typeface="Times New Roman" pitchFamily="18" charset="0"/>
                <a:ea typeface="MS PGothic" pitchFamily="34" charset="-128"/>
              </a:rPr>
              <a:t>Because I know this, by clearing this we, blessed </a:t>
            </a:r>
          </a:p>
          <a:p>
            <a:pPr marL="0" indent="0" eaLnBrk="1" hangingPunct="1">
              <a:buNone/>
              <a:defRPr/>
            </a:pPr>
            <a:r>
              <a:rPr lang="en-US" altLang="ko-KR" sz="2800" dirty="0">
                <a:latin typeface="Times New Roman" pitchFamily="18" charset="0"/>
                <a:ea typeface="MS PGothic" pitchFamily="34" charset="-128"/>
              </a:rPr>
              <a:t> </a:t>
            </a:r>
            <a:r>
              <a:rPr lang="en-US" altLang="ko-KR" sz="2800" dirty="0" smtClean="0">
                <a:latin typeface="Times New Roman" pitchFamily="18" charset="0"/>
                <a:ea typeface="MS PGothic" pitchFamily="34" charset="-128"/>
              </a:rPr>
              <a:t>families can live in joy and happiness in this era to</a:t>
            </a:r>
          </a:p>
          <a:p>
            <a:pPr marL="0" indent="0" eaLnBrk="1" hangingPunct="1">
              <a:buNone/>
              <a:defRPr/>
            </a:pPr>
            <a:r>
              <a:rPr lang="en-US" altLang="ko-KR" sz="2800" dirty="0">
                <a:latin typeface="Times New Roman" pitchFamily="18" charset="0"/>
                <a:ea typeface="MS PGothic" pitchFamily="34" charset="-128"/>
              </a:rPr>
              <a:t> </a:t>
            </a:r>
            <a:r>
              <a:rPr lang="en-US" altLang="ko-KR" sz="2800" dirty="0" smtClean="0">
                <a:latin typeface="Times New Roman" pitchFamily="18" charset="0"/>
                <a:ea typeface="MS PGothic" pitchFamily="34" charset="-128"/>
              </a:rPr>
              <a:t> move heavenly fortune.</a:t>
            </a:r>
            <a:endParaRPr lang="en-US" altLang="ko-KR" sz="2800" dirty="0" smtClean="0">
              <a:latin typeface="Times New Roman" pitchFamily="18" charset="0"/>
              <a:ea typeface="휴먼모음T" pitchFamily="18" charset="-127"/>
            </a:endParaRPr>
          </a:p>
          <a:p>
            <a:pPr algn="r" eaLnBrk="1" hangingPunct="1">
              <a:buFontTx/>
              <a:buNone/>
              <a:defRPr/>
            </a:pPr>
            <a:r>
              <a:rPr lang="en-US" altLang="ko-KR" sz="2800" dirty="0" smtClean="0">
                <a:latin typeface="휴먼모음T" pitchFamily="18" charset="-127"/>
                <a:ea typeface="휴먼모음T" pitchFamily="18" charset="-127"/>
              </a:rPr>
              <a:t>        </a:t>
            </a:r>
            <a:r>
              <a:rPr lang="en-US" altLang="ko-KR" sz="2800" dirty="0" err="1" smtClean="0">
                <a:latin typeface="Times New Roman" pitchFamily="18" charset="0"/>
                <a:ea typeface="휴먼모음T" pitchFamily="18" charset="-127"/>
              </a:rPr>
              <a:t>Dae</a:t>
            </a:r>
            <a:r>
              <a:rPr lang="en-US" altLang="ko-KR" sz="2800" dirty="0" smtClean="0">
                <a:latin typeface="Times New Roman" pitchFamily="18" charset="0"/>
                <a:ea typeface="휴먼모음T" pitchFamily="18" charset="-127"/>
              </a:rPr>
              <a:t> Mo </a:t>
            </a:r>
            <a:r>
              <a:rPr lang="en-US" altLang="ko-KR" sz="2800" dirty="0" err="1" smtClean="0">
                <a:latin typeface="Times New Roman" pitchFamily="18" charset="0"/>
                <a:ea typeface="휴먼모음T" pitchFamily="18" charset="-127"/>
              </a:rPr>
              <a:t>Nim’s</a:t>
            </a:r>
            <a:r>
              <a:rPr lang="en-US" altLang="ko-KR" sz="2800" dirty="0" smtClean="0">
                <a:latin typeface="Times New Roman" pitchFamily="18" charset="0"/>
                <a:ea typeface="휴먼모음T" pitchFamily="18" charset="-127"/>
              </a:rPr>
              <a:t> words in January 2006</a:t>
            </a:r>
          </a:p>
        </p:txBody>
      </p:sp>
      <p:sp>
        <p:nvSpPr>
          <p:cNvPr id="738307" name="Rectangle 3"/>
          <p:cNvSpPr>
            <a:spLocks noChangeArrowheads="1"/>
          </p:cNvSpPr>
          <p:nvPr/>
        </p:nvSpPr>
        <p:spPr bwMode="auto">
          <a:xfrm>
            <a:off x="539750" y="303610"/>
            <a:ext cx="8135938" cy="682228"/>
          </a:xfrm>
          <a:prstGeom prst="rect">
            <a:avLst/>
          </a:prstGeom>
          <a:gradFill rotWithShape="1">
            <a:gsLst>
              <a:gs pos="0">
                <a:srgbClr val="99CCFF"/>
              </a:gs>
              <a:gs pos="50000">
                <a:srgbClr val="99CCFF">
                  <a:gamma/>
                  <a:tint val="0"/>
                  <a:invGamma/>
                </a:srgbClr>
              </a:gs>
              <a:gs pos="100000">
                <a:srgbClr val="99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Words on Heavenly Fortune</a:t>
            </a:r>
          </a:p>
        </p:txBody>
      </p:sp>
      <p:sp>
        <p:nvSpPr>
          <p:cNvPr id="31748" name="Rectangle 7"/>
          <p:cNvSpPr>
            <a:spLocks noChangeArrowheads="1"/>
          </p:cNvSpPr>
          <p:nvPr/>
        </p:nvSpPr>
        <p:spPr bwMode="auto">
          <a:xfrm>
            <a:off x="6227764" y="0"/>
            <a:ext cx="2916237" cy="303610"/>
          </a:xfrm>
          <a:prstGeom prst="rect">
            <a:avLst/>
          </a:prstGeom>
          <a:gradFill rotWithShape="1">
            <a:gsLst>
              <a:gs pos="0">
                <a:srgbClr val="CCECFF"/>
              </a:gs>
              <a:gs pos="50000">
                <a:srgbClr val="FFFFFF"/>
              </a:gs>
              <a:gs pos="100000">
                <a:srgbClr val="CCE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8</a:t>
            </a:r>
            <a:r>
              <a:rPr lang="en-US" altLang="ko-KR" sz="1600">
                <a:latin typeface="궁서" pitchFamily="18" charset="-127"/>
                <a:ea typeface="궁서" pitchFamily="18" charset="-127"/>
              </a:rPr>
              <a:t>-4</a:t>
            </a:r>
            <a:r>
              <a:rPr lang="en-US" altLang="ko-KR" sz="2000">
                <a:latin typeface="궁서" pitchFamily="18" charset="-127"/>
                <a:ea typeface="궁서" pitchFamily="18" charset="-127"/>
              </a:rPr>
              <a:t> The value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38307"/>
                                        </p:tgtEl>
                                        <p:attrNameLst>
                                          <p:attrName>style.visibility</p:attrName>
                                        </p:attrNameLst>
                                      </p:cBhvr>
                                      <p:to>
                                        <p:strVal val="visible"/>
                                      </p:to>
                                    </p:set>
                                    <p:animEffect transition="in" filter="fade">
                                      <p:cBhvr>
                                        <p:cTn id="7" dur="1000"/>
                                        <p:tgtEl>
                                          <p:spTgt spid="738307"/>
                                        </p:tgtEl>
                                      </p:cBhvr>
                                    </p:animEffect>
                                    <p:anim calcmode="lin" valueType="num">
                                      <p:cBhvr>
                                        <p:cTn id="8" dur="1000" fill="hold"/>
                                        <p:tgtEl>
                                          <p:spTgt spid="738307"/>
                                        </p:tgtEl>
                                        <p:attrNameLst>
                                          <p:attrName>ppt_x</p:attrName>
                                        </p:attrNameLst>
                                      </p:cBhvr>
                                      <p:tavLst>
                                        <p:tav tm="0">
                                          <p:val>
                                            <p:strVal val="#ppt_x"/>
                                          </p:val>
                                        </p:tav>
                                        <p:tav tm="100000">
                                          <p:val>
                                            <p:strVal val="#ppt_x"/>
                                          </p:val>
                                        </p:tav>
                                      </p:tavLst>
                                    </p:anim>
                                    <p:anim calcmode="lin" valueType="num">
                                      <p:cBhvr>
                                        <p:cTn id="9" dur="1000" fill="hold"/>
                                        <p:tgtEl>
                                          <p:spTgt spid="7383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38306">
                                            <p:bg/>
                                          </p:spTgt>
                                        </p:tgtEl>
                                        <p:attrNameLst>
                                          <p:attrName>style.visibility</p:attrName>
                                        </p:attrNameLst>
                                      </p:cBhvr>
                                      <p:to>
                                        <p:strVal val="visible"/>
                                      </p:to>
                                    </p:set>
                                    <p:animEffect transition="in" filter="randombar(horizontal)">
                                      <p:cBhvr>
                                        <p:cTn id="14" dur="500"/>
                                        <p:tgtEl>
                                          <p:spTgt spid="738306">
                                            <p:bg/>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38306">
                                            <p:txEl>
                                              <p:pRg st="1" end="1"/>
                                            </p:txEl>
                                          </p:spTgt>
                                        </p:tgtEl>
                                        <p:attrNameLst>
                                          <p:attrName>style.visibility</p:attrName>
                                        </p:attrNameLst>
                                      </p:cBhvr>
                                      <p:to>
                                        <p:strVal val="visible"/>
                                      </p:to>
                                    </p:set>
                                    <p:animEffect transition="in" filter="randombar(horizontal)">
                                      <p:cBhvr>
                                        <p:cTn id="17" dur="500"/>
                                        <p:tgtEl>
                                          <p:spTgt spid="738306">
                                            <p:txEl>
                                              <p:pRg st="1" end="1"/>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38306">
                                            <p:txEl>
                                              <p:pRg st="2" end="2"/>
                                            </p:txEl>
                                          </p:spTgt>
                                        </p:tgtEl>
                                        <p:attrNameLst>
                                          <p:attrName>style.visibility</p:attrName>
                                        </p:attrNameLst>
                                      </p:cBhvr>
                                      <p:to>
                                        <p:strVal val="visible"/>
                                      </p:to>
                                    </p:set>
                                    <p:animEffect transition="in" filter="randombar(horizontal)">
                                      <p:cBhvr>
                                        <p:cTn id="20" dur="500"/>
                                        <p:tgtEl>
                                          <p:spTgt spid="738306">
                                            <p:txEl>
                                              <p:pRg st="2" end="2"/>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38306">
                                            <p:txEl>
                                              <p:pRg st="3" end="3"/>
                                            </p:txEl>
                                          </p:spTgt>
                                        </p:tgtEl>
                                        <p:attrNameLst>
                                          <p:attrName>style.visibility</p:attrName>
                                        </p:attrNameLst>
                                      </p:cBhvr>
                                      <p:to>
                                        <p:strVal val="visible"/>
                                      </p:to>
                                    </p:set>
                                    <p:animEffect transition="in" filter="randombar(horizontal)">
                                      <p:cBhvr>
                                        <p:cTn id="23" dur="500"/>
                                        <p:tgtEl>
                                          <p:spTgt spid="738306">
                                            <p:txEl>
                                              <p:pRg st="3" end="3"/>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38306">
                                            <p:txEl>
                                              <p:pRg st="4" end="4"/>
                                            </p:txEl>
                                          </p:spTgt>
                                        </p:tgtEl>
                                        <p:attrNameLst>
                                          <p:attrName>style.visibility</p:attrName>
                                        </p:attrNameLst>
                                      </p:cBhvr>
                                      <p:to>
                                        <p:strVal val="visible"/>
                                      </p:to>
                                    </p:set>
                                    <p:animEffect transition="in" filter="randombar(horizontal)">
                                      <p:cBhvr>
                                        <p:cTn id="26" dur="500"/>
                                        <p:tgtEl>
                                          <p:spTgt spid="738306">
                                            <p:txEl>
                                              <p:pRg st="4" end="4"/>
                                            </p:txEl>
                                          </p:spTgt>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738306">
                                            <p:txEl>
                                              <p:pRg st="5" end="5"/>
                                            </p:txEl>
                                          </p:spTgt>
                                        </p:tgtEl>
                                        <p:attrNameLst>
                                          <p:attrName>style.visibility</p:attrName>
                                        </p:attrNameLst>
                                      </p:cBhvr>
                                      <p:to>
                                        <p:strVal val="visible"/>
                                      </p:to>
                                    </p:set>
                                    <p:animEffect transition="in" filter="randombar(horizontal)">
                                      <p:cBhvr>
                                        <p:cTn id="29" dur="500"/>
                                        <p:tgtEl>
                                          <p:spTgt spid="738306">
                                            <p:txEl>
                                              <p:pRg st="5" end="5"/>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738306">
                                            <p:txEl>
                                              <p:pRg st="6" end="6"/>
                                            </p:txEl>
                                          </p:spTgt>
                                        </p:tgtEl>
                                        <p:attrNameLst>
                                          <p:attrName>style.visibility</p:attrName>
                                        </p:attrNameLst>
                                      </p:cBhvr>
                                      <p:to>
                                        <p:strVal val="visible"/>
                                      </p:to>
                                    </p:set>
                                    <p:animEffect transition="in" filter="randombar(horizontal)">
                                      <p:cBhvr>
                                        <p:cTn id="32" dur="500"/>
                                        <p:tgtEl>
                                          <p:spTgt spid="7383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306" grpId="0" build="p" animBg="1"/>
      <p:bldP spid="73830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50000">
              <a:srgbClr val="F084D1"/>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55683" name="Oval 3"/>
          <p:cNvSpPr>
            <a:spLocks noChangeArrowheads="1"/>
          </p:cNvSpPr>
          <p:nvPr/>
        </p:nvSpPr>
        <p:spPr bwMode="auto">
          <a:xfrm>
            <a:off x="1" y="951571"/>
            <a:ext cx="9143999" cy="4191930"/>
          </a:xfrm>
          <a:prstGeom prst="ellipse">
            <a:avLst/>
          </a:prstGeom>
          <a:noFill/>
          <a:ln>
            <a:noFill/>
            <a:headEnd/>
            <a:tailEnd/>
          </a:ln>
        </p:spPr>
        <p:style>
          <a:lnRef idx="2">
            <a:schemeClr val="accent1"/>
          </a:lnRef>
          <a:fillRef idx="1">
            <a:schemeClr val="lt1"/>
          </a:fillRef>
          <a:effectRef idx="0">
            <a:schemeClr val="accent1"/>
          </a:effectRef>
          <a:fontRef idx="minor">
            <a:schemeClr val="dk1"/>
          </a:fontRef>
        </p:style>
        <p:txBody>
          <a:bodyPr wrap="none" anchor="ctr">
            <a:flatTx/>
          </a:bodyPr>
          <a:lstStyle/>
          <a:p>
            <a:pPr algn="ctr" eaLnBrk="0" latinLnBrk="0" hangingPunct="0"/>
            <a:endParaRPr lang="en-US" altLang="ko-KR" sz="5400" dirty="0">
              <a:latin typeface="Times New Roman" pitchFamily="18" charset="0"/>
              <a:ea typeface="휴먼엑스포" pitchFamily="18" charset="-127"/>
            </a:endParaRPr>
          </a:p>
        </p:txBody>
      </p:sp>
      <p:sp>
        <p:nvSpPr>
          <p:cNvPr id="5" name="Rectangle 44"/>
          <p:cNvSpPr>
            <a:spLocks noChangeArrowheads="1"/>
          </p:cNvSpPr>
          <p:nvPr/>
        </p:nvSpPr>
        <p:spPr bwMode="auto">
          <a:xfrm>
            <a:off x="395536" y="195486"/>
            <a:ext cx="8280400" cy="701278"/>
          </a:xfrm>
          <a:prstGeom prst="rect">
            <a:avLst/>
          </a:prstGeom>
          <a:gradFill rotWithShape="1">
            <a:gsLst>
              <a:gs pos="0">
                <a:srgbClr val="FF66FF"/>
              </a:gs>
              <a:gs pos="50000">
                <a:srgbClr val="FF66FF">
                  <a:gamma/>
                  <a:tint val="0"/>
                  <a:invGamma/>
                </a:srgbClr>
              </a:gs>
              <a:gs pos="100000">
                <a:srgbClr val="FF66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3200" dirty="0" smtClean="0"/>
              <a:t>Number of Absolute Good Spirits</a:t>
            </a:r>
            <a:endParaRPr lang="en-US" altLang="ko-KR" sz="4800" dirty="0">
              <a:latin typeface="궁서" pitchFamily="18" charset="-127"/>
              <a:ea typeface="궁서" pitchFamily="18" charset="-127"/>
            </a:endParaRPr>
          </a:p>
        </p:txBody>
      </p:sp>
      <p:sp>
        <p:nvSpPr>
          <p:cNvPr id="6" name="Rectangle 4"/>
          <p:cNvSpPr>
            <a:spLocks noChangeArrowheads="1"/>
          </p:cNvSpPr>
          <p:nvPr/>
        </p:nvSpPr>
        <p:spPr bwMode="auto">
          <a:xfrm>
            <a:off x="431800" y="1059582"/>
            <a:ext cx="8280400" cy="3888432"/>
          </a:xfrm>
          <a:prstGeom prst="rect">
            <a:avLst/>
          </a:prstGeom>
          <a:gradFill rotWithShape="1">
            <a:gsLst>
              <a:gs pos="0">
                <a:srgbClr val="FF99FF">
                  <a:gamma/>
                  <a:tint val="0"/>
                  <a:invGamma/>
                </a:srgbClr>
              </a:gs>
              <a:gs pos="100000">
                <a:srgbClr val="FF99FF"/>
              </a:gs>
            </a:gsLst>
            <a:lin ang="5400000" scaled="1"/>
          </a:gradFill>
          <a:ln w="9525" algn="ctr">
            <a:noFill/>
            <a:miter lim="800000"/>
            <a:headEnd/>
            <a:tailEnd/>
          </a:ln>
          <a:effectLst>
            <a:outerShdw dist="107763" dir="2700000" algn="ctr" rotWithShape="0">
              <a:schemeClr val="bg2">
                <a:alpha val="50000"/>
              </a:schemeClr>
            </a:outerShdw>
          </a:effectLst>
        </p:spPr>
        <p:txBody>
          <a:bodyPr/>
          <a:lstStyle/>
          <a:p>
            <a:pPr algn="just" eaLnBrk="0" latinLnBrk="0" hangingPunct="0">
              <a:lnSpc>
                <a:spcPct val="150000"/>
              </a:lnSpc>
            </a:pPr>
            <a:r>
              <a:rPr lang="en-US" altLang="ko-KR" sz="2800" dirty="0" smtClean="0">
                <a:latin typeface="+mj-lt"/>
                <a:ea typeface="휴먼엑스포" pitchFamily="18" charset="-127"/>
              </a:rPr>
              <a:t>          F</a:t>
            </a:r>
            <a:r>
              <a:rPr lang="ko-KR" altLang="en-US" sz="2800" dirty="0" smtClean="0">
                <a:latin typeface="+mj-lt"/>
                <a:ea typeface="휴먼엑스포" pitchFamily="18" charset="-127"/>
              </a:rPr>
              <a:t> </a:t>
            </a:r>
            <a:r>
              <a:rPr lang="en-US" altLang="ko-KR" sz="2800" dirty="0" smtClean="0">
                <a:latin typeface="+mj-lt"/>
                <a:ea typeface="휴먼엑스포" pitchFamily="18" charset="-127"/>
              </a:rPr>
              <a:t>210</a:t>
            </a:r>
            <a:r>
              <a:rPr lang="en-US" altLang="ko-KR" sz="2800" baseline="30000" dirty="0" smtClean="0">
                <a:latin typeface="+mj-lt"/>
                <a:ea typeface="휴먼엑스포" pitchFamily="18" charset="-127"/>
              </a:rPr>
              <a:t>th</a:t>
            </a:r>
            <a:r>
              <a:rPr lang="en-US" altLang="ko-KR" sz="2800" dirty="0" smtClean="0">
                <a:latin typeface="+mj-lt"/>
                <a:ea typeface="휴먼엑스포" pitchFamily="18" charset="-127"/>
              </a:rPr>
              <a:t>=420   </a:t>
            </a:r>
            <a:r>
              <a:rPr lang="en-US" altLang="ko-KR" sz="2800" b="0" dirty="0">
                <a:latin typeface="Times New Roman" pitchFamily="18" charset="0"/>
              </a:rPr>
              <a:t> </a:t>
            </a:r>
            <a:r>
              <a:rPr lang="en-US" altLang="ko-KR" sz="2800" b="0" dirty="0" smtClean="0">
                <a:latin typeface="Times New Roman" pitchFamily="18" charset="0"/>
              </a:rPr>
              <a:t>                   </a:t>
            </a:r>
            <a:r>
              <a:rPr lang="en-US" altLang="ko-KR" sz="2800" dirty="0" smtClean="0">
                <a:ea typeface="휴먼엑스포" pitchFamily="18" charset="-127"/>
              </a:rPr>
              <a:t>F</a:t>
            </a:r>
            <a:r>
              <a:rPr lang="ko-KR" altLang="en-US" sz="2800" dirty="0" smtClean="0">
                <a:ea typeface="휴먼엑스포" pitchFamily="18" charset="-127"/>
              </a:rPr>
              <a:t> </a:t>
            </a:r>
            <a:r>
              <a:rPr lang="en-US" altLang="ko-KR" sz="2800" dirty="0" smtClean="0">
                <a:ea typeface="휴먼엑스포" pitchFamily="18" charset="-127"/>
              </a:rPr>
              <a:t>420</a:t>
            </a:r>
            <a:r>
              <a:rPr lang="en-US" altLang="ko-KR" sz="2800" baseline="30000" dirty="0" smtClean="0">
                <a:ea typeface="휴먼엑스포" pitchFamily="18" charset="-127"/>
              </a:rPr>
              <a:t>th</a:t>
            </a:r>
            <a:r>
              <a:rPr lang="en-US" altLang="ko-KR" sz="2800" dirty="0" smtClean="0">
                <a:ea typeface="휴먼엑스포" pitchFamily="18" charset="-127"/>
              </a:rPr>
              <a:t>=840</a:t>
            </a:r>
            <a:endParaRPr lang="en-US" altLang="ko-KR" sz="2800" dirty="0">
              <a:ea typeface="휴먼엑스포" pitchFamily="18" charset="-127"/>
            </a:endParaRPr>
          </a:p>
          <a:p>
            <a:pPr algn="just" eaLnBrk="0" latinLnBrk="0" hangingPunct="0">
              <a:lnSpc>
                <a:spcPct val="150000"/>
              </a:lnSpc>
            </a:pPr>
            <a:r>
              <a:rPr lang="en-US" altLang="ko-KR" sz="2800" dirty="0" smtClean="0">
                <a:latin typeface="+mj-lt"/>
                <a:ea typeface="휴먼엑스포" pitchFamily="18" charset="-127"/>
              </a:rPr>
              <a:t>          M</a:t>
            </a:r>
            <a:r>
              <a:rPr lang="ko-KR" altLang="en-US" sz="2800" dirty="0" smtClean="0">
                <a:latin typeface="+mj-lt"/>
                <a:ea typeface="휴먼엑스포" pitchFamily="18" charset="-127"/>
              </a:rPr>
              <a:t> </a:t>
            </a:r>
            <a:r>
              <a:rPr lang="en-US" altLang="ko-KR" sz="2800" dirty="0" smtClean="0">
                <a:latin typeface="+mj-lt"/>
                <a:ea typeface="휴먼엑스포" pitchFamily="18" charset="-127"/>
              </a:rPr>
              <a:t>210</a:t>
            </a:r>
            <a:r>
              <a:rPr lang="en-US" altLang="ko-KR" sz="2800" baseline="30000" dirty="0" smtClean="0">
                <a:latin typeface="+mj-lt"/>
                <a:ea typeface="휴먼엑스포" pitchFamily="18" charset="-127"/>
              </a:rPr>
              <a:t>th</a:t>
            </a:r>
            <a:r>
              <a:rPr lang="en-US" altLang="ko-KR" sz="2800" dirty="0" smtClean="0">
                <a:latin typeface="+mj-lt"/>
                <a:ea typeface="휴먼엑스포" pitchFamily="18" charset="-127"/>
              </a:rPr>
              <a:t>=420                 </a:t>
            </a:r>
            <a:r>
              <a:rPr lang="en-US" altLang="ko-KR" sz="2800" dirty="0" smtClean="0">
                <a:ea typeface="휴먼엑스포" pitchFamily="18" charset="-127"/>
              </a:rPr>
              <a:t>M</a:t>
            </a:r>
            <a:r>
              <a:rPr lang="ko-KR" altLang="en-US" sz="2800" dirty="0" smtClean="0">
                <a:ea typeface="휴먼엑스포" pitchFamily="18" charset="-127"/>
              </a:rPr>
              <a:t> </a:t>
            </a:r>
            <a:r>
              <a:rPr lang="en-US" altLang="ko-KR" sz="2800" dirty="0" smtClean="0">
                <a:ea typeface="휴먼엑스포" pitchFamily="18" charset="-127"/>
              </a:rPr>
              <a:t>420</a:t>
            </a:r>
            <a:r>
              <a:rPr lang="en-US" altLang="ko-KR" sz="2800" baseline="30000" dirty="0" smtClean="0">
                <a:ea typeface="휴먼엑스포" pitchFamily="18" charset="-127"/>
              </a:rPr>
              <a:t>th</a:t>
            </a:r>
            <a:r>
              <a:rPr lang="en-US" altLang="ko-KR" sz="2800" dirty="0" smtClean="0">
                <a:ea typeface="휴먼엑스포" pitchFamily="18" charset="-127"/>
              </a:rPr>
              <a:t>=840</a:t>
            </a:r>
            <a:endParaRPr lang="en-US" altLang="ko-KR" sz="2800" dirty="0">
              <a:ea typeface="휴먼엑스포" pitchFamily="18" charset="-127"/>
            </a:endParaRPr>
          </a:p>
          <a:p>
            <a:pPr algn="just" eaLnBrk="0" latinLnBrk="0" hangingPunct="0">
              <a:lnSpc>
                <a:spcPct val="150000"/>
              </a:lnSpc>
            </a:pPr>
            <a:r>
              <a:rPr lang="en-US" altLang="ko-KR" sz="2800" dirty="0" smtClean="0">
                <a:latin typeface="+mj-lt"/>
                <a:ea typeface="휴먼엑스포" pitchFamily="18" charset="-127"/>
              </a:rPr>
              <a:t>       GMF</a:t>
            </a:r>
            <a:r>
              <a:rPr lang="ko-KR" altLang="en-US" sz="2800" dirty="0" smtClean="0">
                <a:latin typeface="+mj-lt"/>
                <a:ea typeface="휴먼엑스포" pitchFamily="18" charset="-127"/>
              </a:rPr>
              <a:t> </a:t>
            </a:r>
            <a:r>
              <a:rPr lang="en-US" altLang="ko-KR" sz="2800" dirty="0" smtClean="0">
                <a:latin typeface="+mj-lt"/>
                <a:ea typeface="휴먼엑스포" pitchFamily="18" charset="-127"/>
              </a:rPr>
              <a:t>210</a:t>
            </a:r>
            <a:r>
              <a:rPr lang="en-US" altLang="ko-KR" sz="2800" baseline="30000" dirty="0" smtClean="0">
                <a:latin typeface="+mj-lt"/>
                <a:ea typeface="휴먼엑스포" pitchFamily="18" charset="-127"/>
              </a:rPr>
              <a:t>th</a:t>
            </a:r>
            <a:r>
              <a:rPr lang="en-US" altLang="ko-KR" sz="2800" dirty="0" smtClean="0">
                <a:latin typeface="+mj-lt"/>
                <a:ea typeface="휴먼엑스포" pitchFamily="18" charset="-127"/>
              </a:rPr>
              <a:t>=420               </a:t>
            </a:r>
            <a:r>
              <a:rPr lang="en-US" altLang="ko-KR" sz="2800" dirty="0" smtClean="0">
                <a:ea typeface="휴먼엑스포" pitchFamily="18" charset="-127"/>
              </a:rPr>
              <a:t>GMF</a:t>
            </a:r>
            <a:r>
              <a:rPr lang="ko-KR" altLang="en-US" sz="2800" dirty="0" smtClean="0">
                <a:ea typeface="휴먼엑스포" pitchFamily="18" charset="-127"/>
              </a:rPr>
              <a:t> </a:t>
            </a:r>
            <a:r>
              <a:rPr lang="en-US" altLang="ko-KR" sz="2800" dirty="0" smtClean="0">
                <a:ea typeface="휴먼엑스포" pitchFamily="18" charset="-127"/>
              </a:rPr>
              <a:t>420</a:t>
            </a:r>
            <a:r>
              <a:rPr lang="en-US" altLang="ko-KR" sz="2800" baseline="30000" dirty="0" smtClean="0">
                <a:ea typeface="휴먼엑스포" pitchFamily="18" charset="-127"/>
              </a:rPr>
              <a:t>th</a:t>
            </a:r>
            <a:r>
              <a:rPr lang="en-US" altLang="ko-KR" sz="2800" dirty="0" smtClean="0">
                <a:ea typeface="휴먼엑스포" pitchFamily="18" charset="-127"/>
              </a:rPr>
              <a:t>=840</a:t>
            </a:r>
            <a:endParaRPr lang="en-US" altLang="ko-KR" sz="2800" dirty="0">
              <a:ea typeface="휴먼엑스포" pitchFamily="18" charset="-127"/>
            </a:endParaRPr>
          </a:p>
          <a:p>
            <a:pPr algn="just" eaLnBrk="0" latinLnBrk="0" hangingPunct="0">
              <a:lnSpc>
                <a:spcPct val="150000"/>
              </a:lnSpc>
            </a:pPr>
            <a:r>
              <a:rPr lang="en-US" altLang="ko-KR" sz="2800" dirty="0" smtClean="0">
                <a:latin typeface="+mj-lt"/>
                <a:ea typeface="휴먼엑스포" pitchFamily="18" charset="-127"/>
              </a:rPr>
              <a:t>       GMM</a:t>
            </a:r>
            <a:r>
              <a:rPr lang="ko-KR" altLang="en-US" sz="2800" dirty="0" smtClean="0">
                <a:latin typeface="+mj-lt"/>
                <a:ea typeface="휴먼엑스포" pitchFamily="18" charset="-127"/>
              </a:rPr>
              <a:t> </a:t>
            </a:r>
            <a:r>
              <a:rPr lang="en-US" altLang="ko-KR" sz="2800" dirty="0" smtClean="0">
                <a:latin typeface="+mj-lt"/>
                <a:ea typeface="휴먼엑스포" pitchFamily="18" charset="-127"/>
              </a:rPr>
              <a:t>210</a:t>
            </a:r>
            <a:r>
              <a:rPr lang="en-US" altLang="ko-KR" sz="2800" baseline="30000" dirty="0" smtClean="0">
                <a:latin typeface="+mj-lt"/>
                <a:ea typeface="휴먼엑스포" pitchFamily="18" charset="-127"/>
              </a:rPr>
              <a:t>th</a:t>
            </a:r>
            <a:r>
              <a:rPr lang="en-US" altLang="ko-KR" sz="2800" dirty="0" smtClean="0">
                <a:latin typeface="+mj-lt"/>
                <a:ea typeface="휴먼엑스포" pitchFamily="18" charset="-127"/>
              </a:rPr>
              <a:t>=420              </a:t>
            </a:r>
            <a:r>
              <a:rPr lang="en-US" altLang="ko-KR" sz="2800" dirty="0" smtClean="0">
                <a:ea typeface="휴먼엑스포" pitchFamily="18" charset="-127"/>
              </a:rPr>
              <a:t>GMM</a:t>
            </a:r>
            <a:r>
              <a:rPr lang="ko-KR" altLang="en-US" sz="2800" dirty="0" smtClean="0">
                <a:ea typeface="휴먼엑스포" pitchFamily="18" charset="-127"/>
              </a:rPr>
              <a:t> </a:t>
            </a:r>
            <a:r>
              <a:rPr lang="en-US" altLang="ko-KR" sz="2800" dirty="0" smtClean="0">
                <a:ea typeface="휴먼엑스포" pitchFamily="18" charset="-127"/>
              </a:rPr>
              <a:t>420</a:t>
            </a:r>
            <a:r>
              <a:rPr lang="en-US" altLang="ko-KR" sz="2800" baseline="30000" dirty="0" smtClean="0">
                <a:ea typeface="휴먼엑스포" pitchFamily="18" charset="-127"/>
              </a:rPr>
              <a:t>th</a:t>
            </a:r>
            <a:r>
              <a:rPr lang="en-US" altLang="ko-KR" sz="2800" dirty="0" smtClean="0">
                <a:ea typeface="휴먼엑스포" pitchFamily="18" charset="-127"/>
              </a:rPr>
              <a:t>=840</a:t>
            </a:r>
            <a:endParaRPr lang="en-US" altLang="ko-KR" sz="2800" dirty="0">
              <a:ea typeface="휴먼엑스포" pitchFamily="18" charset="-127"/>
            </a:endParaRPr>
          </a:p>
          <a:p>
            <a:pPr algn="just" eaLnBrk="0" latinLnBrk="0" hangingPunct="0">
              <a:lnSpc>
                <a:spcPct val="150000"/>
              </a:lnSpc>
            </a:pPr>
            <a:r>
              <a:rPr lang="en-US" altLang="ko-KR" sz="2800" dirty="0" smtClean="0">
                <a:latin typeface="+mj-lt"/>
                <a:ea typeface="휴먼엑스포" pitchFamily="18" charset="-127"/>
              </a:rPr>
              <a:t>       4</a:t>
            </a:r>
            <a:r>
              <a:rPr lang="ko-KR" altLang="en-US" sz="2800" dirty="0" smtClean="0">
                <a:latin typeface="+mj-lt"/>
                <a:ea typeface="휴먼엑스포" pitchFamily="18" charset="-127"/>
              </a:rPr>
              <a:t> </a:t>
            </a:r>
            <a:r>
              <a:rPr lang="en-US" altLang="ko-KR" sz="2800" dirty="0" smtClean="0">
                <a:latin typeface="+mj-lt"/>
                <a:ea typeface="휴먼엑스포" pitchFamily="18" charset="-127"/>
              </a:rPr>
              <a:t>lineages=1680            </a:t>
            </a:r>
            <a:r>
              <a:rPr lang="en-US" altLang="ko-KR" sz="2800" dirty="0" smtClean="0">
                <a:ea typeface="휴먼엑스포" pitchFamily="18" charset="-127"/>
              </a:rPr>
              <a:t>4</a:t>
            </a:r>
            <a:r>
              <a:rPr lang="ko-KR" altLang="en-US" sz="2800" dirty="0" smtClean="0">
                <a:ea typeface="휴먼엑스포" pitchFamily="18" charset="-127"/>
              </a:rPr>
              <a:t> </a:t>
            </a:r>
            <a:r>
              <a:rPr lang="en-US" altLang="ko-KR" sz="2800" dirty="0" smtClean="0">
                <a:ea typeface="휴먼엑스포" pitchFamily="18" charset="-127"/>
              </a:rPr>
              <a:t>lineages=3360</a:t>
            </a:r>
            <a:endParaRPr lang="en-US" altLang="ko-KR" sz="2800" dirty="0">
              <a:ea typeface="휴먼엑스포" pitchFamily="18" charset="-127"/>
            </a:endParaRPr>
          </a:p>
          <a:p>
            <a:pPr algn="just" eaLnBrk="0" latinLnBrk="0" hangingPunct="0">
              <a:lnSpc>
                <a:spcPct val="150000"/>
              </a:lnSpc>
            </a:pPr>
            <a:r>
              <a:rPr lang="en-US" altLang="ko-KR" sz="2800" dirty="0" smtClean="0">
                <a:latin typeface="+mj-lt"/>
                <a:ea typeface="휴먼엑스포" pitchFamily="18" charset="-127"/>
              </a:rPr>
              <a:t> </a:t>
            </a:r>
            <a:r>
              <a:rPr lang="en-US" altLang="ko-KR" sz="2800" dirty="0">
                <a:latin typeface="+mj-lt"/>
                <a:ea typeface="휴먼엑스포" pitchFamily="18" charset="-127"/>
              </a:rPr>
              <a:t> </a:t>
            </a:r>
            <a:r>
              <a:rPr lang="en-US" altLang="ko-KR" sz="2800" dirty="0" smtClean="0">
                <a:latin typeface="+mj-lt"/>
                <a:ea typeface="휴먼엑스포" pitchFamily="18" charset="-127"/>
              </a:rPr>
              <a:t>Husband + Wife=3360   Husband + Wife</a:t>
            </a:r>
            <a:r>
              <a:rPr lang="en-US" altLang="ko-KR" sz="2800" dirty="0" smtClean="0">
                <a:ea typeface="휴먼엑스포" pitchFamily="18" charset="-127"/>
              </a:rPr>
              <a:t>=6720</a:t>
            </a:r>
            <a:endParaRPr lang="en-US" altLang="ko-KR" sz="2800" dirty="0">
              <a:latin typeface="+mj-lt"/>
              <a:ea typeface="휴먼엑스포" pitchFamily="18" charset="-127"/>
            </a:endParaRPr>
          </a:p>
          <a:p>
            <a:pPr eaLnBrk="0" latinLnBrk="0" hangingPunct="0"/>
            <a:endParaRPr lang="en-US" altLang="ko-KR" sz="2400" dirty="0">
              <a:latin typeface="Times New Roman" pitchFamily="18" charset="0"/>
              <a:ea typeface="휴먼엑스포" pitchFamily="18" charset="-127"/>
            </a:endParaRPr>
          </a:p>
          <a:p>
            <a:pPr marL="342900" indent="-342900" algn="l">
              <a:defRPr/>
            </a:pPr>
            <a:endParaRPr lang="en-US" altLang="ko-KR" sz="2400" b="0" dirty="0">
              <a:latin typeface="Times New Roman" pitchFamily="18" charset="0"/>
            </a:endParaRPr>
          </a:p>
        </p:txBody>
      </p:sp>
    </p:spTree>
    <p:extLst>
      <p:ext uri="{BB962C8B-B14F-4D97-AF65-F5344CB8AC3E}">
        <p14:creationId xmlns:p14="http://schemas.microsoft.com/office/powerpoint/2010/main" val="483636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50000">
              <a:schemeClr val="accent2">
                <a:lumMod val="20000"/>
                <a:lumOff val="80000"/>
              </a:schemeClr>
            </a:gs>
            <a:gs pos="50000">
              <a:schemeClr val="accent6">
                <a:lumMod val="29000"/>
                <a:lumOff val="71000"/>
              </a:schemeClr>
            </a:gs>
            <a:gs pos="100000">
              <a:schemeClr val="accent1">
                <a:tint val="23500"/>
                <a:satMod val="160000"/>
                <a:lumMod val="68000"/>
                <a:lumOff val="32000"/>
              </a:schemeClr>
            </a:gs>
          </a:gsLst>
          <a:lin ang="5400000" scaled="0"/>
        </a:gra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395536" y="303610"/>
            <a:ext cx="8280152" cy="682228"/>
          </a:xfrm>
          <a:prstGeom prst="rect">
            <a:avLst/>
          </a:prstGeom>
          <a:gradFill rotWithShape="1">
            <a:gsLst>
              <a:gs pos="0">
                <a:srgbClr val="99CCFF"/>
              </a:gs>
              <a:gs pos="50000">
                <a:srgbClr val="99CCFF">
                  <a:gamma/>
                  <a:tint val="0"/>
                  <a:invGamma/>
                </a:srgbClr>
              </a:gs>
              <a:gs pos="100000">
                <a:srgbClr val="99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dirty="0" smtClean="0"/>
              <a:t>Expansion of Heaven</a:t>
            </a:r>
            <a:endParaRPr lang="en-US" altLang="ko-KR" dirty="0"/>
          </a:p>
        </p:txBody>
      </p:sp>
      <p:sp>
        <p:nvSpPr>
          <p:cNvPr id="5" name="Rectangle 2"/>
          <p:cNvSpPr txBox="1">
            <a:spLocks noChangeArrowheads="1"/>
          </p:cNvSpPr>
          <p:nvPr/>
        </p:nvSpPr>
        <p:spPr bwMode="auto">
          <a:xfrm>
            <a:off x="435429" y="1215006"/>
            <a:ext cx="8240061" cy="3672854"/>
          </a:xfrm>
          <a:prstGeom prst="rect">
            <a:avLst/>
          </a:prstGeom>
          <a:gradFill rotWithShape="1">
            <a:gsLst>
              <a:gs pos="0">
                <a:srgbClr val="99CCFF"/>
              </a:gs>
              <a:gs pos="50000">
                <a:srgbClr val="99CCFF">
                  <a:gamma/>
                  <a:tint val="0"/>
                  <a:invGamma/>
                </a:srgbClr>
              </a:gs>
              <a:gs pos="100000">
                <a:srgbClr val="99CCFF"/>
              </a:gs>
            </a:gsLst>
            <a:lin ang="5400000" scaled="1"/>
          </a:gradFill>
          <a:ln w="9525">
            <a:noFill/>
            <a:miter lim="800000"/>
            <a:headEnd/>
            <a:tailEn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lvl1pPr marL="342900" indent="-342900" algn="l" rtl="0" eaLnBrk="0" fontAlgn="base" latinLnBrk="1"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latinLnBrk="1" hangingPunct="0">
              <a:spcBef>
                <a:spcPct val="20000"/>
              </a:spcBef>
              <a:spcAft>
                <a:spcPct val="0"/>
              </a:spcAft>
              <a:buChar char="–"/>
              <a:defRPr kumimoji="1" sz="2800">
                <a:solidFill>
                  <a:schemeClr val="tx1"/>
                </a:solidFill>
                <a:latin typeface="+mn-lt"/>
                <a:ea typeface="+mn-ea"/>
              </a:defRPr>
            </a:lvl2pPr>
            <a:lvl3pPr marL="1143000" indent="-228600" algn="l" rtl="0" eaLnBrk="0" fontAlgn="base" latinLnBrk="1" hangingPunct="0">
              <a:spcBef>
                <a:spcPct val="20000"/>
              </a:spcBef>
              <a:spcAft>
                <a:spcPct val="0"/>
              </a:spcAft>
              <a:buChar char="•"/>
              <a:defRPr kumimoji="1" sz="2400">
                <a:solidFill>
                  <a:schemeClr val="tx1"/>
                </a:solidFill>
                <a:latin typeface="+mn-lt"/>
                <a:ea typeface="+mn-ea"/>
              </a:defRPr>
            </a:lvl3pPr>
            <a:lvl4pPr marL="1600200" indent="-228600" algn="l" rtl="0" eaLnBrk="0" fontAlgn="base" latinLnBrk="1" hangingPunct="0">
              <a:spcBef>
                <a:spcPct val="20000"/>
              </a:spcBef>
              <a:spcAft>
                <a:spcPct val="0"/>
              </a:spcAft>
              <a:buChar char="–"/>
              <a:defRPr kumimoji="1" sz="2000">
                <a:solidFill>
                  <a:schemeClr val="tx1"/>
                </a:solidFill>
                <a:latin typeface="+mn-lt"/>
                <a:ea typeface="+mn-ea"/>
              </a:defRPr>
            </a:lvl4pPr>
            <a:lvl5pPr marL="2057400" indent="-228600" algn="l" rtl="0" eaLnBrk="0" fontAlgn="base" latinLnBrk="1" hangingPunct="0">
              <a:spcBef>
                <a:spcPct val="20000"/>
              </a:spcBef>
              <a:spcAft>
                <a:spcPct val="0"/>
              </a:spcAft>
              <a:buChar char="»"/>
              <a:defRPr kumimoji="1" sz="2000">
                <a:solidFill>
                  <a:schemeClr val="tx1"/>
                </a:solidFill>
                <a:latin typeface="+mn-lt"/>
                <a:ea typeface="+mn-ea"/>
              </a:defRPr>
            </a:lvl5pPr>
            <a:lvl6pPr marL="2514600" indent="-228600" algn="l" rtl="0" fontAlgn="base" latinLnBrk="1">
              <a:spcBef>
                <a:spcPct val="20000"/>
              </a:spcBef>
              <a:spcAft>
                <a:spcPct val="0"/>
              </a:spcAft>
              <a:buChar char="»"/>
              <a:defRPr kumimoji="1" sz="2000">
                <a:solidFill>
                  <a:schemeClr val="tx1"/>
                </a:solidFill>
                <a:latin typeface="+mn-lt"/>
                <a:ea typeface="+mn-ea"/>
              </a:defRPr>
            </a:lvl6pPr>
            <a:lvl7pPr marL="2971800" indent="-228600" algn="l" rtl="0" fontAlgn="base" latinLnBrk="1">
              <a:spcBef>
                <a:spcPct val="20000"/>
              </a:spcBef>
              <a:spcAft>
                <a:spcPct val="0"/>
              </a:spcAft>
              <a:buChar char="»"/>
              <a:defRPr kumimoji="1" sz="2000">
                <a:solidFill>
                  <a:schemeClr val="tx1"/>
                </a:solidFill>
                <a:latin typeface="+mn-lt"/>
                <a:ea typeface="+mn-ea"/>
              </a:defRPr>
            </a:lvl7pPr>
            <a:lvl8pPr marL="3429000" indent="-228600" algn="l" rtl="0" fontAlgn="base" latinLnBrk="1">
              <a:spcBef>
                <a:spcPct val="20000"/>
              </a:spcBef>
              <a:spcAft>
                <a:spcPct val="0"/>
              </a:spcAft>
              <a:buChar char="»"/>
              <a:defRPr kumimoji="1" sz="2000">
                <a:solidFill>
                  <a:schemeClr val="tx1"/>
                </a:solidFill>
                <a:latin typeface="+mn-lt"/>
                <a:ea typeface="+mn-ea"/>
              </a:defRPr>
            </a:lvl8pPr>
            <a:lvl9pPr marL="3886200" indent="-228600" algn="l" rtl="0" fontAlgn="base" latinLnBrk="1">
              <a:spcBef>
                <a:spcPct val="20000"/>
              </a:spcBef>
              <a:spcAft>
                <a:spcPct val="0"/>
              </a:spcAft>
              <a:buChar char="»"/>
              <a:defRPr kumimoji="1" sz="2000">
                <a:solidFill>
                  <a:schemeClr val="tx1"/>
                </a:solidFill>
                <a:latin typeface="+mn-lt"/>
                <a:ea typeface="+mn-ea"/>
              </a:defRPr>
            </a:lvl9pPr>
          </a:lstStyle>
          <a:p>
            <a:pPr>
              <a:buFont typeface="Wingdings" pitchFamily="2" charset="2"/>
              <a:buNone/>
            </a:pPr>
            <a:r>
              <a:rPr lang="en-US" altLang="ko-KR" sz="2400" b="0" dirty="0" smtClean="0">
                <a:solidFill>
                  <a:schemeClr val="accent2">
                    <a:lumMod val="75000"/>
                  </a:schemeClr>
                </a:solidFill>
                <a:latin typeface="Arial Unicode MS" pitchFamily="50" charset="-127"/>
                <a:ea typeface="Arial Unicode MS" pitchFamily="50" charset="-127"/>
                <a:cs typeface="Arial Unicode MS" pitchFamily="50" charset="-127"/>
              </a:rPr>
              <a:t>-   Moving </a:t>
            </a:r>
            <a:r>
              <a:rPr lang="en-US" altLang="ko-KR" sz="2400" b="0" dirty="0">
                <a:solidFill>
                  <a:schemeClr val="accent2">
                    <a:lumMod val="75000"/>
                  </a:schemeClr>
                </a:solidFill>
                <a:latin typeface="Arial Unicode MS" pitchFamily="50" charset="-127"/>
                <a:ea typeface="Arial Unicode MS" pitchFamily="50" charset="-127"/>
                <a:cs typeface="Arial Unicode MS" pitchFamily="50" charset="-127"/>
              </a:rPr>
              <a:t>the spiritual training center alongside the </a:t>
            </a:r>
            <a:r>
              <a:rPr lang="en-US" altLang="ko-KR" sz="2400" b="0" dirty="0" smtClean="0">
                <a:solidFill>
                  <a:schemeClr val="accent2">
                    <a:lumMod val="75000"/>
                  </a:schemeClr>
                </a:solidFill>
                <a:latin typeface="Arial Unicode MS" pitchFamily="50" charset="-127"/>
                <a:ea typeface="Arial Unicode MS" pitchFamily="50" charset="-127"/>
                <a:cs typeface="Arial Unicode MS" pitchFamily="50" charset="-127"/>
              </a:rPr>
              <a:t>line between </a:t>
            </a:r>
            <a:r>
              <a:rPr lang="en-US" altLang="ko-KR" sz="2400" b="0" dirty="0">
                <a:solidFill>
                  <a:schemeClr val="accent2">
                    <a:lumMod val="75000"/>
                  </a:schemeClr>
                </a:solidFill>
                <a:latin typeface="Arial Unicode MS" pitchFamily="50" charset="-127"/>
                <a:ea typeface="Arial Unicode MS" pitchFamily="50" charset="-127"/>
                <a:cs typeface="Arial Unicode MS" pitchFamily="50" charset="-127"/>
              </a:rPr>
              <a:t>heaven and hell where once evil spirits occupied the area</a:t>
            </a:r>
          </a:p>
          <a:p>
            <a:pPr>
              <a:buFont typeface="Wingdings" pitchFamily="2" charset="2"/>
              <a:buNone/>
            </a:pPr>
            <a:r>
              <a:rPr lang="en-US" altLang="ko-KR" sz="2400" dirty="0" smtClean="0">
                <a:solidFill>
                  <a:schemeClr val="accent2">
                    <a:lumMod val="75000"/>
                  </a:schemeClr>
                </a:solidFill>
                <a:latin typeface="Arial Unicode MS" pitchFamily="50" charset="-127"/>
                <a:ea typeface="Arial Unicode MS" pitchFamily="50" charset="-127"/>
                <a:cs typeface="Arial Unicode MS" pitchFamily="50" charset="-127"/>
              </a:rPr>
              <a:t>    </a:t>
            </a:r>
            <a:r>
              <a:rPr lang="en-US" altLang="ko-KR" sz="2400" dirty="0">
                <a:solidFill>
                  <a:schemeClr val="accent2">
                    <a:lumMod val="75000"/>
                  </a:schemeClr>
                </a:solidFill>
                <a:latin typeface="Arial Unicode MS" pitchFamily="50" charset="-127"/>
                <a:ea typeface="Arial Unicode MS" pitchFamily="50" charset="-127"/>
                <a:cs typeface="Arial Unicode MS" pitchFamily="50" charset="-127"/>
              </a:rPr>
              <a:t>We are creating a house for the Absolute Good Spirits to live from December 13, 2008 and this house is being built within that area</a:t>
            </a:r>
          </a:p>
          <a:p>
            <a:pPr>
              <a:buFont typeface="Wingdings" pitchFamily="2" charset="2"/>
              <a:buNone/>
            </a:pPr>
            <a:r>
              <a:rPr lang="en-US" altLang="ko-KR" sz="2400" b="0" dirty="0">
                <a:solidFill>
                  <a:schemeClr val="accent2">
                    <a:lumMod val="75000"/>
                  </a:schemeClr>
                </a:solidFill>
                <a:latin typeface="Arial Unicode MS" pitchFamily="50" charset="-127"/>
                <a:ea typeface="Arial Unicode MS" pitchFamily="50" charset="-127"/>
                <a:cs typeface="Arial Unicode MS" pitchFamily="50" charset="-127"/>
              </a:rPr>
              <a:t>-   The evil spirit world had covered 80% of the whole spirit </a:t>
            </a:r>
            <a:r>
              <a:rPr lang="en-US" altLang="ko-KR" sz="2400" b="0" dirty="0" smtClean="0">
                <a:solidFill>
                  <a:schemeClr val="accent2">
                    <a:lumMod val="75000"/>
                  </a:schemeClr>
                </a:solidFill>
                <a:latin typeface="Arial Unicode MS" pitchFamily="50" charset="-127"/>
                <a:ea typeface="Arial Unicode MS" pitchFamily="50" charset="-127"/>
                <a:cs typeface="Arial Unicode MS" pitchFamily="50" charset="-127"/>
              </a:rPr>
              <a:t>world </a:t>
            </a:r>
            <a:r>
              <a:rPr lang="en-US" altLang="ko-KR" sz="2400" b="0" dirty="0">
                <a:solidFill>
                  <a:schemeClr val="accent2">
                    <a:lumMod val="75000"/>
                  </a:schemeClr>
                </a:solidFill>
                <a:latin typeface="Arial Unicode MS" pitchFamily="50" charset="-127"/>
                <a:ea typeface="Arial Unicode MS" pitchFamily="50" charset="-127"/>
                <a:cs typeface="Arial Unicode MS" pitchFamily="50" charset="-127"/>
              </a:rPr>
              <a:t>but had </a:t>
            </a:r>
            <a:r>
              <a:rPr lang="en-US" altLang="ko-KR" sz="2400" b="0" dirty="0" smtClean="0">
                <a:solidFill>
                  <a:schemeClr val="accent2">
                    <a:lumMod val="75000"/>
                  </a:schemeClr>
                </a:solidFill>
                <a:latin typeface="Arial Unicode MS" pitchFamily="50" charset="-127"/>
                <a:ea typeface="Arial Unicode MS" pitchFamily="50" charset="-127"/>
                <a:cs typeface="Arial Unicode MS" pitchFamily="50" charset="-127"/>
              </a:rPr>
              <a:t>stopped, </a:t>
            </a:r>
            <a:r>
              <a:rPr lang="en-US" altLang="ko-KR" sz="2400" b="0" dirty="0">
                <a:solidFill>
                  <a:schemeClr val="accent2">
                    <a:lumMod val="75000"/>
                  </a:schemeClr>
                </a:solidFill>
                <a:latin typeface="Arial Unicode MS" pitchFamily="50" charset="-127"/>
                <a:ea typeface="Arial Unicode MS" pitchFamily="50" charset="-127"/>
                <a:cs typeface="Arial Unicode MS" pitchFamily="50" charset="-127"/>
              </a:rPr>
              <a:t>and since then Heaven had started to expand</a:t>
            </a:r>
          </a:p>
          <a:p>
            <a:pPr marL="0" indent="0" eaLnBrk="1" hangingPunct="1">
              <a:buFontTx/>
              <a:buNone/>
              <a:defRPr/>
            </a:pPr>
            <a:endParaRPr lang="en-US" altLang="ko-KR" sz="2400" b="0" kern="0" dirty="0" smtClean="0">
              <a:latin typeface="휴먼모음T" pitchFamily="18" charset="-127"/>
              <a:ea typeface="휴먼모음T" pitchFamily="18" charset="-127"/>
            </a:endParaRPr>
          </a:p>
        </p:txBody>
      </p:sp>
    </p:spTree>
    <p:extLst>
      <p:ext uri="{BB962C8B-B14F-4D97-AF65-F5344CB8AC3E}">
        <p14:creationId xmlns:p14="http://schemas.microsoft.com/office/powerpoint/2010/main" val="2113349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Effect transition="in" filter="randombar(horizontal)">
                                      <p:cBhvr>
                                        <p:cTn id="14" dur="500"/>
                                        <p:tgtEl>
                                          <p:spTgt spid="5">
                                            <p:bg/>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B0F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56034" name="AutoShape 2"/>
          <p:cNvSpPr>
            <a:spLocks noChangeArrowheads="1"/>
          </p:cNvSpPr>
          <p:nvPr/>
        </p:nvSpPr>
        <p:spPr bwMode="auto">
          <a:xfrm rot="16200000">
            <a:off x="4263827" y="-594320"/>
            <a:ext cx="1984772" cy="6264275"/>
          </a:xfrm>
          <a:prstGeom prst="can">
            <a:avLst>
              <a:gd name="adj" fmla="val 26389"/>
            </a:avLst>
          </a:prstGeom>
          <a:gradFill rotWithShape="1">
            <a:gsLst>
              <a:gs pos="0">
                <a:schemeClr val="tx2">
                  <a:gamma/>
                  <a:shade val="46275"/>
                  <a:invGamma/>
                </a:schemeClr>
              </a:gs>
              <a:gs pos="50000">
                <a:schemeClr val="tx2"/>
              </a:gs>
              <a:gs pos="100000">
                <a:schemeClr val="tx2">
                  <a:gamma/>
                  <a:shade val="46275"/>
                  <a:invGamma/>
                </a:schemeClr>
              </a:gs>
            </a:gsLst>
            <a:lin ang="0" scaled="1"/>
          </a:gradFill>
          <a:ln w="9525">
            <a:noFill/>
            <a:round/>
            <a:headEnd/>
            <a:tailEnd/>
          </a:ln>
          <a:effectLst/>
        </p:spPr>
        <p:txBody>
          <a:bodyPr wrap="none" anchor="ctr"/>
          <a:lstStyle/>
          <a:p>
            <a:endParaRPr lang="ko-KR" altLang="en-US" dirty="0"/>
          </a:p>
        </p:txBody>
      </p:sp>
      <p:sp>
        <p:nvSpPr>
          <p:cNvPr id="556036" name="AutoShape 4"/>
          <p:cNvSpPr>
            <a:spLocks noChangeArrowheads="1"/>
          </p:cNvSpPr>
          <p:nvPr/>
        </p:nvSpPr>
        <p:spPr bwMode="auto">
          <a:xfrm rot="16200000">
            <a:off x="846733" y="1518246"/>
            <a:ext cx="1984772" cy="2036762"/>
          </a:xfrm>
          <a:prstGeom prst="can">
            <a:avLst>
              <a:gd name="adj" fmla="val 35773"/>
            </a:avLst>
          </a:prstGeom>
          <a:gradFill rotWithShape="1">
            <a:gsLst>
              <a:gs pos="0">
                <a:srgbClr val="B9D46E">
                  <a:gamma/>
                  <a:shade val="66667"/>
                  <a:invGamma/>
                </a:srgbClr>
              </a:gs>
              <a:gs pos="50000">
                <a:srgbClr val="B9D46E"/>
              </a:gs>
              <a:gs pos="100000">
                <a:srgbClr val="B9D46E">
                  <a:gamma/>
                  <a:shade val="66667"/>
                  <a:invGamma/>
                </a:srgbClr>
              </a:gs>
            </a:gsLst>
            <a:lin ang="0" scaled="1"/>
          </a:gradFill>
          <a:ln w="9525">
            <a:noFill/>
            <a:round/>
            <a:headEnd/>
            <a:tailEnd/>
          </a:ln>
          <a:effectLst/>
        </p:spPr>
        <p:txBody>
          <a:bodyPr wrap="none" anchor="ctr"/>
          <a:lstStyle/>
          <a:p>
            <a:endParaRPr lang="ko-KR" altLang="en-US" dirty="0"/>
          </a:p>
        </p:txBody>
      </p:sp>
      <p:sp>
        <p:nvSpPr>
          <p:cNvPr id="556037" name="AutoShape 5"/>
          <p:cNvSpPr>
            <a:spLocks noChangeArrowheads="1"/>
          </p:cNvSpPr>
          <p:nvPr/>
        </p:nvSpPr>
        <p:spPr bwMode="auto">
          <a:xfrm>
            <a:off x="6580189" y="2715766"/>
            <a:ext cx="1622425" cy="919401"/>
          </a:xfrm>
          <a:prstGeom prst="roundRect">
            <a:avLst>
              <a:gd name="adj" fmla="val 16667"/>
            </a:avLst>
          </a:prstGeom>
          <a:noFill/>
          <a:ln w="9525">
            <a:noFill/>
            <a:round/>
            <a:headEnd/>
            <a:tailEnd/>
          </a:ln>
          <a:effectLst>
            <a:outerShdw dist="35921" dir="2700000" algn="ctr" rotWithShape="0">
              <a:schemeClr val="tx1"/>
            </a:outerShdw>
          </a:effectLst>
        </p:spPr>
        <p:txBody>
          <a:bodyPr lIns="0" tIns="0" rIns="0" bIns="0" anchor="ctr">
            <a:spAutoFit/>
          </a:bodyPr>
          <a:lstStyle/>
          <a:p>
            <a:pPr latinLnBrk="1">
              <a:lnSpc>
                <a:spcPct val="90000"/>
              </a:lnSpc>
              <a:spcBef>
                <a:spcPct val="0"/>
              </a:spcBef>
              <a:buClrTx/>
              <a:buFontTx/>
              <a:buNone/>
            </a:pPr>
            <a:r>
              <a:rPr lang="en-US" altLang="ko-KR" sz="6000" b="1" dirty="0">
                <a:solidFill>
                  <a:srgbClr val="FFFF00"/>
                </a:solidFill>
                <a:latin typeface="Arial" charset="0"/>
                <a:ea typeface="굴림" pitchFamily="50" charset="-127"/>
              </a:rPr>
              <a:t>80%</a:t>
            </a:r>
          </a:p>
        </p:txBody>
      </p:sp>
      <p:sp>
        <p:nvSpPr>
          <p:cNvPr id="556038" name="AutoShape 6"/>
          <p:cNvSpPr>
            <a:spLocks noChangeArrowheads="1"/>
          </p:cNvSpPr>
          <p:nvPr/>
        </p:nvSpPr>
        <p:spPr bwMode="auto">
          <a:xfrm rot="16200000">
            <a:off x="843558" y="1518246"/>
            <a:ext cx="1984772" cy="2036762"/>
          </a:xfrm>
          <a:prstGeom prst="can">
            <a:avLst>
              <a:gd name="adj" fmla="val 35773"/>
            </a:avLst>
          </a:prstGeom>
          <a:gradFill rotWithShape="1">
            <a:gsLst>
              <a:gs pos="0">
                <a:srgbClr val="B9D46E">
                  <a:gamma/>
                  <a:shade val="66667"/>
                  <a:invGamma/>
                </a:srgbClr>
              </a:gs>
              <a:gs pos="50000">
                <a:srgbClr val="B9D46E"/>
              </a:gs>
              <a:gs pos="100000">
                <a:srgbClr val="B9D46E">
                  <a:gamma/>
                  <a:shade val="66667"/>
                  <a:invGamma/>
                </a:srgbClr>
              </a:gs>
            </a:gsLst>
            <a:lin ang="0" scaled="1"/>
          </a:gradFill>
          <a:ln w="9525">
            <a:noFill/>
            <a:round/>
            <a:headEnd/>
            <a:tailEnd/>
          </a:ln>
          <a:effectLst/>
        </p:spPr>
        <p:txBody>
          <a:bodyPr wrap="none" anchor="ctr"/>
          <a:lstStyle/>
          <a:p>
            <a:endParaRPr lang="ko-KR" altLang="en-US" dirty="0"/>
          </a:p>
        </p:txBody>
      </p:sp>
      <p:grpSp>
        <p:nvGrpSpPr>
          <p:cNvPr id="2" name="Group 7"/>
          <p:cNvGrpSpPr>
            <a:grpSpLocks/>
          </p:cNvGrpSpPr>
          <p:nvPr/>
        </p:nvGrpSpPr>
        <p:grpSpPr bwMode="auto">
          <a:xfrm>
            <a:off x="1979614" y="1790700"/>
            <a:ext cx="936625" cy="1487091"/>
            <a:chOff x="2564" y="2544"/>
            <a:chExt cx="590" cy="1249"/>
          </a:xfrm>
        </p:grpSpPr>
        <p:sp>
          <p:nvSpPr>
            <p:cNvPr id="556040" name="AutoShape 8"/>
            <p:cNvSpPr>
              <a:spLocks noChangeArrowheads="1"/>
            </p:cNvSpPr>
            <p:nvPr/>
          </p:nvSpPr>
          <p:spPr bwMode="auto">
            <a:xfrm flipV="1">
              <a:off x="2564" y="2544"/>
              <a:ext cx="499" cy="226"/>
            </a:xfrm>
            <a:prstGeom prst="rightArrow">
              <a:avLst>
                <a:gd name="adj1" fmla="val 50000"/>
                <a:gd name="adj2" fmla="val 55199"/>
              </a:avLst>
            </a:prstGeom>
            <a:gradFill rotWithShape="0">
              <a:gsLst>
                <a:gs pos="0">
                  <a:srgbClr val="FF9900">
                    <a:gamma/>
                    <a:tint val="64314"/>
                    <a:invGamma/>
                  </a:srgbClr>
                </a:gs>
                <a:gs pos="50000">
                  <a:srgbClr val="FF9900"/>
                </a:gs>
                <a:gs pos="100000">
                  <a:srgbClr val="FF9900">
                    <a:gamma/>
                    <a:tint val="64314"/>
                    <a:invGamma/>
                  </a:srgbClr>
                </a:gs>
              </a:gsLst>
              <a:lin ang="2700000" scaled="1"/>
            </a:gradFill>
            <a:ln w="12700" algn="ctr">
              <a:solidFill>
                <a:srgbClr val="000000"/>
              </a:solidFill>
              <a:miter lim="800000"/>
              <a:headEnd/>
              <a:tailEnd/>
            </a:ln>
            <a:effectLst/>
          </p:spPr>
          <p:txBody>
            <a:bodyPr wrap="none" lIns="87313" tIns="44450" rIns="87313" bIns="44450" anchor="ctr"/>
            <a:lstStyle/>
            <a:p>
              <a:endParaRPr lang="ko-KR" altLang="en-US" dirty="0"/>
            </a:p>
          </p:txBody>
        </p:sp>
        <p:sp>
          <p:nvSpPr>
            <p:cNvPr id="556041" name="AutoShape 9"/>
            <p:cNvSpPr>
              <a:spLocks noChangeArrowheads="1"/>
            </p:cNvSpPr>
            <p:nvPr/>
          </p:nvSpPr>
          <p:spPr bwMode="auto">
            <a:xfrm flipV="1">
              <a:off x="2655" y="2886"/>
              <a:ext cx="499" cy="226"/>
            </a:xfrm>
            <a:prstGeom prst="rightArrow">
              <a:avLst>
                <a:gd name="adj1" fmla="val 50000"/>
                <a:gd name="adj2" fmla="val 55199"/>
              </a:avLst>
            </a:prstGeom>
            <a:gradFill rotWithShape="0">
              <a:gsLst>
                <a:gs pos="0">
                  <a:srgbClr val="FF9900">
                    <a:gamma/>
                    <a:tint val="64314"/>
                    <a:invGamma/>
                  </a:srgbClr>
                </a:gs>
                <a:gs pos="50000">
                  <a:srgbClr val="FF9900"/>
                </a:gs>
                <a:gs pos="100000">
                  <a:srgbClr val="FF9900">
                    <a:gamma/>
                    <a:tint val="64314"/>
                    <a:invGamma/>
                  </a:srgbClr>
                </a:gs>
              </a:gsLst>
              <a:lin ang="2700000" scaled="1"/>
            </a:gradFill>
            <a:ln w="12700" algn="ctr">
              <a:solidFill>
                <a:srgbClr val="000000"/>
              </a:solidFill>
              <a:miter lim="800000"/>
              <a:headEnd/>
              <a:tailEnd/>
            </a:ln>
            <a:effectLst/>
          </p:spPr>
          <p:txBody>
            <a:bodyPr wrap="none" lIns="87313" tIns="44450" rIns="87313" bIns="44450" anchor="ctr"/>
            <a:lstStyle/>
            <a:p>
              <a:endParaRPr lang="ko-KR" altLang="en-US" dirty="0"/>
            </a:p>
          </p:txBody>
        </p:sp>
        <p:sp>
          <p:nvSpPr>
            <p:cNvPr id="556042" name="AutoShape 10"/>
            <p:cNvSpPr>
              <a:spLocks noChangeArrowheads="1"/>
            </p:cNvSpPr>
            <p:nvPr/>
          </p:nvSpPr>
          <p:spPr bwMode="auto">
            <a:xfrm flipV="1">
              <a:off x="2655" y="3249"/>
              <a:ext cx="499" cy="226"/>
            </a:xfrm>
            <a:prstGeom prst="rightArrow">
              <a:avLst>
                <a:gd name="adj1" fmla="val 50000"/>
                <a:gd name="adj2" fmla="val 55199"/>
              </a:avLst>
            </a:prstGeom>
            <a:gradFill rotWithShape="0">
              <a:gsLst>
                <a:gs pos="0">
                  <a:srgbClr val="FF9900">
                    <a:gamma/>
                    <a:tint val="64314"/>
                    <a:invGamma/>
                  </a:srgbClr>
                </a:gs>
                <a:gs pos="50000">
                  <a:srgbClr val="FF9900"/>
                </a:gs>
                <a:gs pos="100000">
                  <a:srgbClr val="FF9900">
                    <a:gamma/>
                    <a:tint val="64314"/>
                    <a:invGamma/>
                  </a:srgbClr>
                </a:gs>
              </a:gsLst>
              <a:lin ang="2700000" scaled="1"/>
            </a:gradFill>
            <a:ln w="12700" algn="ctr">
              <a:solidFill>
                <a:srgbClr val="000000"/>
              </a:solidFill>
              <a:miter lim="800000"/>
              <a:headEnd/>
              <a:tailEnd/>
            </a:ln>
            <a:effectLst/>
          </p:spPr>
          <p:txBody>
            <a:bodyPr wrap="none" lIns="87313" tIns="44450" rIns="87313" bIns="44450" anchor="ctr"/>
            <a:lstStyle/>
            <a:p>
              <a:endParaRPr lang="ko-KR" altLang="en-US" dirty="0"/>
            </a:p>
          </p:txBody>
        </p:sp>
        <p:sp>
          <p:nvSpPr>
            <p:cNvPr id="556043" name="AutoShape 11"/>
            <p:cNvSpPr>
              <a:spLocks noChangeArrowheads="1"/>
            </p:cNvSpPr>
            <p:nvPr/>
          </p:nvSpPr>
          <p:spPr bwMode="auto">
            <a:xfrm flipV="1">
              <a:off x="2564" y="3567"/>
              <a:ext cx="499" cy="226"/>
            </a:xfrm>
            <a:prstGeom prst="rightArrow">
              <a:avLst>
                <a:gd name="adj1" fmla="val 50000"/>
                <a:gd name="adj2" fmla="val 55199"/>
              </a:avLst>
            </a:prstGeom>
            <a:gradFill rotWithShape="0">
              <a:gsLst>
                <a:gs pos="0">
                  <a:srgbClr val="FF9900">
                    <a:gamma/>
                    <a:tint val="64314"/>
                    <a:invGamma/>
                  </a:srgbClr>
                </a:gs>
                <a:gs pos="50000">
                  <a:srgbClr val="FF9900"/>
                </a:gs>
                <a:gs pos="100000">
                  <a:srgbClr val="FF9900">
                    <a:gamma/>
                    <a:tint val="64314"/>
                    <a:invGamma/>
                  </a:srgbClr>
                </a:gs>
              </a:gsLst>
              <a:lin ang="2700000" scaled="1"/>
            </a:gradFill>
            <a:ln w="12700" algn="ctr">
              <a:solidFill>
                <a:srgbClr val="000000"/>
              </a:solidFill>
              <a:miter lim="800000"/>
              <a:headEnd/>
              <a:tailEnd/>
            </a:ln>
            <a:effectLst/>
          </p:spPr>
          <p:txBody>
            <a:bodyPr wrap="none" lIns="87313" tIns="44450" rIns="87313" bIns="44450" anchor="ctr"/>
            <a:lstStyle/>
            <a:p>
              <a:endParaRPr lang="ko-KR" altLang="en-US" dirty="0"/>
            </a:p>
          </p:txBody>
        </p:sp>
      </p:grpSp>
      <p:sp>
        <p:nvSpPr>
          <p:cNvPr id="556044" name="Oval 12"/>
          <p:cNvSpPr>
            <a:spLocks noChangeArrowheads="1"/>
          </p:cNvSpPr>
          <p:nvPr/>
        </p:nvSpPr>
        <p:spPr bwMode="auto">
          <a:xfrm>
            <a:off x="1907704" y="2153841"/>
            <a:ext cx="966788" cy="760809"/>
          </a:xfrm>
          <a:prstGeom prst="ellipse">
            <a:avLst/>
          </a:prstGeom>
          <a:gradFill rotWithShape="0">
            <a:gsLst>
              <a:gs pos="0">
                <a:srgbClr val="33CC33"/>
              </a:gs>
              <a:gs pos="100000">
                <a:srgbClr val="33CC33">
                  <a:gamma/>
                  <a:shade val="36078"/>
                  <a:invGamma/>
                </a:srgbClr>
              </a:gs>
            </a:gsLst>
            <a:path path="rect">
              <a:fillToRect r="100000" b="100000"/>
            </a:path>
          </a:gradFill>
          <a:ln w="9525">
            <a:noFill/>
            <a:round/>
            <a:headEnd/>
            <a:tailEnd/>
          </a:ln>
          <a:effectLst/>
        </p:spPr>
        <p:txBody>
          <a:bodyPr wrap="none" anchor="ctr"/>
          <a:lstStyle/>
          <a:p>
            <a:pPr algn="ctr" latinLnBrk="1">
              <a:spcBef>
                <a:spcPct val="0"/>
              </a:spcBef>
              <a:buClrTx/>
              <a:buFontTx/>
              <a:buNone/>
            </a:pPr>
            <a:r>
              <a:rPr lang="en-US" altLang="ko-KR" sz="1900" dirty="0">
                <a:solidFill>
                  <a:srgbClr val="FFFFFF"/>
                </a:solidFill>
                <a:latin typeface="휴먼옛체" pitchFamily="18" charset="-127"/>
                <a:ea typeface="휴먼옛체" pitchFamily="18" charset="-127"/>
              </a:rPr>
              <a:t> </a:t>
            </a:r>
            <a:r>
              <a:rPr lang="en-US" altLang="ko-KR" sz="1900" dirty="0" smtClean="0">
                <a:solidFill>
                  <a:srgbClr val="FFFFFF"/>
                </a:solidFill>
                <a:latin typeface="휴먼옛체" pitchFamily="18" charset="-127"/>
                <a:ea typeface="휴먼옛체" pitchFamily="18" charset="-127"/>
              </a:rPr>
              <a:t>  </a:t>
            </a:r>
            <a:r>
              <a:rPr kumimoji="1" lang="en-US" altLang="ko-KR" sz="1900" dirty="0" smtClean="0">
                <a:solidFill>
                  <a:srgbClr val="FFFFFF"/>
                </a:solidFill>
                <a:latin typeface="휴먼옛체" pitchFamily="18" charset="-127"/>
                <a:ea typeface="휴먼옛체" pitchFamily="18" charset="-127"/>
              </a:rPr>
              <a:t>Training Center</a:t>
            </a:r>
            <a:endParaRPr kumimoji="1" lang="ko-KR" altLang="en-US" sz="1900" dirty="0">
              <a:solidFill>
                <a:srgbClr val="FFFFFF"/>
              </a:solidFill>
              <a:latin typeface="휴먼옛체" pitchFamily="18" charset="-127"/>
              <a:ea typeface="휴먼옛체" pitchFamily="18" charset="-127"/>
            </a:endParaRPr>
          </a:p>
        </p:txBody>
      </p:sp>
      <p:sp>
        <p:nvSpPr>
          <p:cNvPr id="556045" name="AutoShape 13"/>
          <p:cNvSpPr>
            <a:spLocks noChangeArrowheads="1"/>
          </p:cNvSpPr>
          <p:nvPr/>
        </p:nvSpPr>
        <p:spPr bwMode="auto">
          <a:xfrm>
            <a:off x="1379439" y="2966928"/>
            <a:ext cx="1176337" cy="612934"/>
          </a:xfrm>
          <a:prstGeom prst="roundRect">
            <a:avLst>
              <a:gd name="adj" fmla="val 16667"/>
            </a:avLst>
          </a:prstGeom>
          <a:noFill/>
          <a:ln w="9525">
            <a:noFill/>
            <a:round/>
            <a:headEnd/>
            <a:tailEnd/>
          </a:ln>
          <a:effectLst>
            <a:outerShdw dist="35921" dir="2700000" algn="ctr" rotWithShape="0">
              <a:schemeClr val="tx1"/>
            </a:outerShdw>
          </a:effectLst>
        </p:spPr>
        <p:txBody>
          <a:bodyPr wrap="square" lIns="0" tIns="0" rIns="0" bIns="0" anchor="ctr">
            <a:spAutoFit/>
          </a:bodyPr>
          <a:lstStyle/>
          <a:p>
            <a:pPr latinLnBrk="1">
              <a:lnSpc>
                <a:spcPct val="90000"/>
              </a:lnSpc>
              <a:spcBef>
                <a:spcPct val="0"/>
              </a:spcBef>
              <a:buClrTx/>
              <a:buFontTx/>
              <a:buNone/>
            </a:pPr>
            <a:r>
              <a:rPr lang="en-US" altLang="ko-KR" b="1" dirty="0">
                <a:solidFill>
                  <a:srgbClr val="FFFF00"/>
                </a:solidFill>
                <a:latin typeface="Arial" charset="0"/>
                <a:ea typeface="굴림" pitchFamily="50" charset="-127"/>
              </a:rPr>
              <a:t>20%</a:t>
            </a:r>
          </a:p>
        </p:txBody>
      </p:sp>
      <p:sp>
        <p:nvSpPr>
          <p:cNvPr id="556046" name="Oval 14"/>
          <p:cNvSpPr>
            <a:spLocks noChangeArrowheads="1"/>
          </p:cNvSpPr>
          <p:nvPr/>
        </p:nvSpPr>
        <p:spPr bwMode="auto">
          <a:xfrm>
            <a:off x="1331913" y="1545432"/>
            <a:ext cx="1295400" cy="183356"/>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sp>
        <p:nvSpPr>
          <p:cNvPr id="556047" name="Oval 15"/>
          <p:cNvSpPr>
            <a:spLocks noChangeArrowheads="1"/>
          </p:cNvSpPr>
          <p:nvPr/>
        </p:nvSpPr>
        <p:spPr bwMode="auto">
          <a:xfrm>
            <a:off x="4006851" y="1570435"/>
            <a:ext cx="4176713" cy="161925"/>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grpSp>
        <p:nvGrpSpPr>
          <p:cNvPr id="3" name="Group 16"/>
          <p:cNvGrpSpPr>
            <a:grpSpLocks/>
          </p:cNvGrpSpPr>
          <p:nvPr/>
        </p:nvGrpSpPr>
        <p:grpSpPr bwMode="auto">
          <a:xfrm>
            <a:off x="1692275" y="2247900"/>
            <a:ext cx="647700" cy="378619"/>
            <a:chOff x="2154" y="3430"/>
            <a:chExt cx="408" cy="318"/>
          </a:xfrm>
        </p:grpSpPr>
        <p:sp>
          <p:nvSpPr>
            <p:cNvPr id="556049" name="Oval 17"/>
            <p:cNvSpPr>
              <a:spLocks noChangeArrowheads="1"/>
            </p:cNvSpPr>
            <p:nvPr/>
          </p:nvSpPr>
          <p:spPr bwMode="auto">
            <a:xfrm>
              <a:off x="2200" y="3430"/>
              <a:ext cx="317" cy="318"/>
            </a:xfrm>
            <a:prstGeom prst="ellipse">
              <a:avLst/>
            </a:prstGeom>
            <a:gradFill rotWithShape="1">
              <a:gsLst>
                <a:gs pos="0">
                  <a:srgbClr val="009999"/>
                </a:gs>
                <a:gs pos="100000">
                  <a:srgbClr val="009999">
                    <a:gamma/>
                    <a:shade val="46275"/>
                    <a:invGamma/>
                  </a:srgbClr>
                </a:gs>
              </a:gsLst>
              <a:lin ang="2700000" scaled="1"/>
            </a:gradFill>
            <a:ln w="9525" algn="ctr">
              <a:noFill/>
              <a:round/>
              <a:headEnd/>
              <a:tailEnd/>
            </a:ln>
            <a:effectLst/>
          </p:spPr>
          <p:txBody>
            <a:bodyPr wrap="none" anchor="ctr"/>
            <a:lstStyle/>
            <a:p>
              <a:endParaRPr lang="ko-KR" altLang="en-US" dirty="0"/>
            </a:p>
          </p:txBody>
        </p:sp>
        <p:sp>
          <p:nvSpPr>
            <p:cNvPr id="556050" name="Oval 18"/>
            <p:cNvSpPr>
              <a:spLocks noChangeArrowheads="1"/>
            </p:cNvSpPr>
            <p:nvPr/>
          </p:nvSpPr>
          <p:spPr bwMode="auto">
            <a:xfrm rot="-2291921">
              <a:off x="2166" y="3472"/>
              <a:ext cx="220" cy="87"/>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sp>
          <p:nvSpPr>
            <p:cNvPr id="556051" name="Text Box 19"/>
            <p:cNvSpPr txBox="1">
              <a:spLocks noChangeArrowheads="1"/>
            </p:cNvSpPr>
            <p:nvPr/>
          </p:nvSpPr>
          <p:spPr bwMode="auto">
            <a:xfrm>
              <a:off x="2154" y="3505"/>
              <a:ext cx="408" cy="213"/>
            </a:xfrm>
            <a:prstGeom prst="rect">
              <a:avLst/>
            </a:prstGeom>
            <a:noFill/>
            <a:ln w="9525" algn="ctr">
              <a:noFill/>
              <a:miter lim="800000"/>
              <a:headEnd/>
              <a:tailEnd/>
            </a:ln>
            <a:effectLst/>
          </p:spPr>
          <p:txBody>
            <a:bodyPr>
              <a:spAutoFit/>
            </a:bodyPr>
            <a:lstStyle/>
            <a:p>
              <a:pPr marL="342900" indent="-342900">
                <a:spcBef>
                  <a:spcPct val="50000"/>
                </a:spcBef>
              </a:pPr>
              <a:r>
                <a:rPr lang="en-US" altLang="ko-KR" sz="1050" dirty="0" smtClean="0">
                  <a:solidFill>
                    <a:schemeClr val="bg1"/>
                  </a:solidFill>
                  <a:latin typeface="휴먼옛체" pitchFamily="18" charset="-127"/>
                  <a:ea typeface="휴먼옛체" pitchFamily="18" charset="-127"/>
                </a:rPr>
                <a:t>ABS-H</a:t>
              </a:r>
              <a:endParaRPr lang="ko-KR" altLang="en-US" sz="1050" dirty="0">
                <a:solidFill>
                  <a:schemeClr val="bg1"/>
                </a:solidFill>
                <a:latin typeface="휴먼옛체" pitchFamily="18" charset="-127"/>
                <a:ea typeface="휴먼옛체" pitchFamily="18" charset="-127"/>
              </a:endParaRPr>
            </a:p>
          </p:txBody>
        </p:sp>
      </p:grpSp>
      <p:grpSp>
        <p:nvGrpSpPr>
          <p:cNvPr id="4" name="Group 20"/>
          <p:cNvGrpSpPr>
            <a:grpSpLocks/>
          </p:cNvGrpSpPr>
          <p:nvPr/>
        </p:nvGrpSpPr>
        <p:grpSpPr bwMode="auto">
          <a:xfrm>
            <a:off x="2339975" y="2356248"/>
            <a:ext cx="647700" cy="378619"/>
            <a:chOff x="2154" y="3430"/>
            <a:chExt cx="408" cy="318"/>
          </a:xfrm>
        </p:grpSpPr>
        <p:sp>
          <p:nvSpPr>
            <p:cNvPr id="556053" name="Oval 21"/>
            <p:cNvSpPr>
              <a:spLocks noChangeArrowheads="1"/>
            </p:cNvSpPr>
            <p:nvPr/>
          </p:nvSpPr>
          <p:spPr bwMode="auto">
            <a:xfrm>
              <a:off x="2200" y="3430"/>
              <a:ext cx="317" cy="318"/>
            </a:xfrm>
            <a:prstGeom prst="ellipse">
              <a:avLst/>
            </a:prstGeom>
            <a:gradFill rotWithShape="1">
              <a:gsLst>
                <a:gs pos="0">
                  <a:srgbClr val="009999"/>
                </a:gs>
                <a:gs pos="100000">
                  <a:srgbClr val="009999">
                    <a:gamma/>
                    <a:shade val="46275"/>
                    <a:invGamma/>
                  </a:srgbClr>
                </a:gs>
              </a:gsLst>
              <a:lin ang="2700000" scaled="1"/>
            </a:gradFill>
            <a:ln w="9525" algn="ctr">
              <a:noFill/>
              <a:round/>
              <a:headEnd/>
              <a:tailEnd/>
            </a:ln>
            <a:effectLst/>
          </p:spPr>
          <p:txBody>
            <a:bodyPr wrap="none" anchor="ctr"/>
            <a:lstStyle/>
            <a:p>
              <a:endParaRPr lang="ko-KR" altLang="en-US" dirty="0"/>
            </a:p>
          </p:txBody>
        </p:sp>
        <p:sp>
          <p:nvSpPr>
            <p:cNvPr id="556054" name="Oval 22"/>
            <p:cNvSpPr>
              <a:spLocks noChangeArrowheads="1"/>
            </p:cNvSpPr>
            <p:nvPr/>
          </p:nvSpPr>
          <p:spPr bwMode="auto">
            <a:xfrm rot="-2291921">
              <a:off x="2166" y="3472"/>
              <a:ext cx="220" cy="87"/>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sp>
          <p:nvSpPr>
            <p:cNvPr id="556055" name="Text Box 23"/>
            <p:cNvSpPr txBox="1">
              <a:spLocks noChangeArrowheads="1"/>
            </p:cNvSpPr>
            <p:nvPr/>
          </p:nvSpPr>
          <p:spPr bwMode="auto">
            <a:xfrm>
              <a:off x="2154" y="3505"/>
              <a:ext cx="408" cy="213"/>
            </a:xfrm>
            <a:prstGeom prst="rect">
              <a:avLst/>
            </a:prstGeom>
            <a:noFill/>
            <a:ln w="9525" algn="ctr">
              <a:noFill/>
              <a:miter lim="800000"/>
              <a:headEnd/>
              <a:tailEnd/>
            </a:ln>
            <a:effectLst/>
          </p:spPr>
          <p:txBody>
            <a:bodyPr>
              <a:spAutoFit/>
            </a:bodyPr>
            <a:lstStyle/>
            <a:p>
              <a:pPr marL="342900" indent="-342900"/>
              <a:r>
                <a:rPr lang="en-US" altLang="ko-KR" sz="1050" dirty="0" smtClean="0">
                  <a:solidFill>
                    <a:schemeClr val="bg1"/>
                  </a:solidFill>
                  <a:latin typeface="휴먼옛체" pitchFamily="18" charset="-127"/>
                  <a:ea typeface="휴먼옛체" pitchFamily="18" charset="-127"/>
                </a:rPr>
                <a:t>House</a:t>
              </a:r>
              <a:endParaRPr lang="ko-KR" altLang="en-US" sz="1050" dirty="0">
                <a:solidFill>
                  <a:schemeClr val="bg1"/>
                </a:solidFill>
                <a:latin typeface="휴먼옛체" pitchFamily="18" charset="-127"/>
                <a:ea typeface="휴먼옛체" pitchFamily="18" charset="-127"/>
              </a:endParaRPr>
            </a:p>
          </p:txBody>
        </p:sp>
      </p:grpSp>
      <p:grpSp>
        <p:nvGrpSpPr>
          <p:cNvPr id="5" name="Group 24"/>
          <p:cNvGrpSpPr>
            <a:grpSpLocks/>
          </p:cNvGrpSpPr>
          <p:nvPr/>
        </p:nvGrpSpPr>
        <p:grpSpPr bwMode="auto">
          <a:xfrm>
            <a:off x="2195513" y="1924050"/>
            <a:ext cx="647700" cy="378619"/>
            <a:chOff x="2154" y="3430"/>
            <a:chExt cx="408" cy="318"/>
          </a:xfrm>
        </p:grpSpPr>
        <p:sp>
          <p:nvSpPr>
            <p:cNvPr id="556057" name="Oval 25"/>
            <p:cNvSpPr>
              <a:spLocks noChangeArrowheads="1"/>
            </p:cNvSpPr>
            <p:nvPr/>
          </p:nvSpPr>
          <p:spPr bwMode="auto">
            <a:xfrm>
              <a:off x="2200" y="3430"/>
              <a:ext cx="317" cy="318"/>
            </a:xfrm>
            <a:prstGeom prst="ellipse">
              <a:avLst/>
            </a:prstGeom>
            <a:gradFill rotWithShape="1">
              <a:gsLst>
                <a:gs pos="0">
                  <a:srgbClr val="009999"/>
                </a:gs>
                <a:gs pos="100000">
                  <a:srgbClr val="009999">
                    <a:gamma/>
                    <a:shade val="46275"/>
                    <a:invGamma/>
                  </a:srgbClr>
                </a:gs>
              </a:gsLst>
              <a:lin ang="2700000" scaled="1"/>
            </a:gradFill>
            <a:ln w="9525" algn="ctr">
              <a:noFill/>
              <a:round/>
              <a:headEnd/>
              <a:tailEnd/>
            </a:ln>
            <a:effectLst/>
          </p:spPr>
          <p:txBody>
            <a:bodyPr wrap="none" anchor="ctr"/>
            <a:lstStyle/>
            <a:p>
              <a:endParaRPr lang="ko-KR" altLang="en-US" dirty="0"/>
            </a:p>
          </p:txBody>
        </p:sp>
        <p:sp>
          <p:nvSpPr>
            <p:cNvPr id="556058" name="Oval 26"/>
            <p:cNvSpPr>
              <a:spLocks noChangeArrowheads="1"/>
            </p:cNvSpPr>
            <p:nvPr/>
          </p:nvSpPr>
          <p:spPr bwMode="auto">
            <a:xfrm rot="-2291921">
              <a:off x="2166" y="3472"/>
              <a:ext cx="220" cy="87"/>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sp>
          <p:nvSpPr>
            <p:cNvPr id="556059" name="Text Box 27"/>
            <p:cNvSpPr txBox="1">
              <a:spLocks noChangeArrowheads="1"/>
            </p:cNvSpPr>
            <p:nvPr/>
          </p:nvSpPr>
          <p:spPr bwMode="auto">
            <a:xfrm>
              <a:off x="2154" y="3505"/>
              <a:ext cx="408" cy="233"/>
            </a:xfrm>
            <a:prstGeom prst="rect">
              <a:avLst/>
            </a:prstGeom>
            <a:noFill/>
            <a:ln w="9525" algn="ctr">
              <a:noFill/>
              <a:miter lim="800000"/>
              <a:headEnd/>
              <a:tailEnd/>
            </a:ln>
            <a:effectLst/>
          </p:spPr>
          <p:txBody>
            <a:bodyPr>
              <a:spAutoFit/>
            </a:bodyPr>
            <a:lstStyle/>
            <a:p>
              <a:pPr marL="342900" indent="-342900"/>
              <a:r>
                <a:rPr lang="en-US" altLang="ko-KR" sz="1200" dirty="0" smtClean="0">
                  <a:solidFill>
                    <a:schemeClr val="bg1"/>
                  </a:solidFill>
                  <a:latin typeface="휴먼옛체" pitchFamily="18" charset="-127"/>
                  <a:ea typeface="휴먼옛체" pitchFamily="18" charset="-127"/>
                </a:rPr>
                <a:t>House</a:t>
              </a:r>
              <a:endParaRPr lang="ko-KR" altLang="en-US" sz="1200" dirty="0">
                <a:solidFill>
                  <a:schemeClr val="bg1"/>
                </a:solidFill>
                <a:latin typeface="휴먼옛체" pitchFamily="18" charset="-127"/>
                <a:ea typeface="휴먼옛체" pitchFamily="18" charset="-127"/>
              </a:endParaRPr>
            </a:p>
          </p:txBody>
        </p:sp>
      </p:grpSp>
      <p:grpSp>
        <p:nvGrpSpPr>
          <p:cNvPr id="6" name="Group 28"/>
          <p:cNvGrpSpPr>
            <a:grpSpLocks/>
          </p:cNvGrpSpPr>
          <p:nvPr/>
        </p:nvGrpSpPr>
        <p:grpSpPr bwMode="auto">
          <a:xfrm>
            <a:off x="1980084" y="2680098"/>
            <a:ext cx="647700" cy="378619"/>
            <a:chOff x="2154" y="3430"/>
            <a:chExt cx="408" cy="318"/>
          </a:xfrm>
        </p:grpSpPr>
        <p:sp>
          <p:nvSpPr>
            <p:cNvPr id="556061" name="Oval 29"/>
            <p:cNvSpPr>
              <a:spLocks noChangeArrowheads="1"/>
            </p:cNvSpPr>
            <p:nvPr/>
          </p:nvSpPr>
          <p:spPr bwMode="auto">
            <a:xfrm>
              <a:off x="2200" y="3430"/>
              <a:ext cx="317" cy="318"/>
            </a:xfrm>
            <a:prstGeom prst="ellipse">
              <a:avLst/>
            </a:prstGeom>
            <a:gradFill rotWithShape="1">
              <a:gsLst>
                <a:gs pos="0">
                  <a:srgbClr val="009999"/>
                </a:gs>
                <a:gs pos="100000">
                  <a:srgbClr val="009999">
                    <a:gamma/>
                    <a:shade val="46275"/>
                    <a:invGamma/>
                  </a:srgbClr>
                </a:gs>
              </a:gsLst>
              <a:lin ang="2700000" scaled="1"/>
            </a:gradFill>
            <a:ln w="9525" algn="ctr">
              <a:noFill/>
              <a:round/>
              <a:headEnd/>
              <a:tailEnd/>
            </a:ln>
            <a:effectLst/>
          </p:spPr>
          <p:txBody>
            <a:bodyPr wrap="none" anchor="ctr"/>
            <a:lstStyle/>
            <a:p>
              <a:endParaRPr lang="ko-KR" altLang="en-US" dirty="0"/>
            </a:p>
          </p:txBody>
        </p:sp>
        <p:sp>
          <p:nvSpPr>
            <p:cNvPr id="556062" name="Oval 30"/>
            <p:cNvSpPr>
              <a:spLocks noChangeArrowheads="1"/>
            </p:cNvSpPr>
            <p:nvPr/>
          </p:nvSpPr>
          <p:spPr bwMode="auto">
            <a:xfrm rot="-2291921">
              <a:off x="2166" y="3472"/>
              <a:ext cx="220" cy="87"/>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sp>
          <p:nvSpPr>
            <p:cNvPr id="556063" name="Text Box 31"/>
            <p:cNvSpPr txBox="1">
              <a:spLocks noChangeArrowheads="1"/>
            </p:cNvSpPr>
            <p:nvPr/>
          </p:nvSpPr>
          <p:spPr bwMode="auto">
            <a:xfrm>
              <a:off x="2154" y="3505"/>
              <a:ext cx="408" cy="213"/>
            </a:xfrm>
            <a:prstGeom prst="rect">
              <a:avLst/>
            </a:prstGeom>
            <a:noFill/>
            <a:ln w="9525" algn="ctr">
              <a:noFill/>
              <a:miter lim="800000"/>
              <a:headEnd/>
              <a:tailEnd/>
            </a:ln>
            <a:effectLst/>
          </p:spPr>
          <p:txBody>
            <a:bodyPr>
              <a:spAutoFit/>
            </a:bodyPr>
            <a:lstStyle/>
            <a:p>
              <a:pPr marL="342900" indent="-342900"/>
              <a:r>
                <a:rPr lang="en-US" altLang="ko-KR" sz="1050" dirty="0" smtClean="0">
                  <a:solidFill>
                    <a:schemeClr val="bg1"/>
                  </a:solidFill>
                  <a:latin typeface="휴먼옛체" pitchFamily="18" charset="-127"/>
                  <a:ea typeface="휴먼옛체" pitchFamily="18" charset="-127"/>
                </a:rPr>
                <a:t>House</a:t>
              </a:r>
              <a:endParaRPr lang="ko-KR" altLang="en-US" sz="1050" dirty="0">
                <a:solidFill>
                  <a:schemeClr val="bg1"/>
                </a:solidFill>
                <a:latin typeface="휴먼옛체" pitchFamily="18" charset="-127"/>
                <a:ea typeface="휴먼옛체" pitchFamily="18" charset="-127"/>
              </a:endParaRPr>
            </a:p>
          </p:txBody>
        </p:sp>
      </p:grpSp>
      <p:grpSp>
        <p:nvGrpSpPr>
          <p:cNvPr id="7" name="Group 32"/>
          <p:cNvGrpSpPr>
            <a:grpSpLocks/>
          </p:cNvGrpSpPr>
          <p:nvPr/>
        </p:nvGrpSpPr>
        <p:grpSpPr bwMode="auto">
          <a:xfrm>
            <a:off x="2741614" y="2856310"/>
            <a:ext cx="1974850" cy="1868090"/>
            <a:chOff x="1727" y="2399"/>
            <a:chExt cx="1244" cy="1569"/>
          </a:xfrm>
        </p:grpSpPr>
        <p:sp>
          <p:nvSpPr>
            <p:cNvPr id="556065" name="AutoShape 33"/>
            <p:cNvSpPr>
              <a:spLocks noChangeArrowheads="1"/>
            </p:cNvSpPr>
            <p:nvPr/>
          </p:nvSpPr>
          <p:spPr bwMode="auto">
            <a:xfrm rot="8525365">
              <a:off x="1727" y="2399"/>
              <a:ext cx="771" cy="1254"/>
            </a:xfrm>
            <a:custGeom>
              <a:avLst/>
              <a:gdLst>
                <a:gd name="G0" fmla="+- 6617 0 0"/>
                <a:gd name="G1" fmla="+- 21600 0 6617"/>
                <a:gd name="G2" fmla="*/ 6617 1 2"/>
                <a:gd name="G3" fmla="+- 21600 0 G2"/>
                <a:gd name="G4" fmla="+/ 6617 21600 2"/>
                <a:gd name="G5" fmla="+/ G1 0 2"/>
                <a:gd name="G6" fmla="*/ 21600 21600 6617"/>
                <a:gd name="G7" fmla="*/ G6 1 2"/>
                <a:gd name="G8" fmla="+- 21600 0 G7"/>
                <a:gd name="G9" fmla="*/ 21600 1 2"/>
                <a:gd name="G10" fmla="+- 6617 0 G9"/>
                <a:gd name="G11" fmla="?: G10 G8 0"/>
                <a:gd name="G12" fmla="?: G10 G7 21600"/>
                <a:gd name="T0" fmla="*/ 18291 w 21600"/>
                <a:gd name="T1" fmla="*/ 10800 h 21600"/>
                <a:gd name="T2" fmla="*/ 10800 w 21600"/>
                <a:gd name="T3" fmla="*/ 21600 h 21600"/>
                <a:gd name="T4" fmla="*/ 3309 w 21600"/>
                <a:gd name="T5" fmla="*/ 10800 h 21600"/>
                <a:gd name="T6" fmla="*/ 10800 w 21600"/>
                <a:gd name="T7" fmla="*/ 0 h 21600"/>
                <a:gd name="T8" fmla="*/ 5109 w 21600"/>
                <a:gd name="T9" fmla="*/ 5109 h 21600"/>
                <a:gd name="T10" fmla="*/ 16491 w 21600"/>
                <a:gd name="T11" fmla="*/ 16491 h 21600"/>
              </a:gdLst>
              <a:ahLst/>
              <a:cxnLst>
                <a:cxn ang="0">
                  <a:pos x="T0" y="T1"/>
                </a:cxn>
                <a:cxn ang="0">
                  <a:pos x="T2" y="T3"/>
                </a:cxn>
                <a:cxn ang="0">
                  <a:pos x="T4" y="T5"/>
                </a:cxn>
                <a:cxn ang="0">
                  <a:pos x="T6" y="T7"/>
                </a:cxn>
              </a:cxnLst>
              <a:rect l="T8" t="T9" r="T10" b="T11"/>
              <a:pathLst>
                <a:path w="21600" h="21600">
                  <a:moveTo>
                    <a:pt x="0" y="0"/>
                  </a:moveTo>
                  <a:lnTo>
                    <a:pt x="6617" y="21600"/>
                  </a:lnTo>
                  <a:lnTo>
                    <a:pt x="14983" y="21600"/>
                  </a:lnTo>
                  <a:lnTo>
                    <a:pt x="21600" y="0"/>
                  </a:lnTo>
                  <a:close/>
                </a:path>
              </a:pathLst>
            </a:custGeom>
            <a:gradFill rotWithShape="1">
              <a:gsLst>
                <a:gs pos="0">
                  <a:srgbClr val="009999">
                    <a:alpha val="52000"/>
                  </a:srgbClr>
                </a:gs>
                <a:gs pos="50000">
                  <a:srgbClr val="009999">
                    <a:gamma/>
                    <a:tint val="57255"/>
                    <a:invGamma/>
                    <a:alpha val="52000"/>
                  </a:srgbClr>
                </a:gs>
                <a:gs pos="100000">
                  <a:srgbClr val="009999">
                    <a:alpha val="52000"/>
                  </a:srgbClr>
                </a:gs>
              </a:gsLst>
              <a:lin ang="18900000" scaled="1"/>
            </a:gradFill>
            <a:ln w="9525" algn="ctr">
              <a:noFill/>
              <a:miter lim="800000"/>
              <a:headEnd/>
              <a:tailEnd/>
            </a:ln>
            <a:effectLst/>
          </p:spPr>
          <p:txBody>
            <a:bodyPr wrap="none" anchor="ctr"/>
            <a:lstStyle/>
            <a:p>
              <a:endParaRPr lang="ko-KR" altLang="en-US" dirty="0"/>
            </a:p>
          </p:txBody>
        </p:sp>
        <p:grpSp>
          <p:nvGrpSpPr>
            <p:cNvPr id="8" name="Group 34"/>
            <p:cNvGrpSpPr>
              <a:grpSpLocks/>
            </p:cNvGrpSpPr>
            <p:nvPr/>
          </p:nvGrpSpPr>
          <p:grpSpPr bwMode="auto">
            <a:xfrm>
              <a:off x="1973" y="3152"/>
              <a:ext cx="998" cy="816"/>
              <a:chOff x="2179" y="3113"/>
              <a:chExt cx="998" cy="816"/>
            </a:xfrm>
          </p:grpSpPr>
          <p:sp>
            <p:nvSpPr>
              <p:cNvPr id="556067" name="Oval 35"/>
              <p:cNvSpPr>
                <a:spLocks noChangeArrowheads="1"/>
              </p:cNvSpPr>
              <p:nvPr/>
            </p:nvSpPr>
            <p:spPr bwMode="auto">
              <a:xfrm>
                <a:off x="2270" y="3113"/>
                <a:ext cx="816" cy="816"/>
              </a:xfrm>
              <a:prstGeom prst="ellipse">
                <a:avLst/>
              </a:prstGeom>
              <a:gradFill rotWithShape="1">
                <a:gsLst>
                  <a:gs pos="0">
                    <a:srgbClr val="009999"/>
                  </a:gs>
                  <a:gs pos="100000">
                    <a:srgbClr val="009999">
                      <a:gamma/>
                      <a:shade val="46275"/>
                      <a:invGamma/>
                    </a:srgbClr>
                  </a:gs>
                </a:gsLst>
                <a:lin ang="2700000" scaled="1"/>
              </a:gradFill>
              <a:ln w="9525" algn="ctr">
                <a:noFill/>
                <a:round/>
                <a:headEnd/>
                <a:tailEnd/>
              </a:ln>
              <a:effectLst/>
            </p:spPr>
            <p:txBody>
              <a:bodyPr wrap="none" anchor="ctr"/>
              <a:lstStyle/>
              <a:p>
                <a:endParaRPr lang="ko-KR" altLang="en-US" dirty="0"/>
              </a:p>
            </p:txBody>
          </p:sp>
          <p:sp>
            <p:nvSpPr>
              <p:cNvPr id="556068" name="Oval 36"/>
              <p:cNvSpPr>
                <a:spLocks noChangeArrowheads="1"/>
              </p:cNvSpPr>
              <p:nvPr/>
            </p:nvSpPr>
            <p:spPr bwMode="auto">
              <a:xfrm rot="-2291921">
                <a:off x="2345" y="3209"/>
                <a:ext cx="441" cy="174"/>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sp>
            <p:nvSpPr>
              <p:cNvPr id="556069" name="Text Box 37"/>
              <p:cNvSpPr txBox="1">
                <a:spLocks noChangeArrowheads="1"/>
              </p:cNvSpPr>
              <p:nvPr/>
            </p:nvSpPr>
            <p:spPr bwMode="auto">
              <a:xfrm>
                <a:off x="2179" y="3336"/>
                <a:ext cx="998" cy="388"/>
              </a:xfrm>
              <a:prstGeom prst="rect">
                <a:avLst/>
              </a:prstGeom>
              <a:noFill/>
              <a:ln w="9525" algn="ctr">
                <a:noFill/>
                <a:miter lim="800000"/>
                <a:headEnd/>
                <a:tailEnd/>
              </a:ln>
              <a:effectLst/>
            </p:spPr>
            <p:txBody>
              <a:bodyPr>
                <a:spAutoFit/>
              </a:bodyPr>
              <a:lstStyle/>
              <a:p>
                <a:pPr marL="342900" indent="-342900">
                  <a:spcBef>
                    <a:spcPct val="50000"/>
                  </a:spcBef>
                </a:pPr>
                <a:r>
                  <a:rPr lang="en-US" altLang="ko-KR" sz="1200" dirty="0" smtClean="0">
                    <a:solidFill>
                      <a:schemeClr val="bg1"/>
                    </a:solidFill>
                    <a:latin typeface="휴먼옛체" pitchFamily="18" charset="-127"/>
                    <a:ea typeface="휴먼옛체" pitchFamily="18" charset="-127"/>
                  </a:rPr>
                  <a:t>House for Absolute Good Spirits</a:t>
                </a:r>
                <a:endParaRPr lang="ko-KR" altLang="en-US" sz="1200" dirty="0">
                  <a:solidFill>
                    <a:schemeClr val="bg1"/>
                  </a:solidFill>
                  <a:latin typeface="휴먼옛체" pitchFamily="18" charset="-127"/>
                  <a:ea typeface="휴먼옛체" pitchFamily="18" charset="-127"/>
                </a:endParaRPr>
              </a:p>
            </p:txBody>
          </p:sp>
        </p:grpSp>
      </p:grpSp>
      <p:grpSp>
        <p:nvGrpSpPr>
          <p:cNvPr id="9" name="Group 38"/>
          <p:cNvGrpSpPr>
            <a:grpSpLocks/>
          </p:cNvGrpSpPr>
          <p:nvPr/>
        </p:nvGrpSpPr>
        <p:grpSpPr bwMode="auto">
          <a:xfrm>
            <a:off x="2556148" y="2788444"/>
            <a:ext cx="647700" cy="378619"/>
            <a:chOff x="2154" y="3430"/>
            <a:chExt cx="408" cy="318"/>
          </a:xfrm>
        </p:grpSpPr>
        <p:sp>
          <p:nvSpPr>
            <p:cNvPr id="556071" name="Oval 39"/>
            <p:cNvSpPr>
              <a:spLocks noChangeArrowheads="1"/>
            </p:cNvSpPr>
            <p:nvPr/>
          </p:nvSpPr>
          <p:spPr bwMode="auto">
            <a:xfrm>
              <a:off x="2200" y="3430"/>
              <a:ext cx="317" cy="318"/>
            </a:xfrm>
            <a:prstGeom prst="ellipse">
              <a:avLst/>
            </a:prstGeom>
            <a:gradFill rotWithShape="1">
              <a:gsLst>
                <a:gs pos="0">
                  <a:srgbClr val="009999"/>
                </a:gs>
                <a:gs pos="100000">
                  <a:srgbClr val="009999">
                    <a:gamma/>
                    <a:shade val="46275"/>
                    <a:invGamma/>
                  </a:srgbClr>
                </a:gs>
              </a:gsLst>
              <a:lin ang="2700000" scaled="1"/>
            </a:gradFill>
            <a:ln w="9525" algn="ctr">
              <a:noFill/>
              <a:round/>
              <a:headEnd/>
              <a:tailEnd/>
            </a:ln>
            <a:effectLst/>
          </p:spPr>
          <p:txBody>
            <a:bodyPr wrap="none" anchor="ctr"/>
            <a:lstStyle/>
            <a:p>
              <a:endParaRPr lang="ko-KR" altLang="en-US" dirty="0"/>
            </a:p>
          </p:txBody>
        </p:sp>
        <p:sp>
          <p:nvSpPr>
            <p:cNvPr id="556072" name="Oval 40"/>
            <p:cNvSpPr>
              <a:spLocks noChangeArrowheads="1"/>
            </p:cNvSpPr>
            <p:nvPr/>
          </p:nvSpPr>
          <p:spPr bwMode="auto">
            <a:xfrm rot="-2291921">
              <a:off x="2166" y="3472"/>
              <a:ext cx="220" cy="87"/>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sp>
          <p:nvSpPr>
            <p:cNvPr id="556073" name="Text Box 41"/>
            <p:cNvSpPr txBox="1">
              <a:spLocks noChangeArrowheads="1"/>
            </p:cNvSpPr>
            <p:nvPr/>
          </p:nvSpPr>
          <p:spPr bwMode="auto">
            <a:xfrm>
              <a:off x="2154" y="3505"/>
              <a:ext cx="408" cy="213"/>
            </a:xfrm>
            <a:prstGeom prst="rect">
              <a:avLst/>
            </a:prstGeom>
            <a:noFill/>
            <a:ln w="9525" algn="ctr">
              <a:noFill/>
              <a:miter lim="800000"/>
              <a:headEnd/>
              <a:tailEnd/>
            </a:ln>
            <a:effectLst/>
          </p:spPr>
          <p:txBody>
            <a:bodyPr>
              <a:spAutoFit/>
            </a:bodyPr>
            <a:lstStyle/>
            <a:p>
              <a:pPr marL="342900" indent="-342900"/>
              <a:r>
                <a:rPr lang="en-US" altLang="ko-KR" sz="1050" dirty="0" smtClean="0">
                  <a:solidFill>
                    <a:schemeClr val="bg1"/>
                  </a:solidFill>
                  <a:latin typeface="휴먼옛체" pitchFamily="18" charset="-127"/>
                  <a:ea typeface="휴먼옛체" pitchFamily="18" charset="-127"/>
                </a:rPr>
                <a:t>House</a:t>
              </a:r>
              <a:endParaRPr lang="ko-KR" altLang="en-US" sz="1050" dirty="0">
                <a:solidFill>
                  <a:schemeClr val="bg1"/>
                </a:solidFill>
                <a:latin typeface="휴먼옛체" pitchFamily="18" charset="-127"/>
                <a:ea typeface="휴먼옛체" pitchFamily="18" charset="-127"/>
              </a:endParaRPr>
            </a:p>
          </p:txBody>
        </p:sp>
      </p:grpSp>
      <p:grpSp>
        <p:nvGrpSpPr>
          <p:cNvPr id="10" name="Group 42"/>
          <p:cNvGrpSpPr>
            <a:grpSpLocks/>
          </p:cNvGrpSpPr>
          <p:nvPr/>
        </p:nvGrpSpPr>
        <p:grpSpPr bwMode="auto">
          <a:xfrm>
            <a:off x="863599" y="1924049"/>
            <a:ext cx="612774" cy="1165622"/>
            <a:chOff x="544" y="1616"/>
            <a:chExt cx="386" cy="979"/>
          </a:xfrm>
          <a:solidFill>
            <a:srgbClr val="FEE8F8"/>
          </a:solidFill>
          <a:effectLst>
            <a:glow rad="101600">
              <a:schemeClr val="accent2">
                <a:satMod val="175000"/>
                <a:alpha val="40000"/>
              </a:schemeClr>
            </a:glow>
          </a:effectLst>
          <a:scene3d>
            <a:camera prst="orthographicFront"/>
            <a:lightRig rig="threePt" dir="t"/>
          </a:scene3d>
        </p:grpSpPr>
        <p:sp>
          <p:nvSpPr>
            <p:cNvPr id="556075" name="AutoShape 43"/>
            <p:cNvSpPr>
              <a:spLocks noChangeArrowheads="1"/>
            </p:cNvSpPr>
            <p:nvPr/>
          </p:nvSpPr>
          <p:spPr bwMode="auto">
            <a:xfrm>
              <a:off x="573" y="1688"/>
              <a:ext cx="352" cy="907"/>
            </a:xfrm>
            <a:prstGeom prst="roundRect">
              <a:avLst>
                <a:gd name="adj" fmla="val 16667"/>
              </a:avLst>
            </a:prstGeom>
            <a:grpFill/>
            <a:ln w="9525">
              <a:noFill/>
              <a:round/>
              <a:headEnd/>
              <a:tailEnd/>
            </a:ln>
            <a:effectLst>
              <a:outerShdw dist="107763" dir="2700000" algn="ctr" rotWithShape="0">
                <a:schemeClr val="tx1">
                  <a:alpha val="50000"/>
                </a:schemeClr>
              </a:outerShdw>
            </a:effectLst>
            <a:sp3d>
              <a:bevelT/>
            </a:sp3d>
          </p:spPr>
          <p:txBody>
            <a:bodyPr wrap="none" anchor="ctr"/>
            <a:lstStyle/>
            <a:p>
              <a:pPr algn="ctr" latinLnBrk="1">
                <a:spcBef>
                  <a:spcPct val="0"/>
                </a:spcBef>
                <a:buClrTx/>
                <a:buFontTx/>
                <a:buNone/>
              </a:pPr>
              <a:r>
                <a:rPr kumimoji="1" lang="en-US" altLang="ko-KR" sz="2400" b="1" dirty="0" smtClean="0">
                  <a:solidFill>
                    <a:srgbClr val="00B0F0"/>
                  </a:solidFill>
                  <a:latin typeface="휴먼옛체" pitchFamily="18" charset="-127"/>
                  <a:ea typeface="휴먼옛체" pitchFamily="18" charset="-127"/>
                </a:rPr>
                <a:t>Cheon </a:t>
              </a:r>
              <a:br>
                <a:rPr kumimoji="1" lang="en-US" altLang="ko-KR" sz="2400" b="1" dirty="0" smtClean="0">
                  <a:solidFill>
                    <a:srgbClr val="00B0F0"/>
                  </a:solidFill>
                  <a:latin typeface="휴먼옛체" pitchFamily="18" charset="-127"/>
                  <a:ea typeface="휴먼옛체" pitchFamily="18" charset="-127"/>
                </a:rPr>
              </a:br>
              <a:r>
                <a:rPr kumimoji="1" lang="en-US" altLang="ko-KR" sz="2400" b="1" dirty="0" smtClean="0">
                  <a:solidFill>
                    <a:srgbClr val="00B0F0"/>
                  </a:solidFill>
                  <a:latin typeface="휴먼옛체" pitchFamily="18" charset="-127"/>
                  <a:ea typeface="휴먼옛체" pitchFamily="18" charset="-127"/>
                </a:rPr>
                <a:t>Jeong Gung</a:t>
              </a:r>
              <a:endParaRPr kumimoji="1" lang="ko-KR" altLang="en-US" sz="2400" b="1" dirty="0">
                <a:solidFill>
                  <a:srgbClr val="00B0F0"/>
                </a:solidFill>
                <a:latin typeface="휴먼옛체" pitchFamily="18" charset="-127"/>
                <a:ea typeface="휴먼옛체" pitchFamily="18" charset="-127"/>
              </a:endParaRPr>
            </a:p>
          </p:txBody>
        </p:sp>
        <p:sp>
          <p:nvSpPr>
            <p:cNvPr id="556076" name="Oval 44"/>
            <p:cNvSpPr>
              <a:spLocks noChangeArrowheads="1"/>
            </p:cNvSpPr>
            <p:nvPr/>
          </p:nvSpPr>
          <p:spPr bwMode="auto">
            <a:xfrm flipV="1">
              <a:off x="544" y="1616"/>
              <a:ext cx="386" cy="139"/>
            </a:xfrm>
            <a:prstGeom prst="ellipse">
              <a:avLst/>
            </a:prstGeom>
            <a:grpFill/>
            <a:ln w="9525" algn="ctr">
              <a:noFill/>
              <a:round/>
              <a:headEnd/>
              <a:tailEnd/>
            </a:ln>
            <a:effectLst/>
            <a:sp3d>
              <a:bevelT/>
            </a:sp3d>
          </p:spPr>
          <p:txBody>
            <a:bodyPr wrap="none" anchor="ctr"/>
            <a:lstStyle/>
            <a:p>
              <a:endParaRPr lang="ko-KR" altLang="en-US" dirty="0"/>
            </a:p>
          </p:txBody>
        </p:sp>
      </p:grpSp>
      <p:grpSp>
        <p:nvGrpSpPr>
          <p:cNvPr id="11" name="Group 45"/>
          <p:cNvGrpSpPr>
            <a:grpSpLocks/>
          </p:cNvGrpSpPr>
          <p:nvPr/>
        </p:nvGrpSpPr>
        <p:grpSpPr bwMode="auto">
          <a:xfrm>
            <a:off x="1020764" y="3625195"/>
            <a:ext cx="1679575" cy="648890"/>
            <a:chOff x="643" y="2926"/>
            <a:chExt cx="1058" cy="545"/>
          </a:xfrm>
        </p:grpSpPr>
        <p:sp>
          <p:nvSpPr>
            <p:cNvPr id="556078" name="AutoShape 46"/>
            <p:cNvSpPr>
              <a:spLocks noChangeArrowheads="1"/>
            </p:cNvSpPr>
            <p:nvPr/>
          </p:nvSpPr>
          <p:spPr bwMode="gray">
            <a:xfrm>
              <a:off x="643" y="2926"/>
              <a:ext cx="1058" cy="545"/>
            </a:xfrm>
            <a:prstGeom prst="roundRect">
              <a:avLst>
                <a:gd name="adj" fmla="val 50000"/>
              </a:avLst>
            </a:prstGeom>
            <a:gradFill rotWithShape="1">
              <a:gsLst>
                <a:gs pos="0">
                  <a:schemeClr val="accent2"/>
                </a:gs>
                <a:gs pos="100000">
                  <a:schemeClr val="accent2">
                    <a:gamma/>
                    <a:shade val="69804"/>
                    <a:invGamma/>
                  </a:schemeClr>
                </a:gs>
              </a:gsLst>
              <a:lin ang="0" scaled="1"/>
            </a:gradFill>
            <a:ln w="38100">
              <a:solidFill>
                <a:schemeClr val="bg1"/>
              </a:solidFill>
              <a:round/>
              <a:headEnd/>
              <a:tailEnd/>
            </a:ln>
            <a:effectLst>
              <a:outerShdw dist="71842" dir="2700000" algn="ctr" rotWithShape="0">
                <a:schemeClr val="bg2">
                  <a:alpha val="50000"/>
                </a:schemeClr>
              </a:outerShdw>
            </a:effectLst>
          </p:spPr>
          <p:txBody>
            <a:bodyPr anchor="ctr">
              <a:spAutoFit/>
            </a:bodyPr>
            <a:lstStyle/>
            <a:p>
              <a:pPr algn="ctr" eaLnBrk="0" hangingPunct="0">
                <a:spcBef>
                  <a:spcPct val="0"/>
                </a:spcBef>
                <a:buClrTx/>
                <a:buFontTx/>
                <a:buNone/>
              </a:pPr>
              <a:r>
                <a:rPr lang="en-US" altLang="ko-KR" sz="2400" b="1" dirty="0" smtClean="0">
                  <a:solidFill>
                    <a:schemeClr val="bg1"/>
                  </a:solidFill>
                  <a:latin typeface="Arial" charset="0"/>
                  <a:ea typeface="휴먼옛체" pitchFamily="18" charset="-127"/>
                </a:rPr>
                <a:t>Heaven</a:t>
              </a:r>
              <a:endParaRPr lang="ko-KR" altLang="en-US" sz="2400" b="1" dirty="0">
                <a:solidFill>
                  <a:schemeClr val="bg1"/>
                </a:solidFill>
                <a:latin typeface="Arial" charset="0"/>
                <a:ea typeface="휴먼옛체" pitchFamily="18" charset="-127"/>
              </a:endParaRPr>
            </a:p>
          </p:txBody>
        </p:sp>
        <p:sp>
          <p:nvSpPr>
            <p:cNvPr id="556079" name="Oval 47"/>
            <p:cNvSpPr>
              <a:spLocks noChangeArrowheads="1"/>
            </p:cNvSpPr>
            <p:nvPr/>
          </p:nvSpPr>
          <p:spPr bwMode="auto">
            <a:xfrm rot="-1258265">
              <a:off x="687" y="3024"/>
              <a:ext cx="227" cy="137"/>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grpSp>
      <p:grpSp>
        <p:nvGrpSpPr>
          <p:cNvPr id="12" name="Group 48"/>
          <p:cNvGrpSpPr>
            <a:grpSpLocks/>
          </p:cNvGrpSpPr>
          <p:nvPr/>
        </p:nvGrpSpPr>
        <p:grpSpPr bwMode="auto">
          <a:xfrm>
            <a:off x="6475413" y="3570684"/>
            <a:ext cx="1752600" cy="648891"/>
            <a:chOff x="4079" y="2999"/>
            <a:chExt cx="1104" cy="545"/>
          </a:xfrm>
        </p:grpSpPr>
        <p:sp>
          <p:nvSpPr>
            <p:cNvPr id="556081" name="AutoShape 49"/>
            <p:cNvSpPr>
              <a:spLocks noChangeArrowheads="1"/>
            </p:cNvSpPr>
            <p:nvPr/>
          </p:nvSpPr>
          <p:spPr bwMode="gray">
            <a:xfrm>
              <a:off x="4079" y="2999"/>
              <a:ext cx="1104" cy="545"/>
            </a:xfrm>
            <a:prstGeom prst="roundRect">
              <a:avLst>
                <a:gd name="adj" fmla="val 50000"/>
              </a:avLst>
            </a:prstGeom>
            <a:gradFill rotWithShape="1">
              <a:gsLst>
                <a:gs pos="0">
                  <a:schemeClr val="tx2"/>
                </a:gs>
                <a:gs pos="100000">
                  <a:schemeClr val="tx2">
                    <a:gamma/>
                    <a:shade val="28627"/>
                    <a:invGamma/>
                  </a:schemeClr>
                </a:gs>
              </a:gsLst>
              <a:lin ang="0" scaled="1"/>
            </a:gradFill>
            <a:ln w="38100">
              <a:solidFill>
                <a:schemeClr val="bg1"/>
              </a:solidFill>
              <a:round/>
              <a:headEnd/>
              <a:tailEnd/>
            </a:ln>
            <a:effectLst>
              <a:outerShdw dist="71842" dir="2700000" algn="ctr" rotWithShape="0">
                <a:schemeClr val="bg2">
                  <a:alpha val="50000"/>
                </a:schemeClr>
              </a:outerShdw>
            </a:effectLst>
          </p:spPr>
          <p:txBody>
            <a:bodyPr anchor="ctr">
              <a:spAutoFit/>
            </a:bodyPr>
            <a:lstStyle/>
            <a:p>
              <a:pPr algn="ctr" eaLnBrk="0" hangingPunct="0">
                <a:spcBef>
                  <a:spcPct val="0"/>
                </a:spcBef>
                <a:buClrTx/>
                <a:buFontTx/>
                <a:buNone/>
              </a:pPr>
              <a:r>
                <a:rPr lang="en-US" altLang="ko-KR" sz="2400" b="1" dirty="0" smtClean="0">
                  <a:solidFill>
                    <a:schemeClr val="bg1"/>
                  </a:solidFill>
                  <a:latin typeface="Arial" charset="0"/>
                  <a:ea typeface="휴먼옛체" pitchFamily="18" charset="-127"/>
                </a:rPr>
                <a:t>Hell</a:t>
              </a:r>
              <a:endParaRPr lang="ko-KR" altLang="en-US" sz="2400" b="1" dirty="0">
                <a:solidFill>
                  <a:schemeClr val="bg1"/>
                </a:solidFill>
                <a:latin typeface="Arial" charset="0"/>
                <a:ea typeface="휴먼옛체" pitchFamily="18" charset="-127"/>
              </a:endParaRPr>
            </a:p>
          </p:txBody>
        </p:sp>
        <p:sp>
          <p:nvSpPr>
            <p:cNvPr id="556082" name="Oval 50"/>
            <p:cNvSpPr>
              <a:spLocks noChangeArrowheads="1"/>
            </p:cNvSpPr>
            <p:nvPr/>
          </p:nvSpPr>
          <p:spPr bwMode="auto">
            <a:xfrm rot="20341735">
              <a:off x="4105" y="3076"/>
              <a:ext cx="227" cy="137"/>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grpSp>
      <p:sp>
        <p:nvSpPr>
          <p:cNvPr id="556083" name="AutoShape 51"/>
          <p:cNvSpPr>
            <a:spLocks noChangeArrowheads="1"/>
          </p:cNvSpPr>
          <p:nvPr/>
        </p:nvSpPr>
        <p:spPr bwMode="gray">
          <a:xfrm>
            <a:off x="3465513" y="900271"/>
            <a:ext cx="2316162" cy="519351"/>
          </a:xfrm>
          <a:prstGeom prst="roundRect">
            <a:avLst>
              <a:gd name="adj" fmla="val 50000"/>
            </a:avLst>
          </a:prstGeom>
          <a:gradFill rotWithShape="1">
            <a:gsLst>
              <a:gs pos="0">
                <a:srgbClr val="7B92D3"/>
              </a:gs>
              <a:gs pos="100000">
                <a:srgbClr val="7B92D3">
                  <a:gamma/>
                  <a:shade val="46275"/>
                  <a:invGamma/>
                </a:srgbClr>
              </a:gs>
            </a:gsLst>
            <a:lin ang="2700000" scaled="1"/>
          </a:gradFill>
          <a:ln w="38100">
            <a:solidFill>
              <a:schemeClr val="bg1"/>
            </a:solidFill>
            <a:round/>
            <a:headEnd/>
            <a:tailEnd/>
          </a:ln>
          <a:effectLst>
            <a:outerShdw dist="71842" dir="2700000" algn="ctr" rotWithShape="0">
              <a:schemeClr val="bg2">
                <a:alpha val="50000"/>
              </a:schemeClr>
            </a:outerShdw>
          </a:effectLst>
        </p:spPr>
        <p:txBody>
          <a:bodyPr anchor="ctr">
            <a:spAutoFit/>
          </a:bodyPr>
          <a:lstStyle/>
          <a:p>
            <a:pPr algn="ctr" eaLnBrk="0" hangingPunct="0">
              <a:spcBef>
                <a:spcPct val="0"/>
              </a:spcBef>
              <a:buClrTx/>
              <a:buFontTx/>
              <a:buNone/>
            </a:pPr>
            <a:r>
              <a:rPr lang="en-US" altLang="ko-KR" sz="1800" dirty="0" smtClean="0">
                <a:solidFill>
                  <a:schemeClr val="bg1"/>
                </a:solidFill>
                <a:latin typeface="Arial" charset="0"/>
                <a:ea typeface="휴먼옛체" pitchFamily="18" charset="-127"/>
              </a:rPr>
              <a:t>Spirit World</a:t>
            </a:r>
            <a:endParaRPr lang="ko-KR" altLang="en-US" sz="1800" dirty="0">
              <a:solidFill>
                <a:schemeClr val="bg1"/>
              </a:solidFill>
              <a:latin typeface="Arial" charset="0"/>
              <a:ea typeface="휴먼옛체" pitchFamily="18" charset="-127"/>
            </a:endParaRPr>
          </a:p>
        </p:txBody>
      </p:sp>
      <p:sp>
        <p:nvSpPr>
          <p:cNvPr id="556084" name="Oval 52"/>
          <p:cNvSpPr>
            <a:spLocks noChangeArrowheads="1"/>
          </p:cNvSpPr>
          <p:nvPr/>
        </p:nvSpPr>
        <p:spPr bwMode="auto">
          <a:xfrm rot="-1922697">
            <a:off x="3486150" y="797719"/>
            <a:ext cx="514350" cy="197644"/>
          </a:xfrm>
          <a:prstGeom prst="ellipse">
            <a:avLst/>
          </a:prstGeom>
          <a:gradFill rotWithShape="1">
            <a:gsLst>
              <a:gs pos="0">
                <a:srgbClr val="FFFFFF">
                  <a:alpha val="70000"/>
                </a:srgbClr>
              </a:gs>
              <a:gs pos="100000">
                <a:srgbClr val="FFFFFF">
                  <a:gamma/>
                  <a:shade val="46275"/>
                  <a:invGamma/>
                  <a:alpha val="0"/>
                </a:srgbClr>
              </a:gs>
            </a:gsLst>
            <a:path path="shape">
              <a:fillToRect l="50000" t="50000" r="50000" b="50000"/>
            </a:path>
          </a:gradFill>
          <a:ln w="9525" algn="ctr">
            <a:noFill/>
            <a:round/>
            <a:headEnd/>
            <a:tailEnd/>
          </a:ln>
          <a:effectLst/>
        </p:spPr>
        <p:txBody>
          <a:bodyPr wrap="none" anchor="ctr"/>
          <a:lstStyle/>
          <a:p>
            <a:endParaRPr lang="ko-KR" altLang="en-US" dirty="0"/>
          </a:p>
        </p:txBody>
      </p:sp>
      <p:sp>
        <p:nvSpPr>
          <p:cNvPr id="53" name="Rectangle 3"/>
          <p:cNvSpPr>
            <a:spLocks noChangeArrowheads="1"/>
          </p:cNvSpPr>
          <p:nvPr/>
        </p:nvSpPr>
        <p:spPr bwMode="auto">
          <a:xfrm>
            <a:off x="395536" y="89322"/>
            <a:ext cx="8280152" cy="682228"/>
          </a:xfrm>
          <a:prstGeom prst="rect">
            <a:avLst/>
          </a:prstGeom>
          <a:gradFill rotWithShape="1">
            <a:gsLst>
              <a:gs pos="0">
                <a:srgbClr val="99CCFF"/>
              </a:gs>
              <a:gs pos="50000">
                <a:srgbClr val="99CCFF">
                  <a:gamma/>
                  <a:tint val="0"/>
                  <a:invGamma/>
                </a:srgbClr>
              </a:gs>
              <a:gs pos="100000">
                <a:srgbClr val="99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sz="3600" dirty="0" smtClean="0"/>
              <a:t>Works of </a:t>
            </a:r>
            <a:r>
              <a:rPr lang="en-US" altLang="ko-KR" sz="3600" dirty="0" err="1" smtClean="0"/>
              <a:t>Heaven’Expansion</a:t>
            </a:r>
            <a:endParaRPr lang="en-US" altLang="ko-KR" sz="3600" dirty="0"/>
          </a:p>
        </p:txBody>
      </p:sp>
    </p:spTree>
    <p:extLst>
      <p:ext uri="{BB962C8B-B14F-4D97-AF65-F5344CB8AC3E}">
        <p14:creationId xmlns:p14="http://schemas.microsoft.com/office/powerpoint/2010/main" val="31092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56045"/>
                                        </p:tgtEl>
                                        <p:attrNameLst>
                                          <p:attrName>style.visibility</p:attrName>
                                        </p:attrNameLst>
                                      </p:cBhvr>
                                      <p:to>
                                        <p:strVal val="visible"/>
                                      </p:to>
                                    </p:set>
                                    <p:animEffect transition="in" filter="fade">
                                      <p:cBhvr>
                                        <p:cTn id="17" dur="1000"/>
                                        <p:tgtEl>
                                          <p:spTgt spid="556045"/>
                                        </p:tgtEl>
                                      </p:cBhvr>
                                    </p:animEffect>
                                    <p:anim calcmode="lin" valueType="num">
                                      <p:cBhvr>
                                        <p:cTn id="18" dur="1000" fill="hold"/>
                                        <p:tgtEl>
                                          <p:spTgt spid="556045"/>
                                        </p:tgtEl>
                                        <p:attrNameLst>
                                          <p:attrName>ppt_x</p:attrName>
                                        </p:attrNameLst>
                                      </p:cBhvr>
                                      <p:tavLst>
                                        <p:tav tm="0">
                                          <p:val>
                                            <p:strVal val="#ppt_x"/>
                                          </p:val>
                                        </p:tav>
                                        <p:tav tm="100000">
                                          <p:val>
                                            <p:strVal val="#ppt_x"/>
                                          </p:val>
                                        </p:tav>
                                      </p:tavLst>
                                    </p:anim>
                                    <p:anim calcmode="lin" valueType="num">
                                      <p:cBhvr>
                                        <p:cTn id="19" dur="1000" fill="hold"/>
                                        <p:tgtEl>
                                          <p:spTgt spid="556045"/>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556037"/>
                                        </p:tgtEl>
                                        <p:attrNameLst>
                                          <p:attrName>style.visibility</p:attrName>
                                        </p:attrNameLst>
                                      </p:cBhvr>
                                      <p:to>
                                        <p:strVal val="visible"/>
                                      </p:to>
                                    </p:set>
                                    <p:animEffect transition="in" filter="fade">
                                      <p:cBhvr>
                                        <p:cTn id="29" dur="1000"/>
                                        <p:tgtEl>
                                          <p:spTgt spid="556037"/>
                                        </p:tgtEl>
                                      </p:cBhvr>
                                    </p:animEffect>
                                    <p:anim calcmode="lin" valueType="num">
                                      <p:cBhvr>
                                        <p:cTn id="30" dur="1000" fill="hold"/>
                                        <p:tgtEl>
                                          <p:spTgt spid="556037"/>
                                        </p:tgtEl>
                                        <p:attrNameLst>
                                          <p:attrName>ppt_x</p:attrName>
                                        </p:attrNameLst>
                                      </p:cBhvr>
                                      <p:tavLst>
                                        <p:tav tm="0">
                                          <p:val>
                                            <p:strVal val="#ppt_x"/>
                                          </p:val>
                                        </p:tav>
                                        <p:tav tm="100000">
                                          <p:val>
                                            <p:strVal val="#ppt_x"/>
                                          </p:val>
                                        </p:tav>
                                      </p:tavLst>
                                    </p:anim>
                                    <p:anim calcmode="lin" valueType="num">
                                      <p:cBhvr>
                                        <p:cTn id="31" dur="1000" fill="hold"/>
                                        <p:tgtEl>
                                          <p:spTgt spid="556037"/>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23" presetClass="entr" presetSubtype="16"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par>
                          <p:cTn id="37" fill="hold">
                            <p:stCondLst>
                              <p:cond delay="4500"/>
                            </p:stCondLst>
                            <p:childTnLst>
                              <p:par>
                                <p:cTn id="38" presetID="23" presetClass="entr" presetSubtype="16" fill="hold" grpId="1" nodeType="afterEffect">
                                  <p:stCondLst>
                                    <p:cond delay="0"/>
                                  </p:stCondLst>
                                  <p:childTnLst>
                                    <p:set>
                                      <p:cBhvr>
                                        <p:cTn id="39" dur="1" fill="hold">
                                          <p:stCondLst>
                                            <p:cond delay="0"/>
                                          </p:stCondLst>
                                        </p:cTn>
                                        <p:tgtEl>
                                          <p:spTgt spid="556044"/>
                                        </p:tgtEl>
                                        <p:attrNameLst>
                                          <p:attrName>style.visibility</p:attrName>
                                        </p:attrNameLst>
                                      </p:cBhvr>
                                      <p:to>
                                        <p:strVal val="visible"/>
                                      </p:to>
                                    </p:set>
                                    <p:anim calcmode="lin" valueType="num">
                                      <p:cBhvr>
                                        <p:cTn id="40" dur="500" fill="hold"/>
                                        <p:tgtEl>
                                          <p:spTgt spid="556044"/>
                                        </p:tgtEl>
                                        <p:attrNameLst>
                                          <p:attrName>ppt_w</p:attrName>
                                        </p:attrNameLst>
                                      </p:cBhvr>
                                      <p:tavLst>
                                        <p:tav tm="0">
                                          <p:val>
                                            <p:fltVal val="0"/>
                                          </p:val>
                                        </p:tav>
                                        <p:tav tm="100000">
                                          <p:val>
                                            <p:strVal val="#ppt_w"/>
                                          </p:val>
                                        </p:tav>
                                      </p:tavLst>
                                    </p:anim>
                                    <p:anim calcmode="lin" valueType="num">
                                      <p:cBhvr>
                                        <p:cTn id="41" dur="500" fill="hold"/>
                                        <p:tgtEl>
                                          <p:spTgt spid="556044"/>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54" presetClass="entr" presetSubtype="0" accel="10000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p:cTn id="46" dur="2000" fill="hold"/>
                                        <p:tgtEl>
                                          <p:spTgt spid="2"/>
                                        </p:tgtEl>
                                        <p:attrNameLst>
                                          <p:attrName>ppt_w</p:attrName>
                                        </p:attrNameLst>
                                      </p:cBhvr>
                                      <p:tavLst>
                                        <p:tav tm="0">
                                          <p:val>
                                            <p:strVal val="#ppt_w*0.05"/>
                                          </p:val>
                                        </p:tav>
                                        <p:tav tm="100000">
                                          <p:val>
                                            <p:strVal val="#ppt_w"/>
                                          </p:val>
                                        </p:tav>
                                      </p:tavLst>
                                    </p:anim>
                                    <p:anim calcmode="lin" valueType="num">
                                      <p:cBhvr>
                                        <p:cTn id="47" dur="2000" fill="hold"/>
                                        <p:tgtEl>
                                          <p:spTgt spid="2"/>
                                        </p:tgtEl>
                                        <p:attrNameLst>
                                          <p:attrName>ppt_h</p:attrName>
                                        </p:attrNameLst>
                                      </p:cBhvr>
                                      <p:tavLst>
                                        <p:tav tm="0">
                                          <p:val>
                                            <p:strVal val="#ppt_h"/>
                                          </p:val>
                                        </p:tav>
                                        <p:tav tm="100000">
                                          <p:val>
                                            <p:strVal val="#ppt_h"/>
                                          </p:val>
                                        </p:tav>
                                      </p:tavLst>
                                    </p:anim>
                                    <p:anim calcmode="lin" valueType="num">
                                      <p:cBhvr>
                                        <p:cTn id="48" dur="2000" fill="hold"/>
                                        <p:tgtEl>
                                          <p:spTgt spid="2"/>
                                        </p:tgtEl>
                                        <p:attrNameLst>
                                          <p:attrName>ppt_x</p:attrName>
                                        </p:attrNameLst>
                                      </p:cBhvr>
                                      <p:tavLst>
                                        <p:tav tm="0">
                                          <p:val>
                                            <p:strVal val="#ppt_x-.2"/>
                                          </p:val>
                                        </p:tav>
                                        <p:tav tm="100000">
                                          <p:val>
                                            <p:strVal val="#ppt_x"/>
                                          </p:val>
                                        </p:tav>
                                      </p:tavLst>
                                    </p:anim>
                                    <p:anim calcmode="lin" valueType="num">
                                      <p:cBhvr>
                                        <p:cTn id="49" dur="2000" fill="hold"/>
                                        <p:tgtEl>
                                          <p:spTgt spid="2"/>
                                        </p:tgtEl>
                                        <p:attrNameLst>
                                          <p:attrName>ppt_y</p:attrName>
                                        </p:attrNameLst>
                                      </p:cBhvr>
                                      <p:tavLst>
                                        <p:tav tm="0">
                                          <p:val>
                                            <p:strVal val="#ppt_y"/>
                                          </p:val>
                                        </p:tav>
                                        <p:tav tm="100000">
                                          <p:val>
                                            <p:strVal val="#ppt_y"/>
                                          </p:val>
                                        </p:tav>
                                      </p:tavLst>
                                    </p:anim>
                                    <p:animEffect transition="in" filter="fade">
                                      <p:cBhvr>
                                        <p:cTn id="50" dur="2000"/>
                                        <p:tgtEl>
                                          <p:spTgt spid="2"/>
                                        </p:tgtEl>
                                      </p:cBhvr>
                                    </p:animEffect>
                                  </p:childTnLst>
                                </p:cTn>
                              </p:par>
                            </p:childTnLst>
                          </p:cTn>
                        </p:par>
                        <p:par>
                          <p:cTn id="51" fill="hold">
                            <p:stCondLst>
                              <p:cond delay="2000"/>
                            </p:stCondLst>
                            <p:childTnLst>
                              <p:par>
                                <p:cTn id="52" presetID="0" presetClass="path" presetSubtype="0" accel="50000" decel="50000" fill="hold" grpId="0" nodeType="afterEffect">
                                  <p:stCondLst>
                                    <p:cond delay="0"/>
                                  </p:stCondLst>
                                  <p:childTnLst>
                                    <p:animMotion origin="layout" path="M 0 0 L 0.13402 0 " pathEditMode="relative" ptsTypes="AA">
                                      <p:cBhvr>
                                        <p:cTn id="53" dur="3000" fill="hold"/>
                                        <p:tgtEl>
                                          <p:spTgt spid="556036"/>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0 0 L 0.13402 0 " pathEditMode="relative" ptsTypes="AA">
                                      <p:cBhvr>
                                        <p:cTn id="55" dur="3000" fill="hold"/>
                                        <p:tgtEl>
                                          <p:spTgt spid="2"/>
                                        </p:tgtEl>
                                        <p:attrNameLst>
                                          <p:attrName>ppt_x</p:attrName>
                                          <p:attrName>ppt_y</p:attrName>
                                        </p:attrNameLst>
                                      </p:cBhvr>
                                    </p:animMotion>
                                  </p:childTnLst>
                                </p:cTn>
                              </p:par>
                            </p:childTnLst>
                          </p:cTn>
                        </p:par>
                        <p:par>
                          <p:cTn id="56" fill="hold">
                            <p:stCondLst>
                              <p:cond delay="5000"/>
                            </p:stCondLst>
                            <p:childTnLst>
                              <p:par>
                                <p:cTn id="57" presetID="0" presetClass="path" presetSubtype="0" accel="50000" decel="50000" fill="hold" grpId="0" nodeType="afterEffect">
                                  <p:stCondLst>
                                    <p:cond delay="0"/>
                                  </p:stCondLst>
                                  <p:childTnLst>
                                    <p:animMotion origin="layout" path="M 0 0 L 0.12587 0 " pathEditMode="relative" ptsTypes="AA">
                                      <p:cBhvr>
                                        <p:cTn id="58" dur="2000" fill="hold"/>
                                        <p:tgtEl>
                                          <p:spTgt spid="556044"/>
                                        </p:tgtEl>
                                        <p:attrNameLst>
                                          <p:attrName>ppt_x</p:attrName>
                                          <p:attrName>ppt_y</p:attrName>
                                        </p:attrNameLst>
                                      </p:cBhvr>
                                    </p:animMotion>
                                  </p:childTnLst>
                                </p:cTn>
                              </p:par>
                            </p:childTnLst>
                          </p:cTn>
                        </p:par>
                        <p:par>
                          <p:cTn id="59" fill="hold">
                            <p:stCondLst>
                              <p:cond delay="7000"/>
                            </p:stCondLst>
                            <p:childTnLst>
                              <p:par>
                                <p:cTn id="60" presetID="23" presetClass="entr" presetSubtype="16" fill="hold" nodeType="after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fltVal val="0"/>
                                          </p:val>
                                        </p:tav>
                                        <p:tav tm="100000">
                                          <p:val>
                                            <p:strVal val="#ppt_w"/>
                                          </p:val>
                                        </p:tav>
                                      </p:tavLst>
                                    </p:anim>
                                    <p:anim calcmode="lin" valueType="num">
                                      <p:cBhvr>
                                        <p:cTn id="63" dur="500" fill="hold"/>
                                        <p:tgtEl>
                                          <p:spTgt spid="3"/>
                                        </p:tgtEl>
                                        <p:attrNameLst>
                                          <p:attrName>ppt_h</p:attrName>
                                        </p:attrNameLst>
                                      </p:cBhvr>
                                      <p:tavLst>
                                        <p:tav tm="0">
                                          <p:val>
                                            <p:fltVal val="0"/>
                                          </p:val>
                                        </p:tav>
                                        <p:tav tm="100000">
                                          <p:val>
                                            <p:strVal val="#ppt_h"/>
                                          </p:val>
                                        </p:tav>
                                      </p:tavLst>
                                    </p:anim>
                                  </p:childTnLst>
                                </p:cTn>
                              </p:par>
                            </p:childTnLst>
                          </p:cTn>
                        </p:par>
                        <p:par>
                          <p:cTn id="64" fill="hold">
                            <p:stCondLst>
                              <p:cond delay="7500"/>
                            </p:stCondLst>
                            <p:childTnLst>
                              <p:par>
                                <p:cTn id="65" presetID="23" presetClass="entr" presetSubtype="16"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childTnLst>
                                </p:cTn>
                              </p:par>
                            </p:childTnLst>
                          </p:cTn>
                        </p:par>
                        <p:par>
                          <p:cTn id="69" fill="hold">
                            <p:stCondLst>
                              <p:cond delay="8000"/>
                            </p:stCondLst>
                            <p:childTnLst>
                              <p:par>
                                <p:cTn id="70" presetID="23" presetClass="entr" presetSubtype="16"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p:cTn id="72" dur="500" fill="hold"/>
                                        <p:tgtEl>
                                          <p:spTgt spid="5"/>
                                        </p:tgtEl>
                                        <p:attrNameLst>
                                          <p:attrName>ppt_w</p:attrName>
                                        </p:attrNameLst>
                                      </p:cBhvr>
                                      <p:tavLst>
                                        <p:tav tm="0">
                                          <p:val>
                                            <p:fltVal val="0"/>
                                          </p:val>
                                        </p:tav>
                                        <p:tav tm="100000">
                                          <p:val>
                                            <p:strVal val="#ppt_w"/>
                                          </p:val>
                                        </p:tav>
                                      </p:tavLst>
                                    </p:anim>
                                    <p:anim calcmode="lin" valueType="num">
                                      <p:cBhvr>
                                        <p:cTn id="73" dur="500" fill="hold"/>
                                        <p:tgtEl>
                                          <p:spTgt spid="5"/>
                                        </p:tgtEl>
                                        <p:attrNameLst>
                                          <p:attrName>ppt_h</p:attrName>
                                        </p:attrNameLst>
                                      </p:cBhvr>
                                      <p:tavLst>
                                        <p:tav tm="0">
                                          <p:val>
                                            <p:fltVal val="0"/>
                                          </p:val>
                                        </p:tav>
                                        <p:tav tm="100000">
                                          <p:val>
                                            <p:strVal val="#ppt_h"/>
                                          </p:val>
                                        </p:tav>
                                      </p:tavLst>
                                    </p:anim>
                                  </p:childTnLst>
                                </p:cTn>
                              </p:par>
                            </p:childTnLst>
                          </p:cTn>
                        </p:par>
                        <p:par>
                          <p:cTn id="74" fill="hold">
                            <p:stCondLst>
                              <p:cond delay="8500"/>
                            </p:stCondLst>
                            <p:childTnLst>
                              <p:par>
                                <p:cTn id="75" presetID="23" presetClass="entr" presetSubtype="16" fill="hold" nodeType="after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childTnLst>
                                </p:cTn>
                              </p:par>
                            </p:childTnLst>
                          </p:cTn>
                        </p:par>
                        <p:par>
                          <p:cTn id="79" fill="hold">
                            <p:stCondLst>
                              <p:cond delay="9000"/>
                            </p:stCondLst>
                            <p:childTnLst>
                              <p:par>
                                <p:cTn id="80" presetID="23" presetClass="entr" presetSubtype="16"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fltVal val="0"/>
                                          </p:val>
                                        </p:tav>
                                        <p:tav tm="100000">
                                          <p:val>
                                            <p:strVal val="#ppt_w"/>
                                          </p:val>
                                        </p:tav>
                                      </p:tavLst>
                                    </p:anim>
                                    <p:anim calcmode="lin" valueType="num">
                                      <p:cBhvr>
                                        <p:cTn id="83" dur="500" fill="hold"/>
                                        <p:tgtEl>
                                          <p:spTgt spid="9"/>
                                        </p:tgtEl>
                                        <p:attrNameLst>
                                          <p:attrName>ppt_h</p:attrName>
                                        </p:attrNameLst>
                                      </p:cBhvr>
                                      <p:tavLst>
                                        <p:tav tm="0">
                                          <p:val>
                                            <p:fltVal val="0"/>
                                          </p:val>
                                        </p:tav>
                                        <p:tav tm="100000">
                                          <p:val>
                                            <p:strVal val="#ppt_h"/>
                                          </p:val>
                                        </p:tav>
                                      </p:tavLst>
                                    </p:anim>
                                  </p:childTnLst>
                                </p:cTn>
                              </p:par>
                            </p:childTnLst>
                          </p:cTn>
                        </p:par>
                        <p:par>
                          <p:cTn id="84" fill="hold">
                            <p:stCondLst>
                              <p:cond delay="9500"/>
                            </p:stCondLst>
                            <p:childTnLst>
                              <p:par>
                                <p:cTn id="85" presetID="22" presetClass="entr" presetSubtype="1" fill="hold" nodeType="after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up)">
                                      <p:cBhvr>
                                        <p:cTn id="8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36" grpId="0" animBg="1"/>
      <p:bldP spid="556037" grpId="0"/>
      <p:bldP spid="556044" grpId="0" animBg="1"/>
      <p:bldP spid="556044" grpId="1" animBg="1"/>
      <p:bldP spid="556045" grpId="0"/>
      <p:bldP spid="5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458" name="그룹 33"/>
          <p:cNvGrpSpPr>
            <a:grpSpLocks/>
          </p:cNvGrpSpPr>
          <p:nvPr/>
        </p:nvGrpSpPr>
        <p:grpSpPr bwMode="auto">
          <a:xfrm>
            <a:off x="0" y="0"/>
            <a:ext cx="9144000" cy="5143500"/>
            <a:chOff x="0" y="0"/>
            <a:chExt cx="9144000" cy="6858000"/>
          </a:xfrm>
        </p:grpSpPr>
        <p:pic>
          <p:nvPicPr>
            <p:cNvPr id="33" name="Picture 2"/>
            <p:cNvPicPr>
              <a:picLocks noChangeAspect="1" noChangeArrowheads="1"/>
            </p:cNvPicPr>
            <p:nvPr/>
          </p:nvPicPr>
          <p:blipFill>
            <a:blip r:embed="rId3" cstate="print">
              <a:lum contrast="20000"/>
            </a:blip>
            <a:srcRect l="22969" t="30181" r="20469" b="14591"/>
            <a:stretch>
              <a:fillRect/>
            </a:stretch>
          </p:blipFill>
          <p:spPr bwMode="auto">
            <a:xfrm>
              <a:off x="0" y="0"/>
              <a:ext cx="9144000" cy="6858000"/>
            </a:xfrm>
            <a:prstGeom prst="rect">
              <a:avLst/>
            </a:prstGeom>
            <a:noFill/>
            <a:ln w="9525">
              <a:noFill/>
              <a:miter lim="800000"/>
              <a:headEnd/>
              <a:tailEnd/>
            </a:ln>
            <a:effectLst>
              <a:softEdge rad="635000"/>
            </a:effectLst>
          </p:spPr>
        </p:pic>
        <p:pic>
          <p:nvPicPr>
            <p:cNvPr id="32" name="Picture 2" descr="C:\Documents and Settings\vivian\Desktop\B.jpg"/>
            <p:cNvPicPr>
              <a:picLocks noChangeAspect="1" noChangeArrowheads="1"/>
            </p:cNvPicPr>
            <p:nvPr/>
          </p:nvPicPr>
          <p:blipFill>
            <a:blip r:embed="rId4" cstate="print">
              <a:lum contrast="20000"/>
            </a:blip>
            <a:srcRect l="25781" t="18504" r="26786" b="20833"/>
            <a:stretch>
              <a:fillRect/>
            </a:stretch>
          </p:blipFill>
          <p:spPr bwMode="auto">
            <a:xfrm>
              <a:off x="1928794" y="857232"/>
              <a:ext cx="5429288" cy="3786214"/>
            </a:xfrm>
            <a:prstGeom prst="rect">
              <a:avLst/>
            </a:prstGeom>
            <a:noFill/>
            <a:ln>
              <a:noFill/>
            </a:ln>
            <a:effectLst>
              <a:softEdge rad="635000"/>
            </a:effectLst>
          </p:spPr>
        </p:pic>
      </p:grpSp>
      <p:sp>
        <p:nvSpPr>
          <p:cNvPr id="31" name="직사각형 30"/>
          <p:cNvSpPr/>
          <p:nvPr/>
        </p:nvSpPr>
        <p:spPr>
          <a:xfrm>
            <a:off x="357188" y="214313"/>
            <a:ext cx="8501062" cy="46609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kumimoji="0" lang="ko-KR" altLang="en-US"/>
          </a:p>
        </p:txBody>
      </p:sp>
      <p:pic>
        <p:nvPicPr>
          <p:cNvPr id="6" name="Picture 2" descr="\\172.16.23.103\cultural\MKLEE\2009_10_16_D0024.jpg"/>
          <p:cNvPicPr>
            <a:picLocks noChangeAspect="1" noChangeArrowheads="1"/>
          </p:cNvPicPr>
          <p:nvPr/>
        </p:nvPicPr>
        <p:blipFill>
          <a:blip r:embed="rId5" cstate="print"/>
          <a:srcRect/>
          <a:stretch>
            <a:fillRect/>
          </a:stretch>
        </p:blipFill>
        <p:spPr bwMode="auto">
          <a:xfrm>
            <a:off x="2357423" y="2464594"/>
            <a:ext cx="4388939" cy="2357454"/>
          </a:xfrm>
          <a:prstGeom prst="rect">
            <a:avLst/>
          </a:prstGeom>
          <a:noFill/>
          <a:ln w="9525">
            <a:noFill/>
            <a:miter lim="800000"/>
            <a:headEnd/>
            <a:tailEnd/>
          </a:ln>
          <a:effectLst>
            <a:glow rad="228600">
              <a:schemeClr val="accent2">
                <a:satMod val="175000"/>
                <a:alpha val="40000"/>
              </a:schemeClr>
            </a:glow>
          </a:effectLst>
          <a:scene3d>
            <a:camera prst="orthographicFront">
              <a:rot lat="0" lon="0" rev="0"/>
            </a:camera>
            <a:lightRig rig="glow" dir="t">
              <a:rot lat="0" lon="0" rev="14100000"/>
            </a:lightRig>
          </a:scene3d>
          <a:sp3d prstMaterial="softEdge">
            <a:bevelT w="127000" prst="artDeco"/>
          </a:sp3d>
        </p:spPr>
      </p:pic>
      <p:sp>
        <p:nvSpPr>
          <p:cNvPr id="14" name="순서도: 수행의 시작/종료 13"/>
          <p:cNvSpPr/>
          <p:nvPr/>
        </p:nvSpPr>
        <p:spPr>
          <a:xfrm>
            <a:off x="5500694" y="2080935"/>
            <a:ext cx="3286148" cy="321471"/>
          </a:xfrm>
          <a:prstGeom prst="flowChartTerminator">
            <a:avLst/>
          </a:prstGeom>
          <a:scene3d>
            <a:camera prst="orthographicFront"/>
            <a:lightRig rig="threePt" dir="t"/>
          </a:scene3d>
          <a:sp3d>
            <a:bevelT prst="relaxedInset"/>
          </a:sp3d>
        </p:spPr>
        <p:style>
          <a:lnRef idx="3">
            <a:schemeClr val="lt1"/>
          </a:lnRef>
          <a:fillRef idx="1">
            <a:schemeClr val="accent5"/>
          </a:fillRef>
          <a:effectRef idx="1">
            <a:schemeClr val="accent5"/>
          </a:effectRef>
          <a:fontRef idx="minor">
            <a:schemeClr val="lt1"/>
          </a:fontRef>
        </p:style>
        <p:txBody>
          <a:bodyPr anchor="ctr"/>
          <a:lstStyle/>
          <a:p>
            <a:pPr>
              <a:defRPr/>
            </a:pPr>
            <a:endParaRPr lang="ko-KR" altLang="en-US"/>
          </a:p>
        </p:txBody>
      </p:sp>
      <p:grpSp>
        <p:nvGrpSpPr>
          <p:cNvPr id="3" name="그룹 12"/>
          <p:cNvGrpSpPr>
            <a:grpSpLocks/>
          </p:cNvGrpSpPr>
          <p:nvPr/>
        </p:nvGrpSpPr>
        <p:grpSpPr bwMode="auto">
          <a:xfrm>
            <a:off x="5643563" y="1554163"/>
            <a:ext cx="2973387" cy="749300"/>
            <a:chOff x="1101700" y="1846886"/>
            <a:chExt cx="6300799" cy="1412875"/>
          </a:xfrm>
        </p:grpSpPr>
        <p:grpSp>
          <p:nvGrpSpPr>
            <p:cNvPr id="19475" name="Group 89"/>
            <p:cNvGrpSpPr>
              <a:grpSpLocks/>
            </p:cNvGrpSpPr>
            <p:nvPr/>
          </p:nvGrpSpPr>
          <p:grpSpPr bwMode="auto">
            <a:xfrm>
              <a:off x="1101700" y="1857364"/>
              <a:ext cx="4830763" cy="1341437"/>
              <a:chOff x="790" y="663"/>
              <a:chExt cx="3043" cy="845"/>
            </a:xfrm>
          </p:grpSpPr>
          <p:pic>
            <p:nvPicPr>
              <p:cNvPr id="19479" name="Picture 90" descr="名称未設定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 y="663"/>
                <a:ext cx="775"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91" descr="名称未設定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8" y="663"/>
                <a:ext cx="775"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76" name="Group 89"/>
            <p:cNvGrpSpPr>
              <a:grpSpLocks/>
            </p:cNvGrpSpPr>
            <p:nvPr/>
          </p:nvGrpSpPr>
          <p:grpSpPr bwMode="auto">
            <a:xfrm>
              <a:off x="2571736" y="1846886"/>
              <a:ext cx="4830763" cy="1412875"/>
              <a:chOff x="790" y="663"/>
              <a:chExt cx="3043" cy="890"/>
            </a:xfrm>
          </p:grpSpPr>
          <p:pic>
            <p:nvPicPr>
              <p:cNvPr id="19477" name="Picture 90" descr="名称未設定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 y="708"/>
                <a:ext cx="775"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91" descr="名称未設定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8" y="663"/>
                <a:ext cx="775"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순서도: 수행의 시작/종료 14"/>
          <p:cNvSpPr/>
          <p:nvPr/>
        </p:nvSpPr>
        <p:spPr>
          <a:xfrm>
            <a:off x="285720" y="2134514"/>
            <a:ext cx="3286148" cy="321471"/>
          </a:xfrm>
          <a:prstGeom prst="flowChartTerminator">
            <a:avLst/>
          </a:prstGeom>
          <a:scene3d>
            <a:camera prst="orthographicFront"/>
            <a:lightRig rig="threePt" dir="t"/>
          </a:scene3d>
          <a:sp3d>
            <a:bevelT prst="relaxedInset"/>
          </a:sp3d>
        </p:spPr>
        <p:style>
          <a:lnRef idx="3">
            <a:schemeClr val="lt1"/>
          </a:lnRef>
          <a:fillRef idx="1">
            <a:schemeClr val="accent5"/>
          </a:fillRef>
          <a:effectRef idx="1">
            <a:schemeClr val="accent5"/>
          </a:effectRef>
          <a:fontRef idx="minor">
            <a:schemeClr val="lt1"/>
          </a:fontRef>
        </p:style>
        <p:txBody>
          <a:bodyPr anchor="ctr"/>
          <a:lstStyle/>
          <a:p>
            <a:pPr>
              <a:defRPr/>
            </a:pPr>
            <a:endParaRPr lang="ko-KR" altLang="en-US"/>
          </a:p>
        </p:txBody>
      </p:sp>
      <p:grpSp>
        <p:nvGrpSpPr>
          <p:cNvPr id="7" name="그룹 15"/>
          <p:cNvGrpSpPr>
            <a:grpSpLocks/>
          </p:cNvGrpSpPr>
          <p:nvPr/>
        </p:nvGrpSpPr>
        <p:grpSpPr bwMode="auto">
          <a:xfrm>
            <a:off x="428625" y="1608138"/>
            <a:ext cx="2973388" cy="749300"/>
            <a:chOff x="1101700" y="1846886"/>
            <a:chExt cx="6300799" cy="1412875"/>
          </a:xfrm>
        </p:grpSpPr>
        <p:grpSp>
          <p:nvGrpSpPr>
            <p:cNvPr id="19469" name="Group 89"/>
            <p:cNvGrpSpPr>
              <a:grpSpLocks/>
            </p:cNvGrpSpPr>
            <p:nvPr/>
          </p:nvGrpSpPr>
          <p:grpSpPr bwMode="auto">
            <a:xfrm>
              <a:off x="1101700" y="1857364"/>
              <a:ext cx="4830764" cy="1341437"/>
              <a:chOff x="790" y="663"/>
              <a:chExt cx="3043" cy="845"/>
            </a:xfrm>
          </p:grpSpPr>
          <p:pic>
            <p:nvPicPr>
              <p:cNvPr id="19473" name="Picture 90" descr="名称未設定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 y="663"/>
                <a:ext cx="775"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91" descr="名称未設定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8" y="663"/>
                <a:ext cx="775"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70" name="Group 89"/>
            <p:cNvGrpSpPr>
              <a:grpSpLocks/>
            </p:cNvGrpSpPr>
            <p:nvPr/>
          </p:nvGrpSpPr>
          <p:grpSpPr bwMode="auto">
            <a:xfrm>
              <a:off x="2571736" y="1846887"/>
              <a:ext cx="4830764" cy="1412876"/>
              <a:chOff x="790" y="663"/>
              <a:chExt cx="3043" cy="890"/>
            </a:xfrm>
          </p:grpSpPr>
          <p:pic>
            <p:nvPicPr>
              <p:cNvPr id="19471" name="Picture 90" descr="名称未設定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 y="708"/>
                <a:ext cx="775"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91" descr="名称未設定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8" y="663"/>
                <a:ext cx="775"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127193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nodeType="afterGroup">
                            <p:stCondLst>
                              <p:cond delay="500"/>
                            </p:stCondLst>
                            <p:childTnLst>
                              <p:par>
                                <p:cTn id="9" presetID="6" presetClass="emph" presetSubtype="0" fill="hold" nodeType="afterEffect">
                                  <p:stCondLst>
                                    <p:cond delay="0"/>
                                  </p:stCondLst>
                                  <p:childTnLst>
                                    <p:animScale>
                                      <p:cBhvr>
                                        <p:cTn id="10" dur="2000" fill="hold"/>
                                        <p:tgtEl>
                                          <p:spTgt spid="6"/>
                                        </p:tgtEl>
                                      </p:cBhvr>
                                      <p:by x="150000" y="15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accel="50000" decel="50000" fill="hold" nodeType="clickEffect">
                                  <p:stCondLst>
                                    <p:cond delay="0"/>
                                  </p:stCondLst>
                                  <p:childTnLst>
                                    <p:animMotion origin="layout" path="M -7.22222E-6 -2.59259E-6 C 0.0467 0.15023 0.09357 0.30047 0.0467 0.37107 C -0.00018 0.44167 -0.14098 0.43287 -0.28178 0.42431 " pathEditMode="relative" ptsTypes="aaA">
                                      <p:cBhvr>
                                        <p:cTn id="14" dur="5000" fill="hold"/>
                                        <p:tgtEl>
                                          <p:spTgt spid="3"/>
                                        </p:tgtEl>
                                        <p:attrNameLst>
                                          <p:attrName>ppt_x</p:attrName>
                                          <p:attrName>ppt_y</p:attrName>
                                        </p:attrNameLst>
                                      </p:cBhvr>
                                    </p:animMotion>
                                  </p:childTnLst>
                                </p:cTn>
                              </p:par>
                              <p:par>
                                <p:cTn id="15" presetID="6" presetClass="emph" presetSubtype="0" fill="hold" nodeType="withEffect">
                                  <p:stCondLst>
                                    <p:cond delay="1000"/>
                                  </p:stCondLst>
                                  <p:childTnLst>
                                    <p:animScale>
                                      <p:cBhvr>
                                        <p:cTn id="16" dur="3000" fill="hold"/>
                                        <p:tgtEl>
                                          <p:spTgt spid="3"/>
                                        </p:tgtEl>
                                      </p:cBhvr>
                                      <p:by x="80000" y="80000"/>
                                    </p:animScale>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0.00017 3.33333E-6 C -0.01789 0.06527 -0.03525 0.13078 0.0132 0.16389 C 0.06164 0.19699 0.17605 0.19768 0.29063 0.19861 " pathEditMode="relative" rAng="0" ptsTypes="aaA">
                                      <p:cBhvr>
                                        <p:cTn id="20" dur="3000" fill="hold"/>
                                        <p:tgtEl>
                                          <p:spTgt spid="7"/>
                                        </p:tgtEl>
                                        <p:attrNameLst>
                                          <p:attrName>ppt_x</p:attrName>
                                          <p:attrName>ppt_y</p:attrName>
                                        </p:attrNameLst>
                                      </p:cBhvr>
                                      <p:rCtr x="12778" y="9931"/>
                                    </p:animMotion>
                                  </p:childTnLst>
                                </p:cTn>
                              </p:par>
                              <p:par>
                                <p:cTn id="21" presetID="6" presetClass="emph" presetSubtype="0" fill="hold" nodeType="withEffect">
                                  <p:stCondLst>
                                    <p:cond delay="500"/>
                                  </p:stCondLst>
                                  <p:childTnLst>
                                    <p:animScale>
                                      <p:cBhvr>
                                        <p:cTn id="22" dur="2000" fill="hold"/>
                                        <p:tgtEl>
                                          <p:spTgt spid="7"/>
                                        </p:tgtEl>
                                      </p:cBhvr>
                                      <p:by x="60000" y="60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0" presetClass="path" presetSubtype="0" accel="50000" decel="50000" fill="hold" nodeType="clickEffect">
                                  <p:stCondLst>
                                    <p:cond delay="0"/>
                                  </p:stCondLst>
                                  <p:childTnLst>
                                    <p:animMotion origin="layout" path="M -0.28178 0.42431 C -0.12848 0.43866 0.02499 0.45301 0.0717 0.38218 C 0.1184 0.31135 0.05833 0.15556 -0.00174 -0.00023 " pathEditMode="relative" ptsTypes="aaA">
                                      <p:cBhvr>
                                        <p:cTn id="26" dur="5000" fill="hold"/>
                                        <p:tgtEl>
                                          <p:spTgt spid="3"/>
                                        </p:tgtEl>
                                        <p:attrNameLst>
                                          <p:attrName>ppt_x</p:attrName>
                                          <p:attrName>ppt_y</p:attrName>
                                        </p:attrNameLst>
                                      </p:cBhvr>
                                    </p:animMotion>
                                  </p:childTnLst>
                                </p:cTn>
                              </p:par>
                              <p:par>
                                <p:cTn id="27" presetID="6" presetClass="emph" presetSubtype="0" fill="hold" nodeType="withEffect">
                                  <p:stCondLst>
                                    <p:cond delay="1000"/>
                                  </p:stCondLst>
                                  <p:childTnLst>
                                    <p:animScale>
                                      <p:cBhvr>
                                        <p:cTn id="28" dur="2000" fill="hold"/>
                                        <p:tgtEl>
                                          <p:spTgt spid="3"/>
                                        </p:tgtEl>
                                      </p:cBhvr>
                                      <p:by x="130000" y="130000"/>
                                    </p:animScale>
                                  </p:childTnLst>
                                </p:cTn>
                              </p:par>
                              <p:par>
                                <p:cTn id="29" presetID="0" presetClass="path" presetSubtype="0" accel="50000" decel="50000" fill="hold" nodeType="withEffect">
                                  <p:stCondLst>
                                    <p:cond delay="1000"/>
                                  </p:stCondLst>
                                  <p:childTnLst>
                                    <p:animMotion origin="layout" path="M 0.29063 0.19861 C 0.16754 0.2074 0.04462 0.21643 -0.00434 0.1831 C -0.0533 0.14976 -0.02813 0.07407 -0.00278 -0.00139 " pathEditMode="relative" ptsTypes="aaA">
                                      <p:cBhvr>
                                        <p:cTn id="30" dur="3000" fill="hold"/>
                                        <p:tgtEl>
                                          <p:spTgt spid="7"/>
                                        </p:tgtEl>
                                        <p:attrNameLst>
                                          <p:attrName>ppt_x</p:attrName>
                                          <p:attrName>ppt_y</p:attrName>
                                        </p:attrNameLst>
                                      </p:cBhvr>
                                    </p:animMotion>
                                  </p:childTnLst>
                                </p:cTn>
                              </p:par>
                              <p:par>
                                <p:cTn id="31" presetID="6" presetClass="emph" presetSubtype="0" fill="hold" nodeType="withEffect">
                                  <p:stCondLst>
                                    <p:cond delay="500"/>
                                  </p:stCondLst>
                                  <p:childTnLst>
                                    <p:animScale>
                                      <p:cBhvr>
                                        <p:cTn id="32" dur="2000" fill="hold"/>
                                        <p:tgtEl>
                                          <p:spTgt spid="7"/>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지구22"/>
          <p:cNvPicPr>
            <a:picLocks noChangeAspect="1" noChangeArrowheads="1"/>
          </p:cNvPicPr>
          <p:nvPr/>
        </p:nvPicPr>
        <p:blipFill>
          <a:blip r:embed="rId3" cstate="print">
            <a:lum bright="24000" contrast="-6000"/>
          </a:blip>
          <a:srcRect b="4861"/>
          <a:stretch>
            <a:fillRect/>
          </a:stretch>
        </p:blipFill>
        <p:spPr bwMode="auto">
          <a:xfrm>
            <a:off x="0" y="0"/>
            <a:ext cx="9144000" cy="5143500"/>
          </a:xfrm>
          <a:prstGeom prst="rect">
            <a:avLst/>
          </a:prstGeom>
          <a:noFill/>
          <a:ln w="9525">
            <a:noFill/>
            <a:miter lim="800000"/>
            <a:headEnd/>
            <a:tailEnd/>
          </a:ln>
        </p:spPr>
      </p:pic>
      <p:sp>
        <p:nvSpPr>
          <p:cNvPr id="811011" name="Rectangle 3"/>
          <p:cNvSpPr>
            <a:spLocks noChangeArrowheads="1"/>
          </p:cNvSpPr>
          <p:nvPr/>
        </p:nvSpPr>
        <p:spPr bwMode="auto">
          <a:xfrm>
            <a:off x="2916238" y="250031"/>
            <a:ext cx="5257800" cy="844154"/>
          </a:xfrm>
          <a:prstGeom prst="rect">
            <a:avLst/>
          </a:prstGeom>
          <a:gradFill rotWithShape="1">
            <a:gsLst>
              <a:gs pos="0">
                <a:srgbClr val="FF99FF"/>
              </a:gs>
              <a:gs pos="50000">
                <a:srgbClr val="FF99FF">
                  <a:gamma/>
                  <a:tint val="0"/>
                  <a:invGamma/>
                </a:srgbClr>
              </a:gs>
              <a:gs pos="100000">
                <a:srgbClr val="FF99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endParaRPr lang="ko-KR" altLang="ko-KR" sz="4800">
              <a:latin typeface="궁서" pitchFamily="18" charset="-127"/>
              <a:ea typeface="궁서" pitchFamily="18" charset="-127"/>
            </a:endParaRPr>
          </a:p>
        </p:txBody>
      </p:sp>
      <p:sp>
        <p:nvSpPr>
          <p:cNvPr id="811012" name="Text Box 4"/>
          <p:cNvSpPr txBox="1">
            <a:spLocks noChangeArrowheads="1"/>
          </p:cNvSpPr>
          <p:nvPr/>
        </p:nvSpPr>
        <p:spPr bwMode="auto">
          <a:xfrm>
            <a:off x="5867400" y="4192191"/>
            <a:ext cx="2592388" cy="997196"/>
          </a:xfrm>
          <a:prstGeom prst="rect">
            <a:avLst/>
          </a:prstGeom>
          <a:noFill/>
          <a:ln w="9525" algn="ctr">
            <a:noFill/>
            <a:miter lim="800000"/>
            <a:headEnd/>
            <a:tailEnd/>
          </a:ln>
        </p:spPr>
        <p:txBody>
          <a:bodyPr>
            <a:spAutoFit/>
          </a:bodyPr>
          <a:lstStyle/>
          <a:p>
            <a:pPr>
              <a:lnSpc>
                <a:spcPct val="80000"/>
              </a:lnSpc>
              <a:spcBef>
                <a:spcPct val="50000"/>
              </a:spcBef>
            </a:pPr>
            <a:r>
              <a:rPr lang="en-US" altLang="ko-KR" sz="2800">
                <a:solidFill>
                  <a:schemeClr val="bg1"/>
                </a:solidFill>
                <a:latin typeface="Times New Roman" pitchFamily="18" charset="0"/>
                <a:ea typeface="휴먼모음T" pitchFamily="18" charset="-127"/>
              </a:rPr>
              <a:t>God’s children</a:t>
            </a:r>
          </a:p>
          <a:p>
            <a:pPr>
              <a:lnSpc>
                <a:spcPct val="80000"/>
              </a:lnSpc>
              <a:spcBef>
                <a:spcPct val="50000"/>
              </a:spcBef>
            </a:pPr>
            <a:r>
              <a:rPr lang="en-US" altLang="ko-KR" sz="2800">
                <a:solidFill>
                  <a:schemeClr val="bg1"/>
                </a:solidFill>
                <a:latin typeface="Times New Roman" pitchFamily="18" charset="0"/>
                <a:ea typeface="휴먼모음T" pitchFamily="18" charset="-127"/>
              </a:rPr>
              <a:t>in heaven</a:t>
            </a:r>
          </a:p>
        </p:txBody>
      </p:sp>
      <p:pic>
        <p:nvPicPr>
          <p:cNvPr id="811014" name="Picture 6" descr="2003_02_06_N0015"/>
          <p:cNvPicPr>
            <a:picLocks noChangeAspect="1" noChangeArrowheads="1"/>
          </p:cNvPicPr>
          <p:nvPr/>
        </p:nvPicPr>
        <p:blipFill>
          <a:blip r:embed="rId4" cstate="print"/>
          <a:srcRect r="15247"/>
          <a:stretch>
            <a:fillRect/>
          </a:stretch>
        </p:blipFill>
        <p:spPr bwMode="auto">
          <a:xfrm>
            <a:off x="323528" y="240258"/>
            <a:ext cx="2155037" cy="3051572"/>
          </a:xfrm>
          <a:prstGeom prst="rect">
            <a:avLst/>
          </a:prstGeom>
          <a:noFill/>
          <a:effectLst>
            <a:outerShdw dist="107763" dir="2700000" algn="ctr" rotWithShape="0">
              <a:srgbClr val="808080">
                <a:alpha val="50000"/>
              </a:srgbClr>
            </a:outerShdw>
          </a:effectLst>
        </p:spPr>
      </p:pic>
      <p:grpSp>
        <p:nvGrpSpPr>
          <p:cNvPr id="2" name="Group 16"/>
          <p:cNvGrpSpPr>
            <a:grpSpLocks/>
          </p:cNvGrpSpPr>
          <p:nvPr/>
        </p:nvGrpSpPr>
        <p:grpSpPr bwMode="auto">
          <a:xfrm>
            <a:off x="3348039" y="2409825"/>
            <a:ext cx="865187" cy="1675210"/>
            <a:chOff x="1600" y="1593"/>
            <a:chExt cx="451" cy="922"/>
          </a:xfrm>
        </p:grpSpPr>
        <p:sp>
          <p:nvSpPr>
            <p:cNvPr id="811025" name="Freeform 17"/>
            <p:cNvSpPr>
              <a:spLocks/>
            </p:cNvSpPr>
            <p:nvPr/>
          </p:nvSpPr>
          <p:spPr bwMode="auto">
            <a:xfrm>
              <a:off x="1609" y="1593"/>
              <a:ext cx="442" cy="922"/>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close/>
                </a:path>
              </a:pathLst>
            </a:custGeom>
            <a:gradFill rotWithShape="1">
              <a:gsLst>
                <a:gs pos="0">
                  <a:srgbClr val="FFCCFF"/>
                </a:gs>
                <a:gs pos="100000">
                  <a:srgbClr val="FFFF66">
                    <a:alpha val="50000"/>
                  </a:srgbClr>
                </a:gs>
              </a:gsLst>
              <a:path path="rect">
                <a:fillToRect l="50000" t="50000" r="50000" b="50000"/>
              </a:path>
            </a:gradFill>
            <a:ln w="25400" cmpd="sng">
              <a:noFill/>
              <a:round/>
              <a:headEnd/>
              <a:tailEnd/>
            </a:ln>
            <a:effectLst>
              <a:outerShdw sy="-50000" kx="2453608" rotWithShape="0">
                <a:srgbClr val="808080">
                  <a:alpha val="50000"/>
                </a:srgbClr>
              </a:outerShdw>
            </a:effectLst>
          </p:spPr>
          <p:txBody>
            <a:bodyPr/>
            <a:lstStyle/>
            <a:p>
              <a:pPr>
                <a:defRPr/>
              </a:pPr>
              <a:endParaRPr lang="ko-KR" altLang="en-US"/>
            </a:p>
          </p:txBody>
        </p:sp>
        <p:sp>
          <p:nvSpPr>
            <p:cNvPr id="811026" name="Freeform 18"/>
            <p:cNvSpPr>
              <a:spLocks/>
            </p:cNvSpPr>
            <p:nvPr/>
          </p:nvSpPr>
          <p:spPr bwMode="auto">
            <a:xfrm>
              <a:off x="1600" y="1593"/>
              <a:ext cx="442" cy="922"/>
            </a:xfrm>
            <a:custGeom>
              <a:avLst/>
              <a:gdLst/>
              <a:ahLst/>
              <a:cxnLst>
                <a:cxn ang="0">
                  <a:pos x="209" y="556"/>
                </a:cxn>
                <a:cxn ang="0">
                  <a:pos x="204" y="565"/>
                </a:cxn>
                <a:cxn ang="0">
                  <a:pos x="204" y="575"/>
                </a:cxn>
                <a:cxn ang="0">
                  <a:pos x="204" y="584"/>
                </a:cxn>
                <a:cxn ang="0">
                  <a:pos x="185" y="870"/>
                </a:cxn>
                <a:cxn ang="0">
                  <a:pos x="161" y="908"/>
                </a:cxn>
                <a:cxn ang="0">
                  <a:pos x="138" y="922"/>
                </a:cxn>
                <a:cxn ang="0">
                  <a:pos x="114" y="908"/>
                </a:cxn>
                <a:cxn ang="0">
                  <a:pos x="90" y="870"/>
                </a:cxn>
                <a:cxn ang="0">
                  <a:pos x="81" y="332"/>
                </a:cxn>
                <a:cxn ang="0">
                  <a:pos x="47" y="542"/>
                </a:cxn>
                <a:cxn ang="0">
                  <a:pos x="23" y="551"/>
                </a:cxn>
                <a:cxn ang="0">
                  <a:pos x="9" y="542"/>
                </a:cxn>
                <a:cxn ang="0">
                  <a:pos x="0" y="527"/>
                </a:cxn>
                <a:cxn ang="0">
                  <a:pos x="4" y="480"/>
                </a:cxn>
                <a:cxn ang="0">
                  <a:pos x="9" y="399"/>
                </a:cxn>
                <a:cxn ang="0">
                  <a:pos x="14" y="323"/>
                </a:cxn>
                <a:cxn ang="0">
                  <a:pos x="19" y="247"/>
                </a:cxn>
                <a:cxn ang="0">
                  <a:pos x="28" y="199"/>
                </a:cxn>
                <a:cxn ang="0">
                  <a:pos x="42" y="190"/>
                </a:cxn>
                <a:cxn ang="0">
                  <a:pos x="57" y="185"/>
                </a:cxn>
                <a:cxn ang="0">
                  <a:pos x="71" y="180"/>
                </a:cxn>
                <a:cxn ang="0">
                  <a:pos x="204" y="180"/>
                </a:cxn>
                <a:cxn ang="0">
                  <a:pos x="171" y="171"/>
                </a:cxn>
                <a:cxn ang="0">
                  <a:pos x="142" y="147"/>
                </a:cxn>
                <a:cxn ang="0">
                  <a:pos x="128" y="123"/>
                </a:cxn>
                <a:cxn ang="0">
                  <a:pos x="119" y="90"/>
                </a:cxn>
                <a:cxn ang="0">
                  <a:pos x="128" y="57"/>
                </a:cxn>
                <a:cxn ang="0">
                  <a:pos x="152" y="28"/>
                </a:cxn>
                <a:cxn ang="0">
                  <a:pos x="180" y="9"/>
                </a:cxn>
                <a:cxn ang="0">
                  <a:pos x="218" y="0"/>
                </a:cxn>
                <a:cxn ang="0">
                  <a:pos x="257" y="9"/>
                </a:cxn>
                <a:cxn ang="0">
                  <a:pos x="290" y="28"/>
                </a:cxn>
                <a:cxn ang="0">
                  <a:pos x="314" y="57"/>
                </a:cxn>
                <a:cxn ang="0">
                  <a:pos x="318" y="90"/>
                </a:cxn>
                <a:cxn ang="0">
                  <a:pos x="314" y="123"/>
                </a:cxn>
                <a:cxn ang="0">
                  <a:pos x="299" y="147"/>
                </a:cxn>
                <a:cxn ang="0">
                  <a:pos x="271" y="171"/>
                </a:cxn>
                <a:cxn ang="0">
                  <a:pos x="237" y="180"/>
                </a:cxn>
                <a:cxn ang="0">
                  <a:pos x="371" y="180"/>
                </a:cxn>
                <a:cxn ang="0">
                  <a:pos x="394" y="185"/>
                </a:cxn>
                <a:cxn ang="0">
                  <a:pos x="409" y="190"/>
                </a:cxn>
                <a:cxn ang="0">
                  <a:pos x="418" y="199"/>
                </a:cxn>
                <a:cxn ang="0">
                  <a:pos x="423" y="247"/>
                </a:cxn>
                <a:cxn ang="0">
                  <a:pos x="428" y="323"/>
                </a:cxn>
                <a:cxn ang="0">
                  <a:pos x="433" y="404"/>
                </a:cxn>
                <a:cxn ang="0">
                  <a:pos x="437" y="480"/>
                </a:cxn>
                <a:cxn ang="0">
                  <a:pos x="442" y="527"/>
                </a:cxn>
                <a:cxn ang="0">
                  <a:pos x="433" y="542"/>
                </a:cxn>
                <a:cxn ang="0">
                  <a:pos x="413" y="551"/>
                </a:cxn>
                <a:cxn ang="0">
                  <a:pos x="390" y="542"/>
                </a:cxn>
                <a:cxn ang="0">
                  <a:pos x="361" y="332"/>
                </a:cxn>
                <a:cxn ang="0">
                  <a:pos x="347" y="870"/>
                </a:cxn>
                <a:cxn ang="0">
                  <a:pos x="323" y="908"/>
                </a:cxn>
                <a:cxn ang="0">
                  <a:pos x="299" y="922"/>
                </a:cxn>
                <a:cxn ang="0">
                  <a:pos x="276" y="908"/>
                </a:cxn>
                <a:cxn ang="0">
                  <a:pos x="252" y="870"/>
                </a:cxn>
                <a:cxn ang="0">
                  <a:pos x="228" y="584"/>
                </a:cxn>
                <a:cxn ang="0">
                  <a:pos x="228" y="575"/>
                </a:cxn>
                <a:cxn ang="0">
                  <a:pos x="228" y="561"/>
                </a:cxn>
                <a:cxn ang="0">
                  <a:pos x="223" y="556"/>
                </a:cxn>
              </a:cxnLst>
              <a:rect l="0" t="0" r="r" b="b"/>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8" y="561"/>
                  </a:lnTo>
                  <a:lnTo>
                    <a:pt x="223" y="556"/>
                  </a:lnTo>
                  <a:lnTo>
                    <a:pt x="218" y="556"/>
                  </a:lnTo>
                </a:path>
              </a:pathLst>
            </a:custGeom>
            <a:gradFill rotWithShape="1">
              <a:gsLst>
                <a:gs pos="0">
                  <a:srgbClr val="FFFFCC"/>
                </a:gs>
                <a:gs pos="100000">
                  <a:srgbClr val="FFFF66">
                    <a:alpha val="60001"/>
                  </a:srgbClr>
                </a:gs>
              </a:gsLst>
              <a:path path="rect">
                <a:fillToRect l="50000" t="50000" r="50000" b="50000"/>
              </a:path>
            </a:gradFill>
            <a:ln w="38100" cmpd="sng">
              <a:solidFill>
                <a:srgbClr val="FFDA3B"/>
              </a:solidFill>
              <a:prstDash val="solid"/>
              <a:round/>
              <a:headEnd/>
              <a:tailEnd/>
            </a:ln>
            <a:effectLst>
              <a:outerShdw sy="-50000" kx="2453608" rotWithShape="0">
                <a:srgbClr val="808080">
                  <a:alpha val="50000"/>
                </a:srgbClr>
              </a:outerShdw>
            </a:effectLst>
          </p:spPr>
          <p:txBody>
            <a:bodyPr/>
            <a:lstStyle/>
            <a:p>
              <a:pPr>
                <a:defRPr/>
              </a:pPr>
              <a:endParaRPr lang="ko-KR" altLang="en-US"/>
            </a:p>
          </p:txBody>
        </p:sp>
      </p:grpSp>
      <p:sp>
        <p:nvSpPr>
          <p:cNvPr id="811018" name="AutoShape 10"/>
          <p:cNvSpPr>
            <a:spLocks noChangeArrowheads="1"/>
          </p:cNvSpPr>
          <p:nvPr/>
        </p:nvSpPr>
        <p:spPr bwMode="auto">
          <a:xfrm>
            <a:off x="3995739" y="1437085"/>
            <a:ext cx="2879725" cy="809625"/>
          </a:xfrm>
          <a:prstGeom prst="upArrow">
            <a:avLst>
              <a:gd name="adj1" fmla="val 49944"/>
              <a:gd name="adj2" fmla="val 55440"/>
            </a:avLst>
          </a:prstGeom>
          <a:gradFill rotWithShape="1">
            <a:gsLst>
              <a:gs pos="0">
                <a:srgbClr val="66FF99">
                  <a:alpha val="50000"/>
                </a:srgbClr>
              </a:gs>
              <a:gs pos="50000">
                <a:srgbClr val="66FF99">
                  <a:gamma/>
                  <a:tint val="0"/>
                  <a:invGamma/>
                </a:srgbClr>
              </a:gs>
              <a:gs pos="100000">
                <a:srgbClr val="66FF99">
                  <a:alpha val="50000"/>
                </a:srgbClr>
              </a:gs>
            </a:gsLst>
            <a:lin ang="5400000" scaled="1"/>
          </a:gradFill>
          <a:ln w="9525" algn="ctr">
            <a:noFill/>
            <a:miter lim="800000"/>
            <a:headEnd/>
            <a:tailEnd/>
          </a:ln>
          <a:effectLst/>
          <a:scene3d>
            <a:camera prst="legacyObliqueTopRight"/>
            <a:lightRig rig="legacyFlat3" dir="b"/>
          </a:scene3d>
          <a:sp3d extrusionH="100000" prstMaterial="legacyMatte">
            <a:bevelT w="13500" h="13500" prst="angle"/>
            <a:bevelB w="13500" h="13500" prst="angle"/>
            <a:extrusionClr>
              <a:srgbClr val="66FF99"/>
            </a:extrusionClr>
          </a:sp3d>
        </p:spPr>
        <p:txBody>
          <a:bodyPr wrap="none" anchor="ctr">
            <a:flatTx/>
          </a:bodyPr>
          <a:lstStyle/>
          <a:p>
            <a:pPr>
              <a:defRPr/>
            </a:pPr>
            <a:endParaRPr lang="ko-KR" altLang="en-US"/>
          </a:p>
        </p:txBody>
      </p:sp>
      <p:sp>
        <p:nvSpPr>
          <p:cNvPr id="811019" name="Text Box 11"/>
          <p:cNvSpPr txBox="1">
            <a:spLocks noChangeArrowheads="1"/>
          </p:cNvSpPr>
          <p:nvPr/>
        </p:nvSpPr>
        <p:spPr bwMode="auto">
          <a:xfrm>
            <a:off x="2916239" y="357188"/>
            <a:ext cx="5184775" cy="769441"/>
          </a:xfrm>
          <a:prstGeom prst="rect">
            <a:avLst/>
          </a:prstGeom>
          <a:noFill/>
          <a:ln w="9525" algn="ctr">
            <a:noFill/>
            <a:miter lim="800000"/>
            <a:headEnd/>
            <a:tailEnd/>
          </a:ln>
        </p:spPr>
        <p:txBody>
          <a:bodyPr>
            <a:spAutoFit/>
          </a:bodyPr>
          <a:lstStyle/>
          <a:p>
            <a:pPr>
              <a:spcBef>
                <a:spcPct val="50000"/>
              </a:spcBef>
            </a:pPr>
            <a:r>
              <a:rPr lang="en-US" altLang="ko-KR" sz="4400"/>
              <a:t>The Ideal World</a:t>
            </a:r>
          </a:p>
        </p:txBody>
      </p:sp>
      <p:grpSp>
        <p:nvGrpSpPr>
          <p:cNvPr id="3" name="Group 19"/>
          <p:cNvGrpSpPr>
            <a:grpSpLocks/>
          </p:cNvGrpSpPr>
          <p:nvPr/>
        </p:nvGrpSpPr>
        <p:grpSpPr bwMode="auto">
          <a:xfrm>
            <a:off x="6732589" y="2409825"/>
            <a:ext cx="865187" cy="1674019"/>
            <a:chOff x="1600" y="1593"/>
            <a:chExt cx="451" cy="922"/>
          </a:xfrm>
        </p:grpSpPr>
        <p:sp>
          <p:nvSpPr>
            <p:cNvPr id="33806" name="Freeform 20"/>
            <p:cNvSpPr>
              <a:spLocks/>
            </p:cNvSpPr>
            <p:nvPr/>
          </p:nvSpPr>
          <p:spPr bwMode="auto">
            <a:xfrm>
              <a:off x="1609"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close/>
                </a:path>
              </a:pathLst>
            </a:custGeom>
            <a:gradFill rotWithShape="1">
              <a:gsLst>
                <a:gs pos="0">
                  <a:srgbClr val="FFCCFF"/>
                </a:gs>
                <a:gs pos="100000">
                  <a:srgbClr val="FFFF66">
                    <a:alpha val="50000"/>
                  </a:srgbClr>
                </a:gs>
              </a:gsLst>
              <a:path path="rect">
                <a:fillToRect l="50000" t="50000" r="50000" b="50000"/>
              </a:path>
            </a:gradFill>
            <a:ln w="9525">
              <a:round/>
              <a:headEnd/>
              <a:tailEnd/>
            </a:ln>
            <a:scene3d>
              <a:camera prst="legacyObliqueTopRight"/>
              <a:lightRig rig="legacyFlat3" dir="b"/>
            </a:scene3d>
            <a:sp3d extrusionH="100000" prstMaterial="legacyMatte">
              <a:bevelT w="13500" h="13500" prst="angle"/>
              <a:bevelB w="13500" h="13500" prst="angle"/>
              <a:extrusionClr>
                <a:srgbClr val="FFFF66"/>
              </a:extrusionClr>
            </a:sp3d>
          </p:spPr>
          <p:txBody>
            <a:bodyPr>
              <a:flatTx/>
            </a:bodyPr>
            <a:lstStyle/>
            <a:p>
              <a:endParaRPr lang="ko-KR" altLang="en-US"/>
            </a:p>
          </p:txBody>
        </p:sp>
        <p:sp>
          <p:nvSpPr>
            <p:cNvPr id="33807" name="Freeform 21"/>
            <p:cNvSpPr>
              <a:spLocks/>
            </p:cNvSpPr>
            <p:nvPr/>
          </p:nvSpPr>
          <p:spPr bwMode="auto">
            <a:xfrm>
              <a:off x="1600" y="1593"/>
              <a:ext cx="442" cy="922"/>
            </a:xfrm>
            <a:custGeom>
              <a:avLst/>
              <a:gdLst>
                <a:gd name="T0" fmla="*/ 209 w 442"/>
                <a:gd name="T1" fmla="*/ 556 h 922"/>
                <a:gd name="T2" fmla="*/ 204 w 442"/>
                <a:gd name="T3" fmla="*/ 565 h 922"/>
                <a:gd name="T4" fmla="*/ 204 w 442"/>
                <a:gd name="T5" fmla="*/ 575 h 922"/>
                <a:gd name="T6" fmla="*/ 204 w 442"/>
                <a:gd name="T7" fmla="*/ 584 h 922"/>
                <a:gd name="T8" fmla="*/ 185 w 442"/>
                <a:gd name="T9" fmla="*/ 870 h 922"/>
                <a:gd name="T10" fmla="*/ 161 w 442"/>
                <a:gd name="T11" fmla="*/ 908 h 922"/>
                <a:gd name="T12" fmla="*/ 138 w 442"/>
                <a:gd name="T13" fmla="*/ 922 h 922"/>
                <a:gd name="T14" fmla="*/ 114 w 442"/>
                <a:gd name="T15" fmla="*/ 908 h 922"/>
                <a:gd name="T16" fmla="*/ 90 w 442"/>
                <a:gd name="T17" fmla="*/ 870 h 922"/>
                <a:gd name="T18" fmla="*/ 81 w 442"/>
                <a:gd name="T19" fmla="*/ 332 h 922"/>
                <a:gd name="T20" fmla="*/ 47 w 442"/>
                <a:gd name="T21" fmla="*/ 542 h 922"/>
                <a:gd name="T22" fmla="*/ 23 w 442"/>
                <a:gd name="T23" fmla="*/ 551 h 922"/>
                <a:gd name="T24" fmla="*/ 9 w 442"/>
                <a:gd name="T25" fmla="*/ 542 h 922"/>
                <a:gd name="T26" fmla="*/ 0 w 442"/>
                <a:gd name="T27" fmla="*/ 527 h 922"/>
                <a:gd name="T28" fmla="*/ 4 w 442"/>
                <a:gd name="T29" fmla="*/ 480 h 922"/>
                <a:gd name="T30" fmla="*/ 9 w 442"/>
                <a:gd name="T31" fmla="*/ 399 h 922"/>
                <a:gd name="T32" fmla="*/ 14 w 442"/>
                <a:gd name="T33" fmla="*/ 323 h 922"/>
                <a:gd name="T34" fmla="*/ 19 w 442"/>
                <a:gd name="T35" fmla="*/ 247 h 922"/>
                <a:gd name="T36" fmla="*/ 28 w 442"/>
                <a:gd name="T37" fmla="*/ 199 h 922"/>
                <a:gd name="T38" fmla="*/ 42 w 442"/>
                <a:gd name="T39" fmla="*/ 190 h 922"/>
                <a:gd name="T40" fmla="*/ 57 w 442"/>
                <a:gd name="T41" fmla="*/ 185 h 922"/>
                <a:gd name="T42" fmla="*/ 71 w 442"/>
                <a:gd name="T43" fmla="*/ 180 h 922"/>
                <a:gd name="T44" fmla="*/ 204 w 442"/>
                <a:gd name="T45" fmla="*/ 180 h 922"/>
                <a:gd name="T46" fmla="*/ 171 w 442"/>
                <a:gd name="T47" fmla="*/ 171 h 922"/>
                <a:gd name="T48" fmla="*/ 142 w 442"/>
                <a:gd name="T49" fmla="*/ 147 h 922"/>
                <a:gd name="T50" fmla="*/ 128 w 442"/>
                <a:gd name="T51" fmla="*/ 123 h 922"/>
                <a:gd name="T52" fmla="*/ 119 w 442"/>
                <a:gd name="T53" fmla="*/ 90 h 922"/>
                <a:gd name="T54" fmla="*/ 128 w 442"/>
                <a:gd name="T55" fmla="*/ 57 h 922"/>
                <a:gd name="T56" fmla="*/ 152 w 442"/>
                <a:gd name="T57" fmla="*/ 28 h 922"/>
                <a:gd name="T58" fmla="*/ 180 w 442"/>
                <a:gd name="T59" fmla="*/ 9 h 922"/>
                <a:gd name="T60" fmla="*/ 218 w 442"/>
                <a:gd name="T61" fmla="*/ 0 h 922"/>
                <a:gd name="T62" fmla="*/ 257 w 442"/>
                <a:gd name="T63" fmla="*/ 9 h 922"/>
                <a:gd name="T64" fmla="*/ 290 w 442"/>
                <a:gd name="T65" fmla="*/ 28 h 922"/>
                <a:gd name="T66" fmla="*/ 314 w 442"/>
                <a:gd name="T67" fmla="*/ 57 h 922"/>
                <a:gd name="T68" fmla="*/ 318 w 442"/>
                <a:gd name="T69" fmla="*/ 90 h 922"/>
                <a:gd name="T70" fmla="*/ 314 w 442"/>
                <a:gd name="T71" fmla="*/ 123 h 922"/>
                <a:gd name="T72" fmla="*/ 299 w 442"/>
                <a:gd name="T73" fmla="*/ 147 h 922"/>
                <a:gd name="T74" fmla="*/ 271 w 442"/>
                <a:gd name="T75" fmla="*/ 171 h 922"/>
                <a:gd name="T76" fmla="*/ 237 w 442"/>
                <a:gd name="T77" fmla="*/ 180 h 922"/>
                <a:gd name="T78" fmla="*/ 371 w 442"/>
                <a:gd name="T79" fmla="*/ 180 h 922"/>
                <a:gd name="T80" fmla="*/ 394 w 442"/>
                <a:gd name="T81" fmla="*/ 185 h 922"/>
                <a:gd name="T82" fmla="*/ 409 w 442"/>
                <a:gd name="T83" fmla="*/ 190 h 922"/>
                <a:gd name="T84" fmla="*/ 418 w 442"/>
                <a:gd name="T85" fmla="*/ 199 h 922"/>
                <a:gd name="T86" fmla="*/ 423 w 442"/>
                <a:gd name="T87" fmla="*/ 247 h 922"/>
                <a:gd name="T88" fmla="*/ 428 w 442"/>
                <a:gd name="T89" fmla="*/ 323 h 922"/>
                <a:gd name="T90" fmla="*/ 433 w 442"/>
                <a:gd name="T91" fmla="*/ 404 h 922"/>
                <a:gd name="T92" fmla="*/ 437 w 442"/>
                <a:gd name="T93" fmla="*/ 480 h 922"/>
                <a:gd name="T94" fmla="*/ 442 w 442"/>
                <a:gd name="T95" fmla="*/ 527 h 922"/>
                <a:gd name="T96" fmla="*/ 433 w 442"/>
                <a:gd name="T97" fmla="*/ 542 h 922"/>
                <a:gd name="T98" fmla="*/ 413 w 442"/>
                <a:gd name="T99" fmla="*/ 551 h 922"/>
                <a:gd name="T100" fmla="*/ 390 w 442"/>
                <a:gd name="T101" fmla="*/ 542 h 922"/>
                <a:gd name="T102" fmla="*/ 361 w 442"/>
                <a:gd name="T103" fmla="*/ 332 h 922"/>
                <a:gd name="T104" fmla="*/ 347 w 442"/>
                <a:gd name="T105" fmla="*/ 870 h 922"/>
                <a:gd name="T106" fmla="*/ 323 w 442"/>
                <a:gd name="T107" fmla="*/ 908 h 922"/>
                <a:gd name="T108" fmla="*/ 299 w 442"/>
                <a:gd name="T109" fmla="*/ 922 h 922"/>
                <a:gd name="T110" fmla="*/ 276 w 442"/>
                <a:gd name="T111" fmla="*/ 908 h 922"/>
                <a:gd name="T112" fmla="*/ 252 w 442"/>
                <a:gd name="T113" fmla="*/ 870 h 922"/>
                <a:gd name="T114" fmla="*/ 228 w 442"/>
                <a:gd name="T115" fmla="*/ 584 h 922"/>
                <a:gd name="T116" fmla="*/ 228 w 442"/>
                <a:gd name="T117" fmla="*/ 575 h 922"/>
                <a:gd name="T118" fmla="*/ 228 w 442"/>
                <a:gd name="T119" fmla="*/ 561 h 922"/>
                <a:gd name="T120" fmla="*/ 223 w 442"/>
                <a:gd name="T121" fmla="*/ 556 h 9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42"/>
                <a:gd name="T184" fmla="*/ 0 h 922"/>
                <a:gd name="T185" fmla="*/ 442 w 442"/>
                <a:gd name="T186" fmla="*/ 922 h 9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42" h="922">
                  <a:moveTo>
                    <a:pt x="218" y="556"/>
                  </a:moveTo>
                  <a:lnTo>
                    <a:pt x="209" y="556"/>
                  </a:lnTo>
                  <a:lnTo>
                    <a:pt x="209" y="561"/>
                  </a:lnTo>
                  <a:lnTo>
                    <a:pt x="204" y="565"/>
                  </a:lnTo>
                  <a:lnTo>
                    <a:pt x="204" y="570"/>
                  </a:lnTo>
                  <a:lnTo>
                    <a:pt x="204" y="575"/>
                  </a:lnTo>
                  <a:lnTo>
                    <a:pt x="204" y="580"/>
                  </a:lnTo>
                  <a:lnTo>
                    <a:pt x="204" y="584"/>
                  </a:lnTo>
                  <a:lnTo>
                    <a:pt x="204" y="589"/>
                  </a:lnTo>
                  <a:lnTo>
                    <a:pt x="185" y="870"/>
                  </a:lnTo>
                  <a:lnTo>
                    <a:pt x="176" y="894"/>
                  </a:lnTo>
                  <a:lnTo>
                    <a:pt x="161" y="908"/>
                  </a:lnTo>
                  <a:lnTo>
                    <a:pt x="147" y="917"/>
                  </a:lnTo>
                  <a:lnTo>
                    <a:pt x="138" y="922"/>
                  </a:lnTo>
                  <a:lnTo>
                    <a:pt x="123" y="917"/>
                  </a:lnTo>
                  <a:lnTo>
                    <a:pt x="114" y="908"/>
                  </a:lnTo>
                  <a:lnTo>
                    <a:pt x="100" y="894"/>
                  </a:lnTo>
                  <a:lnTo>
                    <a:pt x="90" y="870"/>
                  </a:lnTo>
                  <a:lnTo>
                    <a:pt x="114" y="480"/>
                  </a:lnTo>
                  <a:lnTo>
                    <a:pt x="81" y="332"/>
                  </a:lnTo>
                  <a:lnTo>
                    <a:pt x="61" y="527"/>
                  </a:lnTo>
                  <a:lnTo>
                    <a:pt x="47" y="542"/>
                  </a:lnTo>
                  <a:lnTo>
                    <a:pt x="38" y="546"/>
                  </a:lnTo>
                  <a:lnTo>
                    <a:pt x="23" y="551"/>
                  </a:lnTo>
                  <a:lnTo>
                    <a:pt x="14" y="546"/>
                  </a:lnTo>
                  <a:lnTo>
                    <a:pt x="9" y="542"/>
                  </a:lnTo>
                  <a:lnTo>
                    <a:pt x="0" y="532"/>
                  </a:lnTo>
                  <a:lnTo>
                    <a:pt x="0" y="527"/>
                  </a:lnTo>
                  <a:lnTo>
                    <a:pt x="0" y="518"/>
                  </a:lnTo>
                  <a:lnTo>
                    <a:pt x="4" y="480"/>
                  </a:lnTo>
                  <a:lnTo>
                    <a:pt x="4" y="437"/>
                  </a:lnTo>
                  <a:lnTo>
                    <a:pt x="9" y="399"/>
                  </a:lnTo>
                  <a:lnTo>
                    <a:pt x="9" y="361"/>
                  </a:lnTo>
                  <a:lnTo>
                    <a:pt x="14" y="323"/>
                  </a:lnTo>
                  <a:lnTo>
                    <a:pt x="19" y="285"/>
                  </a:lnTo>
                  <a:lnTo>
                    <a:pt x="19" y="247"/>
                  </a:lnTo>
                  <a:lnTo>
                    <a:pt x="23" y="209"/>
                  </a:lnTo>
                  <a:lnTo>
                    <a:pt x="28" y="199"/>
                  </a:lnTo>
                  <a:lnTo>
                    <a:pt x="33" y="195"/>
                  </a:lnTo>
                  <a:lnTo>
                    <a:pt x="42" y="190"/>
                  </a:lnTo>
                  <a:lnTo>
                    <a:pt x="47" y="185"/>
                  </a:lnTo>
                  <a:lnTo>
                    <a:pt x="57" y="185"/>
                  </a:lnTo>
                  <a:lnTo>
                    <a:pt x="66" y="180"/>
                  </a:lnTo>
                  <a:lnTo>
                    <a:pt x="71" y="180"/>
                  </a:lnTo>
                  <a:lnTo>
                    <a:pt x="81" y="180"/>
                  </a:lnTo>
                  <a:lnTo>
                    <a:pt x="204" y="180"/>
                  </a:lnTo>
                  <a:lnTo>
                    <a:pt x="185" y="176"/>
                  </a:lnTo>
                  <a:lnTo>
                    <a:pt x="171" y="171"/>
                  </a:lnTo>
                  <a:lnTo>
                    <a:pt x="157" y="161"/>
                  </a:lnTo>
                  <a:lnTo>
                    <a:pt x="142" y="147"/>
                  </a:lnTo>
                  <a:lnTo>
                    <a:pt x="133" y="137"/>
                  </a:lnTo>
                  <a:lnTo>
                    <a:pt x="128" y="123"/>
                  </a:lnTo>
                  <a:lnTo>
                    <a:pt x="123" y="109"/>
                  </a:lnTo>
                  <a:lnTo>
                    <a:pt x="119" y="90"/>
                  </a:lnTo>
                  <a:lnTo>
                    <a:pt x="123" y="71"/>
                  </a:lnTo>
                  <a:lnTo>
                    <a:pt x="128" y="57"/>
                  </a:lnTo>
                  <a:lnTo>
                    <a:pt x="138" y="42"/>
                  </a:lnTo>
                  <a:lnTo>
                    <a:pt x="152" y="28"/>
                  </a:lnTo>
                  <a:lnTo>
                    <a:pt x="166" y="14"/>
                  </a:lnTo>
                  <a:lnTo>
                    <a:pt x="180" y="9"/>
                  </a:lnTo>
                  <a:lnTo>
                    <a:pt x="199" y="4"/>
                  </a:lnTo>
                  <a:lnTo>
                    <a:pt x="218" y="0"/>
                  </a:lnTo>
                  <a:lnTo>
                    <a:pt x="237" y="4"/>
                  </a:lnTo>
                  <a:lnTo>
                    <a:pt x="257" y="9"/>
                  </a:lnTo>
                  <a:lnTo>
                    <a:pt x="276" y="14"/>
                  </a:lnTo>
                  <a:lnTo>
                    <a:pt x="290" y="28"/>
                  </a:lnTo>
                  <a:lnTo>
                    <a:pt x="304" y="42"/>
                  </a:lnTo>
                  <a:lnTo>
                    <a:pt x="314" y="57"/>
                  </a:lnTo>
                  <a:lnTo>
                    <a:pt x="318" y="71"/>
                  </a:lnTo>
                  <a:lnTo>
                    <a:pt x="318" y="90"/>
                  </a:lnTo>
                  <a:lnTo>
                    <a:pt x="318" y="109"/>
                  </a:lnTo>
                  <a:lnTo>
                    <a:pt x="314" y="123"/>
                  </a:lnTo>
                  <a:lnTo>
                    <a:pt x="309" y="137"/>
                  </a:lnTo>
                  <a:lnTo>
                    <a:pt x="299" y="147"/>
                  </a:lnTo>
                  <a:lnTo>
                    <a:pt x="285" y="161"/>
                  </a:lnTo>
                  <a:lnTo>
                    <a:pt x="271" y="171"/>
                  </a:lnTo>
                  <a:lnTo>
                    <a:pt x="257" y="176"/>
                  </a:lnTo>
                  <a:lnTo>
                    <a:pt x="237" y="180"/>
                  </a:lnTo>
                  <a:lnTo>
                    <a:pt x="356" y="180"/>
                  </a:lnTo>
                  <a:lnTo>
                    <a:pt x="371" y="180"/>
                  </a:lnTo>
                  <a:lnTo>
                    <a:pt x="385" y="180"/>
                  </a:lnTo>
                  <a:lnTo>
                    <a:pt x="394" y="185"/>
                  </a:lnTo>
                  <a:lnTo>
                    <a:pt x="404" y="185"/>
                  </a:lnTo>
                  <a:lnTo>
                    <a:pt x="409" y="190"/>
                  </a:lnTo>
                  <a:lnTo>
                    <a:pt x="413" y="195"/>
                  </a:lnTo>
                  <a:lnTo>
                    <a:pt x="418" y="199"/>
                  </a:lnTo>
                  <a:lnTo>
                    <a:pt x="418" y="209"/>
                  </a:lnTo>
                  <a:lnTo>
                    <a:pt x="423" y="247"/>
                  </a:lnTo>
                  <a:lnTo>
                    <a:pt x="423" y="285"/>
                  </a:lnTo>
                  <a:lnTo>
                    <a:pt x="428" y="323"/>
                  </a:lnTo>
                  <a:lnTo>
                    <a:pt x="428" y="361"/>
                  </a:lnTo>
                  <a:lnTo>
                    <a:pt x="433" y="404"/>
                  </a:lnTo>
                  <a:lnTo>
                    <a:pt x="437" y="442"/>
                  </a:lnTo>
                  <a:lnTo>
                    <a:pt x="437" y="480"/>
                  </a:lnTo>
                  <a:lnTo>
                    <a:pt x="442" y="518"/>
                  </a:lnTo>
                  <a:lnTo>
                    <a:pt x="442" y="527"/>
                  </a:lnTo>
                  <a:lnTo>
                    <a:pt x="442" y="532"/>
                  </a:lnTo>
                  <a:lnTo>
                    <a:pt x="433" y="542"/>
                  </a:lnTo>
                  <a:lnTo>
                    <a:pt x="428" y="546"/>
                  </a:lnTo>
                  <a:lnTo>
                    <a:pt x="413" y="551"/>
                  </a:lnTo>
                  <a:lnTo>
                    <a:pt x="404" y="546"/>
                  </a:lnTo>
                  <a:lnTo>
                    <a:pt x="390" y="542"/>
                  </a:lnTo>
                  <a:lnTo>
                    <a:pt x="380" y="527"/>
                  </a:lnTo>
                  <a:lnTo>
                    <a:pt x="361" y="332"/>
                  </a:lnTo>
                  <a:lnTo>
                    <a:pt x="323" y="480"/>
                  </a:lnTo>
                  <a:lnTo>
                    <a:pt x="347" y="870"/>
                  </a:lnTo>
                  <a:lnTo>
                    <a:pt x="337" y="894"/>
                  </a:lnTo>
                  <a:lnTo>
                    <a:pt x="323" y="908"/>
                  </a:lnTo>
                  <a:lnTo>
                    <a:pt x="314" y="917"/>
                  </a:lnTo>
                  <a:lnTo>
                    <a:pt x="299" y="922"/>
                  </a:lnTo>
                  <a:lnTo>
                    <a:pt x="285" y="917"/>
                  </a:lnTo>
                  <a:lnTo>
                    <a:pt x="276" y="908"/>
                  </a:lnTo>
                  <a:lnTo>
                    <a:pt x="261" y="894"/>
                  </a:lnTo>
                  <a:lnTo>
                    <a:pt x="252" y="870"/>
                  </a:lnTo>
                  <a:lnTo>
                    <a:pt x="233" y="589"/>
                  </a:lnTo>
                  <a:lnTo>
                    <a:pt x="228" y="584"/>
                  </a:lnTo>
                  <a:lnTo>
                    <a:pt x="228" y="580"/>
                  </a:lnTo>
                  <a:lnTo>
                    <a:pt x="228" y="575"/>
                  </a:lnTo>
                  <a:lnTo>
                    <a:pt x="228" y="565"/>
                  </a:lnTo>
                  <a:lnTo>
                    <a:pt x="228" y="561"/>
                  </a:lnTo>
                  <a:lnTo>
                    <a:pt x="223" y="556"/>
                  </a:lnTo>
                  <a:lnTo>
                    <a:pt x="218" y="556"/>
                  </a:lnTo>
                </a:path>
              </a:pathLst>
            </a:custGeom>
            <a:gradFill rotWithShape="1">
              <a:gsLst>
                <a:gs pos="0">
                  <a:srgbClr val="FFFFCC"/>
                </a:gs>
                <a:gs pos="100000">
                  <a:srgbClr val="FFFF66">
                    <a:alpha val="60001"/>
                  </a:srgbClr>
                </a:gs>
              </a:gsLst>
              <a:path path="rect">
                <a:fillToRect l="50000" t="50000" r="50000" b="50000"/>
              </a:path>
            </a:gradFill>
            <a:ln w="9525">
              <a:round/>
              <a:headEnd/>
              <a:tailEnd/>
            </a:ln>
            <a:scene3d>
              <a:camera prst="legacyObliqueTopRight"/>
              <a:lightRig rig="legacyFlat3" dir="b"/>
            </a:scene3d>
            <a:sp3d extrusionH="100000" prstMaterial="legacyMatte">
              <a:bevelT w="13500" h="13500" prst="angle"/>
              <a:bevelB w="13500" h="13500" prst="angle"/>
              <a:extrusionClr>
                <a:srgbClr val="FFFF66"/>
              </a:extrusionClr>
            </a:sp3d>
          </p:spPr>
          <p:txBody>
            <a:bodyPr>
              <a:flatTx/>
            </a:bodyPr>
            <a:lstStyle/>
            <a:p>
              <a:endParaRPr lang="ko-KR" altLang="en-US"/>
            </a:p>
          </p:txBody>
        </p:sp>
      </p:grpSp>
      <p:sp>
        <p:nvSpPr>
          <p:cNvPr id="811013" name="Text Box 5"/>
          <p:cNvSpPr txBox="1">
            <a:spLocks noChangeArrowheads="1"/>
          </p:cNvSpPr>
          <p:nvPr/>
        </p:nvSpPr>
        <p:spPr bwMode="auto">
          <a:xfrm>
            <a:off x="2411413" y="4192191"/>
            <a:ext cx="2665412" cy="997196"/>
          </a:xfrm>
          <a:prstGeom prst="rect">
            <a:avLst/>
          </a:prstGeom>
          <a:noFill/>
          <a:ln w="9525" algn="ctr">
            <a:noFill/>
            <a:miter lim="800000"/>
            <a:headEnd/>
            <a:tailEnd/>
          </a:ln>
        </p:spPr>
        <p:txBody>
          <a:bodyPr>
            <a:spAutoFit/>
          </a:bodyPr>
          <a:lstStyle/>
          <a:p>
            <a:pPr>
              <a:lnSpc>
                <a:spcPct val="80000"/>
              </a:lnSpc>
              <a:spcBef>
                <a:spcPct val="50000"/>
              </a:spcBef>
            </a:pPr>
            <a:r>
              <a:rPr lang="en-US" altLang="ko-KR" sz="2800">
                <a:solidFill>
                  <a:schemeClr val="bg1"/>
                </a:solidFill>
                <a:latin typeface="Times New Roman" pitchFamily="18" charset="0"/>
                <a:ea typeface="휴먼모음T" pitchFamily="18" charset="-127"/>
              </a:rPr>
              <a:t>Citizen of CIG</a:t>
            </a:r>
          </a:p>
          <a:p>
            <a:pPr>
              <a:lnSpc>
                <a:spcPct val="80000"/>
              </a:lnSpc>
              <a:spcBef>
                <a:spcPct val="50000"/>
              </a:spcBef>
            </a:pPr>
            <a:r>
              <a:rPr lang="en-US" altLang="ko-KR" sz="2800">
                <a:solidFill>
                  <a:schemeClr val="bg1"/>
                </a:solidFill>
                <a:latin typeface="Times New Roman" pitchFamily="18" charset="0"/>
                <a:ea typeface="휴먼모음T" pitchFamily="18" charset="-127"/>
              </a:rPr>
              <a:t>on earth</a:t>
            </a:r>
          </a:p>
        </p:txBody>
      </p:sp>
      <p:sp>
        <p:nvSpPr>
          <p:cNvPr id="811030" name="Text Box 22"/>
          <p:cNvSpPr txBox="1">
            <a:spLocks noChangeArrowheads="1"/>
          </p:cNvSpPr>
          <p:nvPr/>
        </p:nvSpPr>
        <p:spPr bwMode="auto">
          <a:xfrm>
            <a:off x="4500563" y="1600201"/>
            <a:ext cx="1943100" cy="707886"/>
          </a:xfrm>
          <a:prstGeom prst="rect">
            <a:avLst/>
          </a:prstGeom>
          <a:noFill/>
          <a:ln w="9525" algn="ctr">
            <a:noFill/>
            <a:miter lim="800000"/>
            <a:headEnd/>
            <a:tailEnd/>
          </a:ln>
        </p:spPr>
        <p:txBody>
          <a:bodyPr>
            <a:spAutoFit/>
          </a:bodyPr>
          <a:lstStyle/>
          <a:p>
            <a:pPr>
              <a:spcBef>
                <a:spcPct val="50000"/>
              </a:spcBef>
            </a:pPr>
            <a:r>
              <a:rPr lang="en-US" altLang="ko-KR">
                <a:solidFill>
                  <a:srgbClr val="003300"/>
                </a:solidFill>
                <a:latin typeface="Times New Roman" pitchFamily="18" charset="0"/>
              </a:rPr>
              <a:t>realize</a:t>
            </a:r>
          </a:p>
        </p:txBody>
      </p:sp>
    </p:spTree>
    <p:extLst>
      <p:ext uri="{BB962C8B-B14F-4D97-AF65-F5344CB8AC3E}">
        <p14:creationId xmlns:p14="http://schemas.microsoft.com/office/powerpoint/2010/main" val="89688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11014"/>
                                        </p:tgtEl>
                                        <p:attrNameLst>
                                          <p:attrName>style.visibility</p:attrName>
                                        </p:attrNameLst>
                                      </p:cBhvr>
                                      <p:to>
                                        <p:strVal val="visible"/>
                                      </p:to>
                                    </p:set>
                                    <p:animEffect transition="in" filter="fade">
                                      <p:cBhvr>
                                        <p:cTn id="7" dur="1000"/>
                                        <p:tgtEl>
                                          <p:spTgt spid="811014"/>
                                        </p:tgtEl>
                                      </p:cBhvr>
                                    </p:animEffect>
                                    <p:anim calcmode="lin" valueType="num">
                                      <p:cBhvr>
                                        <p:cTn id="8" dur="1000" fill="hold"/>
                                        <p:tgtEl>
                                          <p:spTgt spid="811014"/>
                                        </p:tgtEl>
                                        <p:attrNameLst>
                                          <p:attrName>ppt_x</p:attrName>
                                        </p:attrNameLst>
                                      </p:cBhvr>
                                      <p:tavLst>
                                        <p:tav tm="0">
                                          <p:val>
                                            <p:strVal val="#ppt_x"/>
                                          </p:val>
                                        </p:tav>
                                        <p:tav tm="100000">
                                          <p:val>
                                            <p:strVal val="#ppt_x"/>
                                          </p:val>
                                        </p:tav>
                                      </p:tavLst>
                                    </p:anim>
                                    <p:anim calcmode="lin" valueType="num">
                                      <p:cBhvr>
                                        <p:cTn id="9" dur="1000" fill="hold"/>
                                        <p:tgtEl>
                                          <p:spTgt spid="8110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par>
                          <p:cTn id="15" fill="hold">
                            <p:stCondLst>
                              <p:cond delay="500"/>
                            </p:stCondLst>
                            <p:childTnLst>
                              <p:par>
                                <p:cTn id="16" presetID="9" presetClass="entr" presetSubtype="0" fill="hold" grpId="0" nodeType="afterEffect">
                                  <p:stCondLst>
                                    <p:cond delay="0"/>
                                  </p:stCondLst>
                                  <p:childTnLst>
                                    <p:set>
                                      <p:cBhvr>
                                        <p:cTn id="17" dur="1" fill="hold">
                                          <p:stCondLst>
                                            <p:cond delay="0"/>
                                          </p:stCondLst>
                                        </p:cTn>
                                        <p:tgtEl>
                                          <p:spTgt spid="811013"/>
                                        </p:tgtEl>
                                        <p:attrNameLst>
                                          <p:attrName>style.visibility</p:attrName>
                                        </p:attrNameLst>
                                      </p:cBhvr>
                                      <p:to>
                                        <p:strVal val="visible"/>
                                      </p:to>
                                    </p:set>
                                    <p:animEffect transition="in" filter="dissolve">
                                      <p:cBhvr>
                                        <p:cTn id="18" dur="500"/>
                                        <p:tgtEl>
                                          <p:spTgt spid="811013"/>
                                        </p:tgtEl>
                                      </p:cBhvr>
                                    </p:animEffect>
                                  </p:childTnLst>
                                </p:cTn>
                              </p:par>
                            </p:childTnLst>
                          </p:cTn>
                        </p:par>
                        <p:par>
                          <p:cTn id="19" fill="hold">
                            <p:stCondLst>
                              <p:cond delay="1000"/>
                            </p:stCondLst>
                            <p:childTnLst>
                              <p:par>
                                <p:cTn id="20" presetID="37"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900" decel="100000" fill="hold"/>
                                        <p:tgtEl>
                                          <p:spTgt spid="3"/>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6" fill="hold">
                            <p:stCondLst>
                              <p:cond delay="2000"/>
                            </p:stCondLst>
                            <p:childTnLst>
                              <p:par>
                                <p:cTn id="27" presetID="9" presetClass="entr" presetSubtype="0" fill="hold" grpId="0" nodeType="afterEffect">
                                  <p:stCondLst>
                                    <p:cond delay="0"/>
                                  </p:stCondLst>
                                  <p:childTnLst>
                                    <p:set>
                                      <p:cBhvr>
                                        <p:cTn id="28" dur="1" fill="hold">
                                          <p:stCondLst>
                                            <p:cond delay="0"/>
                                          </p:stCondLst>
                                        </p:cTn>
                                        <p:tgtEl>
                                          <p:spTgt spid="811012"/>
                                        </p:tgtEl>
                                        <p:attrNameLst>
                                          <p:attrName>style.visibility</p:attrName>
                                        </p:attrNameLst>
                                      </p:cBhvr>
                                      <p:to>
                                        <p:strVal val="visible"/>
                                      </p:to>
                                    </p:set>
                                    <p:animEffect transition="in" filter="dissolve">
                                      <p:cBhvr>
                                        <p:cTn id="29" dur="500"/>
                                        <p:tgtEl>
                                          <p:spTgt spid="8110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11018"/>
                                        </p:tgtEl>
                                        <p:attrNameLst>
                                          <p:attrName>style.visibility</p:attrName>
                                        </p:attrNameLst>
                                      </p:cBhvr>
                                      <p:to>
                                        <p:strVal val="visible"/>
                                      </p:to>
                                    </p:set>
                                    <p:animEffect transition="in" filter="wipe(down)">
                                      <p:cBhvr>
                                        <p:cTn id="34" dur="500"/>
                                        <p:tgtEl>
                                          <p:spTgt spid="811018"/>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11030"/>
                                        </p:tgtEl>
                                        <p:attrNameLst>
                                          <p:attrName>style.visibility</p:attrName>
                                        </p:attrNameLst>
                                      </p:cBhvr>
                                      <p:to>
                                        <p:strVal val="visible"/>
                                      </p:to>
                                    </p:set>
                                    <p:animEffect transition="in" filter="wipe(down)">
                                      <p:cBhvr>
                                        <p:cTn id="37" dur="500"/>
                                        <p:tgtEl>
                                          <p:spTgt spid="811030"/>
                                        </p:tgtEl>
                                      </p:cBhvr>
                                    </p:animEffect>
                                  </p:childTnLst>
                                </p:cTn>
                              </p:par>
                            </p:childTnLst>
                          </p:cTn>
                        </p:par>
                        <p:par>
                          <p:cTn id="38" fill="hold">
                            <p:stCondLst>
                              <p:cond delay="500"/>
                            </p:stCondLst>
                            <p:childTnLst>
                              <p:par>
                                <p:cTn id="39" presetID="47" presetClass="entr" presetSubtype="0" fill="hold" grpId="0" nodeType="afterEffect">
                                  <p:stCondLst>
                                    <p:cond delay="0"/>
                                  </p:stCondLst>
                                  <p:childTnLst>
                                    <p:set>
                                      <p:cBhvr>
                                        <p:cTn id="40" dur="1" fill="hold">
                                          <p:stCondLst>
                                            <p:cond delay="0"/>
                                          </p:stCondLst>
                                        </p:cTn>
                                        <p:tgtEl>
                                          <p:spTgt spid="811011"/>
                                        </p:tgtEl>
                                        <p:attrNameLst>
                                          <p:attrName>style.visibility</p:attrName>
                                        </p:attrNameLst>
                                      </p:cBhvr>
                                      <p:to>
                                        <p:strVal val="visible"/>
                                      </p:to>
                                    </p:set>
                                    <p:animEffect transition="in" filter="fade">
                                      <p:cBhvr>
                                        <p:cTn id="41" dur="1000"/>
                                        <p:tgtEl>
                                          <p:spTgt spid="811011"/>
                                        </p:tgtEl>
                                      </p:cBhvr>
                                    </p:animEffect>
                                    <p:anim calcmode="lin" valueType="num">
                                      <p:cBhvr>
                                        <p:cTn id="42" dur="1000" fill="hold"/>
                                        <p:tgtEl>
                                          <p:spTgt spid="811011"/>
                                        </p:tgtEl>
                                        <p:attrNameLst>
                                          <p:attrName>ppt_x</p:attrName>
                                        </p:attrNameLst>
                                      </p:cBhvr>
                                      <p:tavLst>
                                        <p:tav tm="0">
                                          <p:val>
                                            <p:strVal val="#ppt_x"/>
                                          </p:val>
                                        </p:tav>
                                        <p:tav tm="100000">
                                          <p:val>
                                            <p:strVal val="#ppt_x"/>
                                          </p:val>
                                        </p:tav>
                                      </p:tavLst>
                                    </p:anim>
                                    <p:anim calcmode="lin" valueType="num">
                                      <p:cBhvr>
                                        <p:cTn id="43" dur="1000" fill="hold"/>
                                        <p:tgtEl>
                                          <p:spTgt spid="811011"/>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811019"/>
                                        </p:tgtEl>
                                        <p:attrNameLst>
                                          <p:attrName>style.visibility</p:attrName>
                                        </p:attrNameLst>
                                      </p:cBhvr>
                                      <p:to>
                                        <p:strVal val="visible"/>
                                      </p:to>
                                    </p:set>
                                    <p:animEffect transition="in" filter="fade">
                                      <p:cBhvr>
                                        <p:cTn id="46" dur="1000"/>
                                        <p:tgtEl>
                                          <p:spTgt spid="811019"/>
                                        </p:tgtEl>
                                      </p:cBhvr>
                                    </p:animEffect>
                                    <p:anim calcmode="lin" valueType="num">
                                      <p:cBhvr>
                                        <p:cTn id="47" dur="1000" fill="hold"/>
                                        <p:tgtEl>
                                          <p:spTgt spid="811019"/>
                                        </p:tgtEl>
                                        <p:attrNameLst>
                                          <p:attrName>ppt_x</p:attrName>
                                        </p:attrNameLst>
                                      </p:cBhvr>
                                      <p:tavLst>
                                        <p:tav tm="0">
                                          <p:val>
                                            <p:strVal val="#ppt_x"/>
                                          </p:val>
                                        </p:tav>
                                        <p:tav tm="100000">
                                          <p:val>
                                            <p:strVal val="#ppt_x"/>
                                          </p:val>
                                        </p:tav>
                                      </p:tavLst>
                                    </p:anim>
                                    <p:anim calcmode="lin" valueType="num">
                                      <p:cBhvr>
                                        <p:cTn id="48" dur="1000" fill="hold"/>
                                        <p:tgtEl>
                                          <p:spTgt spid="8110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1" grpId="0" animBg="1"/>
      <p:bldP spid="811012" grpId="0"/>
      <p:bldP spid="811019" grpId="0"/>
      <p:bldP spid="811013" grpId="0"/>
      <p:bldP spid="81103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pic>
        <p:nvPicPr>
          <p:cNvPr id="858114" name="Picture 2" descr="04_04_24-D002"/>
          <p:cNvPicPr>
            <a:picLocks noGrp="1" noChangeAspect="1" noChangeArrowheads="1"/>
          </p:cNvPicPr>
          <p:nvPr>
            <p:ph idx="1"/>
          </p:nvPr>
        </p:nvPicPr>
        <p:blipFill>
          <a:blip r:embed="rId3" cstate="print"/>
          <a:srcRect/>
          <a:stretch>
            <a:fillRect/>
          </a:stretch>
        </p:blipFill>
        <p:spPr>
          <a:xfrm>
            <a:off x="3779912" y="1203598"/>
            <a:ext cx="4608314" cy="2646759"/>
          </a:xfrm>
          <a:effectLst>
            <a:outerShdw dist="107763" dir="2700000" algn="ctr" rotWithShape="0">
              <a:schemeClr val="bg2">
                <a:alpha val="50000"/>
              </a:schemeClr>
            </a:outerShdw>
          </a:effectLst>
        </p:spPr>
      </p:pic>
      <p:sp>
        <p:nvSpPr>
          <p:cNvPr id="858116" name="Rectangle 4"/>
          <p:cNvSpPr>
            <a:spLocks noChangeArrowheads="1"/>
          </p:cNvSpPr>
          <p:nvPr/>
        </p:nvSpPr>
        <p:spPr bwMode="auto">
          <a:xfrm>
            <a:off x="323850" y="3939902"/>
            <a:ext cx="8497888" cy="1113234"/>
          </a:xfrm>
          <a:prstGeom prst="rect">
            <a:avLst/>
          </a:prstGeom>
          <a:noFill/>
          <a:ln w="9525" algn="ctr">
            <a:noFill/>
            <a:miter lim="800000"/>
            <a:headEnd/>
            <a:tailEnd/>
          </a:ln>
        </p:spPr>
        <p:txBody>
          <a:bodyPr/>
          <a:lstStyle/>
          <a:p>
            <a:pPr>
              <a:spcBef>
                <a:spcPct val="20000"/>
              </a:spcBef>
            </a:pPr>
            <a:r>
              <a:rPr lang="en-US" altLang="ja-JP" sz="2400" dirty="0">
                <a:latin typeface="Times New Roman" pitchFamily="18" charset="0"/>
              </a:rPr>
              <a:t>Nobody knows how much </a:t>
            </a:r>
            <a:r>
              <a:rPr lang="en-US" altLang="ko-KR" sz="2400" dirty="0" err="1">
                <a:latin typeface="Times New Roman" pitchFamily="18" charset="0"/>
              </a:rPr>
              <a:t>J</a:t>
            </a:r>
            <a:r>
              <a:rPr lang="en-US" altLang="ja-JP" sz="2400" dirty="0" err="1">
                <a:latin typeface="Times New Roman" pitchFamily="18" charset="0"/>
              </a:rPr>
              <a:t>eong</a:t>
            </a:r>
            <a:r>
              <a:rPr lang="en-US" altLang="ja-JP" sz="2400" dirty="0">
                <a:latin typeface="Times New Roman" pitchFamily="18" charset="0"/>
              </a:rPr>
              <a:t> </a:t>
            </a:r>
            <a:r>
              <a:rPr lang="en-US" altLang="ko-KR" sz="2400" dirty="0" err="1">
                <a:latin typeface="Times New Roman" pitchFamily="18" charset="0"/>
              </a:rPr>
              <a:t>S</a:t>
            </a:r>
            <a:r>
              <a:rPr lang="en-US" altLang="ja-JP" sz="2400" dirty="0" err="1">
                <a:latin typeface="Times New Roman" pitchFamily="18" charset="0"/>
              </a:rPr>
              <a:t>eong</a:t>
            </a:r>
            <a:r>
              <a:rPr lang="en-US" altLang="ja-JP" sz="2400" dirty="0">
                <a:latin typeface="Times New Roman" pitchFamily="18" charset="0"/>
              </a:rPr>
              <a:t> (sincere devotion) I have offered. To make this place the restored and completed Garden of Eden, I offered unimaginable amounts of </a:t>
            </a:r>
            <a:r>
              <a:rPr lang="en-US" altLang="ko-KR" sz="2400" dirty="0" err="1">
                <a:latin typeface="Times New Roman" pitchFamily="18" charset="0"/>
              </a:rPr>
              <a:t>J</a:t>
            </a:r>
            <a:r>
              <a:rPr lang="en-US" altLang="ja-JP" sz="2400" dirty="0" err="1">
                <a:latin typeface="Times New Roman" pitchFamily="18" charset="0"/>
              </a:rPr>
              <a:t>eong</a:t>
            </a:r>
            <a:r>
              <a:rPr lang="en-US" altLang="ja-JP" sz="2400" dirty="0">
                <a:latin typeface="Times New Roman" pitchFamily="18" charset="0"/>
              </a:rPr>
              <a:t> </a:t>
            </a:r>
            <a:r>
              <a:rPr lang="en-US" altLang="ko-KR" sz="2400" dirty="0" err="1">
                <a:latin typeface="Times New Roman" pitchFamily="18" charset="0"/>
              </a:rPr>
              <a:t>S</a:t>
            </a:r>
            <a:r>
              <a:rPr lang="en-US" altLang="ja-JP" sz="2400" dirty="0" err="1">
                <a:latin typeface="Times New Roman" pitchFamily="18" charset="0"/>
              </a:rPr>
              <a:t>eong</a:t>
            </a:r>
            <a:r>
              <a:rPr lang="en-US" altLang="ja-JP" sz="2400" dirty="0">
                <a:latin typeface="Times New Roman" pitchFamily="18" charset="0"/>
              </a:rPr>
              <a:t>.</a:t>
            </a:r>
            <a:endParaRPr lang="en-US" altLang="ko-KR" sz="2400" dirty="0">
              <a:latin typeface="궁서체" pitchFamily="17" charset="-127"/>
              <a:ea typeface="궁서체" pitchFamily="17" charset="-127"/>
            </a:endParaRPr>
          </a:p>
        </p:txBody>
      </p:sp>
      <p:pic>
        <p:nvPicPr>
          <p:cNvPr id="858117" name="Picture 5" descr="1971_xx_xx_N0024"/>
          <p:cNvPicPr>
            <a:picLocks noChangeAspect="1" noChangeArrowheads="1"/>
          </p:cNvPicPr>
          <p:nvPr/>
        </p:nvPicPr>
        <p:blipFill>
          <a:blip r:embed="rId4" cstate="print"/>
          <a:srcRect t="9229"/>
          <a:stretch>
            <a:fillRect/>
          </a:stretch>
        </p:blipFill>
        <p:spPr bwMode="auto">
          <a:xfrm>
            <a:off x="971600" y="1347614"/>
            <a:ext cx="2016076" cy="2321719"/>
          </a:xfrm>
          <a:prstGeom prst="rect">
            <a:avLst/>
          </a:prstGeom>
          <a:noFill/>
          <a:effectLst>
            <a:outerShdw dist="107763" dir="2700000" algn="ctr" rotWithShape="0">
              <a:srgbClr val="808080">
                <a:alpha val="50000"/>
              </a:srgbClr>
            </a:outerShdw>
          </a:effectLst>
        </p:spPr>
      </p:pic>
      <p:sp>
        <p:nvSpPr>
          <p:cNvPr id="8197" name="Rectangle 6"/>
          <p:cNvSpPr>
            <a:spLocks noChangeArrowheads="1"/>
          </p:cNvSpPr>
          <p:nvPr/>
        </p:nvSpPr>
        <p:spPr bwMode="auto">
          <a:xfrm>
            <a:off x="6011864" y="0"/>
            <a:ext cx="3132137" cy="30361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2</a:t>
            </a:r>
            <a:r>
              <a:rPr lang="en-US" altLang="ko-KR" sz="1600">
                <a:latin typeface="궁서" pitchFamily="18" charset="-127"/>
                <a:ea typeface="궁서" pitchFamily="18" charset="-127"/>
              </a:rPr>
              <a:t>-2.</a:t>
            </a:r>
            <a:r>
              <a:rPr lang="en-US" altLang="ko-KR" sz="2000">
                <a:latin typeface="궁서" pitchFamily="18" charset="-127"/>
                <a:ea typeface="궁서" pitchFamily="18" charset="-127"/>
              </a:rPr>
              <a:t> How it began</a:t>
            </a:r>
          </a:p>
        </p:txBody>
      </p:sp>
      <p:sp>
        <p:nvSpPr>
          <p:cNvPr id="858119" name="Rectangle 7"/>
          <p:cNvSpPr>
            <a:spLocks noChangeArrowheads="1"/>
          </p:cNvSpPr>
          <p:nvPr/>
        </p:nvSpPr>
        <p:spPr bwMode="auto">
          <a:xfrm>
            <a:off x="250825" y="303610"/>
            <a:ext cx="8642350" cy="702469"/>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ja-JP"/>
              <a:t>True Parents</a:t>
            </a:r>
            <a:r>
              <a:rPr lang="en-US" altLang="ja-JP">
                <a:latin typeface="Arial"/>
              </a:rPr>
              <a:t>’</a:t>
            </a:r>
            <a:r>
              <a:rPr lang="en-US" altLang="ja-JP"/>
              <a:t> </a:t>
            </a:r>
            <a:r>
              <a:rPr lang="en-US" altLang="ko-KR"/>
              <a:t>J</a:t>
            </a:r>
            <a:r>
              <a:rPr lang="en-US" altLang="ja-JP"/>
              <a:t>eong </a:t>
            </a:r>
            <a:r>
              <a:rPr lang="en-US" altLang="ko-KR"/>
              <a:t>S</a:t>
            </a:r>
            <a:r>
              <a:rPr lang="en-US" altLang="ja-JP"/>
              <a:t>eong for CP</a:t>
            </a:r>
            <a:endParaRPr lang="en-US" altLang="ko-K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58119"/>
                                        </p:tgtEl>
                                        <p:attrNameLst>
                                          <p:attrName>style.visibility</p:attrName>
                                        </p:attrNameLst>
                                      </p:cBhvr>
                                      <p:to>
                                        <p:strVal val="visible"/>
                                      </p:to>
                                    </p:set>
                                    <p:animEffect transition="in" filter="randombar(horizontal)">
                                      <p:cBhvr>
                                        <p:cTn id="7" dur="500"/>
                                        <p:tgtEl>
                                          <p:spTgt spid="85811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858117"/>
                                        </p:tgtEl>
                                        <p:attrNameLst>
                                          <p:attrName>style.visibility</p:attrName>
                                        </p:attrNameLst>
                                      </p:cBhvr>
                                      <p:to>
                                        <p:strVal val="visible"/>
                                      </p:to>
                                    </p:set>
                                    <p:animEffect transition="in" filter="fade">
                                      <p:cBhvr>
                                        <p:cTn id="11" dur="1000"/>
                                        <p:tgtEl>
                                          <p:spTgt spid="858117"/>
                                        </p:tgtEl>
                                      </p:cBhvr>
                                    </p:animEffect>
                                    <p:anim calcmode="lin" valueType="num">
                                      <p:cBhvr>
                                        <p:cTn id="12" dur="1000" fill="hold"/>
                                        <p:tgtEl>
                                          <p:spTgt spid="858117"/>
                                        </p:tgtEl>
                                        <p:attrNameLst>
                                          <p:attrName>ppt_x</p:attrName>
                                        </p:attrNameLst>
                                      </p:cBhvr>
                                      <p:tavLst>
                                        <p:tav tm="0">
                                          <p:val>
                                            <p:strVal val="#ppt_x"/>
                                          </p:val>
                                        </p:tav>
                                        <p:tav tm="100000">
                                          <p:val>
                                            <p:strVal val="#ppt_x"/>
                                          </p:val>
                                        </p:tav>
                                      </p:tavLst>
                                    </p:anim>
                                    <p:anim calcmode="lin" valueType="num">
                                      <p:cBhvr>
                                        <p:cTn id="13" dur="1000" fill="hold"/>
                                        <p:tgtEl>
                                          <p:spTgt spid="858117"/>
                                        </p:tgtEl>
                                        <p:attrNameLst>
                                          <p:attrName>ppt_y</p:attrName>
                                        </p:attrNameLst>
                                      </p:cBhvr>
                                      <p:tavLst>
                                        <p:tav tm="0">
                                          <p:val>
                                            <p:strVal val="#ppt_y-.1"/>
                                          </p:val>
                                        </p:tav>
                                        <p:tav tm="100000">
                                          <p:val>
                                            <p:strVal val="#ppt_y"/>
                                          </p:val>
                                        </p:tav>
                                      </p:tavLst>
                                    </p:anim>
                                  </p:childTnLst>
                                </p:cTn>
                              </p:par>
                              <p:par>
                                <p:cTn id="14" presetID="55" presetClass="entr" presetSubtype="0" fill="hold" nodeType="withEffect">
                                  <p:stCondLst>
                                    <p:cond delay="0"/>
                                  </p:stCondLst>
                                  <p:childTnLst>
                                    <p:set>
                                      <p:cBhvr>
                                        <p:cTn id="15" dur="1" fill="hold">
                                          <p:stCondLst>
                                            <p:cond delay="0"/>
                                          </p:stCondLst>
                                        </p:cTn>
                                        <p:tgtEl>
                                          <p:spTgt spid="858114"/>
                                        </p:tgtEl>
                                        <p:attrNameLst>
                                          <p:attrName>style.visibility</p:attrName>
                                        </p:attrNameLst>
                                      </p:cBhvr>
                                      <p:to>
                                        <p:strVal val="visible"/>
                                      </p:to>
                                    </p:set>
                                    <p:anim calcmode="lin" valueType="num">
                                      <p:cBhvr>
                                        <p:cTn id="16" dur="1000" fill="hold"/>
                                        <p:tgtEl>
                                          <p:spTgt spid="858114"/>
                                        </p:tgtEl>
                                        <p:attrNameLst>
                                          <p:attrName>ppt_w</p:attrName>
                                        </p:attrNameLst>
                                      </p:cBhvr>
                                      <p:tavLst>
                                        <p:tav tm="0">
                                          <p:val>
                                            <p:strVal val="#ppt_w*0.70"/>
                                          </p:val>
                                        </p:tav>
                                        <p:tav tm="100000">
                                          <p:val>
                                            <p:strVal val="#ppt_w"/>
                                          </p:val>
                                        </p:tav>
                                      </p:tavLst>
                                    </p:anim>
                                    <p:anim calcmode="lin" valueType="num">
                                      <p:cBhvr>
                                        <p:cTn id="17" dur="1000" fill="hold"/>
                                        <p:tgtEl>
                                          <p:spTgt spid="858114"/>
                                        </p:tgtEl>
                                        <p:attrNameLst>
                                          <p:attrName>ppt_h</p:attrName>
                                        </p:attrNameLst>
                                      </p:cBhvr>
                                      <p:tavLst>
                                        <p:tav tm="0">
                                          <p:val>
                                            <p:strVal val="#ppt_h"/>
                                          </p:val>
                                        </p:tav>
                                        <p:tav tm="100000">
                                          <p:val>
                                            <p:strVal val="#ppt_h"/>
                                          </p:val>
                                        </p:tav>
                                      </p:tavLst>
                                    </p:anim>
                                    <p:animEffect transition="in" filter="fade">
                                      <p:cBhvr>
                                        <p:cTn id="18" dur="1000"/>
                                        <p:tgtEl>
                                          <p:spTgt spid="858114"/>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858116">
                                            <p:txEl>
                                              <p:pRg st="0" end="0"/>
                                            </p:txEl>
                                          </p:spTgt>
                                        </p:tgtEl>
                                        <p:attrNameLst>
                                          <p:attrName>style.visibility</p:attrName>
                                        </p:attrNameLst>
                                      </p:cBhvr>
                                      <p:to>
                                        <p:strVal val="visible"/>
                                      </p:to>
                                    </p:set>
                                    <p:animEffect transition="in" filter="randombar(horizontal)">
                                      <p:cBhvr>
                                        <p:cTn id="22" dur="500"/>
                                        <p:tgtEl>
                                          <p:spTgt spid="8581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2" descr="C:\Documents and Settings\vivian\Desktop\B.jpg"/>
          <p:cNvPicPr>
            <a:picLocks noChangeAspect="1" noChangeArrowheads="1"/>
          </p:cNvPicPr>
          <p:nvPr/>
        </p:nvPicPr>
        <p:blipFill>
          <a:blip r:embed="rId3" cstate="print"/>
          <a:srcRect t="73238"/>
          <a:stretch>
            <a:fillRect/>
          </a:stretch>
        </p:blipFill>
        <p:spPr bwMode="auto">
          <a:xfrm>
            <a:off x="0" y="3214692"/>
            <a:ext cx="9144000" cy="1928808"/>
          </a:xfrm>
          <a:prstGeom prst="rect">
            <a:avLst/>
          </a:prstGeom>
          <a:noFill/>
          <a:effectLst>
            <a:softEdge rad="635000"/>
          </a:effectLst>
        </p:spPr>
      </p:pic>
      <p:sp>
        <p:nvSpPr>
          <p:cNvPr id="2" name="제목 1"/>
          <p:cNvSpPr>
            <a:spLocks noGrp="1"/>
          </p:cNvSpPr>
          <p:nvPr>
            <p:ph type="ctrTitle"/>
          </p:nvPr>
        </p:nvSpPr>
        <p:spPr>
          <a:xfrm>
            <a:off x="785813" y="1820863"/>
            <a:ext cx="7715250" cy="1125537"/>
          </a:xfrm>
        </p:spPr>
        <p:txBody>
          <a:bodyPr rtlCol="0">
            <a:noAutofit/>
          </a:bodyPr>
          <a:lstStyle/>
          <a:p>
            <a:pPr eaLnBrk="1" fontAlgn="auto" hangingPunct="1">
              <a:spcAft>
                <a:spcPts val="0"/>
              </a:spcAft>
              <a:defRPr/>
            </a:pPr>
            <a:r>
              <a:rPr lang="en-US" altLang="ja-JP" sz="7200" b="1" dirty="0" smtClean="0">
                <a:solidFill>
                  <a:srgbClr val="0070C0"/>
                </a:solidFill>
                <a:latin typeface="+mn-ea"/>
                <a:ea typeface="+mn-ea"/>
              </a:rPr>
              <a:t>Thank you</a:t>
            </a:r>
            <a:r>
              <a:rPr lang="en-US" altLang="ja-JP" sz="7200" b="1" dirty="0">
                <a:solidFill>
                  <a:srgbClr val="0070C0"/>
                </a:solidFill>
                <a:latin typeface="+mn-ea"/>
                <a:ea typeface="+mn-ea"/>
              </a:rPr>
              <a:t>!</a:t>
            </a:r>
            <a:endParaRPr lang="ko-KR" altLang="en-US" sz="7200" b="1" dirty="0" smtClean="0">
              <a:solidFill>
                <a:srgbClr val="0070C0"/>
              </a:solidFill>
              <a:latin typeface="+mn-ea"/>
              <a:ea typeface="+mn-ea"/>
            </a:endParaRPr>
          </a:p>
        </p:txBody>
      </p:sp>
      <p:sp>
        <p:nvSpPr>
          <p:cNvPr id="6" name="직사각형 5"/>
          <p:cNvSpPr/>
          <p:nvPr/>
        </p:nvSpPr>
        <p:spPr>
          <a:xfrm>
            <a:off x="357188" y="214313"/>
            <a:ext cx="8501062" cy="466090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a:p>
        </p:txBody>
      </p:sp>
      <p:pic>
        <p:nvPicPr>
          <p:cNvPr id="11" name="Picture 2" descr="C:\Documents and Settings\vivian\Desktop\B.jpg"/>
          <p:cNvPicPr>
            <a:picLocks noChangeAspect="1" noChangeArrowheads="1"/>
          </p:cNvPicPr>
          <p:nvPr/>
        </p:nvPicPr>
        <p:blipFill>
          <a:blip r:embed="rId3" cstate="print"/>
          <a:srcRect t="73238"/>
          <a:stretch>
            <a:fillRect/>
          </a:stretch>
        </p:blipFill>
        <p:spPr bwMode="auto">
          <a:xfrm>
            <a:off x="0" y="0"/>
            <a:ext cx="9144000" cy="1928808"/>
          </a:xfrm>
          <a:prstGeom prst="rect">
            <a:avLst/>
          </a:prstGeom>
          <a:noFill/>
          <a:effectLst>
            <a:softEdge rad="635000"/>
          </a:effectLst>
        </p:spPr>
      </p:pic>
    </p:spTree>
    <p:extLst>
      <p:ext uri="{BB962C8B-B14F-4D97-AF65-F5344CB8AC3E}">
        <p14:creationId xmlns:p14="http://schemas.microsoft.com/office/powerpoint/2010/main" val="12624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71_xx_xx_N0018"/>
          <p:cNvPicPr>
            <a:picLocks noChangeAspect="1" noChangeArrowheads="1"/>
          </p:cNvPicPr>
          <p:nvPr/>
        </p:nvPicPr>
        <p:blipFill rotWithShape="1">
          <a:blip r:embed="rId3" cstate="print"/>
          <a:srcRect l="8397" t="4634" r="11589" b="29053"/>
          <a:stretch/>
        </p:blipFill>
        <p:spPr bwMode="auto">
          <a:xfrm>
            <a:off x="-1" y="0"/>
            <a:ext cx="9164621" cy="51435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1971_xx_xx_N0033"/>
          <p:cNvPicPr>
            <a:picLocks noChangeAspect="1" noChangeArrowheads="1"/>
          </p:cNvPicPr>
          <p:nvPr/>
        </p:nvPicPr>
        <p:blipFill rotWithShape="1">
          <a:blip r:embed="rId3" cstate="print"/>
          <a:srcRect r="754" b="21071"/>
          <a:stretch/>
        </p:blipFill>
        <p:spPr bwMode="auto">
          <a:xfrm>
            <a:off x="-1" y="0"/>
            <a:ext cx="9144001" cy="51435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1972_10_xx_N0002"/>
          <p:cNvPicPr>
            <a:picLocks noChangeAspect="1" noChangeArrowheads="1"/>
          </p:cNvPicPr>
          <p:nvPr/>
        </p:nvPicPr>
        <p:blipFill rotWithShape="1">
          <a:blip r:embed="rId3" cstate="print"/>
          <a:srcRect t="14116" b="4126"/>
          <a:stretch/>
        </p:blipFill>
        <p:spPr bwMode="auto">
          <a:xfrm>
            <a:off x="0" y="-20538"/>
            <a:ext cx="9151374" cy="51640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1971_xx_xx_N0071"/>
          <p:cNvPicPr>
            <a:picLocks noChangeAspect="1" noChangeArrowheads="1"/>
          </p:cNvPicPr>
          <p:nvPr/>
        </p:nvPicPr>
        <p:blipFill rotWithShape="1">
          <a:blip r:embed="rId3" cstate="print"/>
          <a:srcRect t="16354" r="5278" b="9145"/>
          <a:stretch/>
        </p:blipFill>
        <p:spPr bwMode="auto">
          <a:xfrm>
            <a:off x="0" y="-20538"/>
            <a:ext cx="9144000" cy="516403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99CCFF"/>
            </a:gs>
            <a:gs pos="50000">
              <a:srgbClr val="FFFFFF"/>
            </a:gs>
            <a:gs pos="100000">
              <a:srgbClr val="99CCFF"/>
            </a:gs>
          </a:gsLst>
          <a:lin ang="5400000" scaled="1"/>
        </a:gradFill>
        <a:effectLst/>
      </p:bgPr>
    </p:bg>
    <p:spTree>
      <p:nvGrpSpPr>
        <p:cNvPr id="1" name=""/>
        <p:cNvGrpSpPr/>
        <p:nvPr/>
      </p:nvGrpSpPr>
      <p:grpSpPr>
        <a:xfrm>
          <a:off x="0" y="0"/>
          <a:ext cx="0" cy="0"/>
          <a:chOff x="0" y="0"/>
          <a:chExt cx="0" cy="0"/>
        </a:xfrm>
      </p:grpSpPr>
      <p:graphicFrame>
        <p:nvGraphicFramePr>
          <p:cNvPr id="864269" name="Object 13"/>
          <p:cNvGraphicFramePr>
            <a:graphicFrameLocks noChangeAspect="1"/>
          </p:cNvGraphicFramePr>
          <p:nvPr/>
        </p:nvGraphicFramePr>
        <p:xfrm>
          <a:off x="468313" y="1383507"/>
          <a:ext cx="8280400" cy="3456385"/>
        </p:xfrm>
        <a:graphic>
          <a:graphicData uri="http://schemas.openxmlformats.org/presentationml/2006/ole">
            <mc:AlternateContent xmlns:mc="http://schemas.openxmlformats.org/markup-compatibility/2006">
              <mc:Choice xmlns:v="urn:schemas-microsoft-com:vml" Requires="v">
                <p:oleObj spid="_x0000_s1055" name="Photo Editor 사진" r:id="rId4" imgW="7752381" imgH="5533333" progId="">
                  <p:embed/>
                </p:oleObj>
              </mc:Choice>
              <mc:Fallback>
                <p:oleObj name="Photo Editor 사진" r:id="rId4" imgW="7752381" imgH="5533333" progId="">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l="1622" r="5589" b="24901"/>
                      <a:stretch>
                        <a:fillRect/>
                      </a:stretch>
                    </p:blipFill>
                    <p:spPr bwMode="gray">
                      <a:xfrm>
                        <a:off x="468313" y="1383507"/>
                        <a:ext cx="8280400" cy="345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4"/>
          <p:cNvSpPr>
            <a:spLocks noChangeArrowheads="1"/>
          </p:cNvSpPr>
          <p:nvPr/>
        </p:nvSpPr>
        <p:spPr bwMode="auto">
          <a:xfrm>
            <a:off x="6011864" y="0"/>
            <a:ext cx="3132137" cy="303610"/>
          </a:xfrm>
          <a:prstGeom prst="rect">
            <a:avLst/>
          </a:prstGeom>
          <a:gradFill rotWithShape="1">
            <a:gsLst>
              <a:gs pos="0">
                <a:srgbClr val="99CCFF"/>
              </a:gs>
              <a:gs pos="50000">
                <a:srgbClr val="FFFFFF"/>
              </a:gs>
              <a:gs pos="100000">
                <a:srgbClr val="99CCFF"/>
              </a:gs>
            </a:gsLst>
            <a:lin ang="5400000" scaled="1"/>
          </a:gradFill>
          <a:ln w="9525">
            <a:noFill/>
            <a:miter lim="800000"/>
            <a:headEnd/>
            <a:tailEnd/>
          </a:ln>
        </p:spPr>
        <p:txBody>
          <a:bodyPr wrap="none" anchor="ctr"/>
          <a:lstStyle/>
          <a:p>
            <a:r>
              <a:rPr lang="en-US" altLang="ko-KR" sz="2000">
                <a:latin typeface="궁서" pitchFamily="18" charset="-127"/>
                <a:ea typeface="궁서" pitchFamily="18" charset="-127"/>
              </a:rPr>
              <a:t>2</a:t>
            </a:r>
            <a:r>
              <a:rPr lang="en-US" altLang="ko-KR" sz="1600">
                <a:latin typeface="궁서" pitchFamily="18" charset="-127"/>
                <a:ea typeface="궁서" pitchFamily="18" charset="-127"/>
              </a:rPr>
              <a:t>-3.</a:t>
            </a:r>
            <a:r>
              <a:rPr lang="en-US" altLang="ko-KR" sz="2000">
                <a:latin typeface="궁서" pitchFamily="18" charset="-127"/>
                <a:ea typeface="궁서" pitchFamily="18" charset="-127"/>
              </a:rPr>
              <a:t> How it began</a:t>
            </a:r>
          </a:p>
        </p:txBody>
      </p:sp>
      <p:sp>
        <p:nvSpPr>
          <p:cNvPr id="864261" name="Rectangle 5"/>
          <p:cNvSpPr>
            <a:spLocks noChangeArrowheads="1"/>
          </p:cNvSpPr>
          <p:nvPr/>
        </p:nvSpPr>
        <p:spPr bwMode="auto">
          <a:xfrm>
            <a:off x="250825" y="303610"/>
            <a:ext cx="8642350" cy="702469"/>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wrap="none" anchor="ctr"/>
          <a:lstStyle/>
          <a:p>
            <a:pPr>
              <a:defRPr/>
            </a:pPr>
            <a:r>
              <a:rPr lang="en-US" altLang="ko-KR"/>
              <a:t>The beginning of CP providence </a:t>
            </a:r>
            <a:endParaRPr lang="en-US" altLang="ko-KR" sz="4800"/>
          </a:p>
        </p:txBody>
      </p:sp>
      <p:sp>
        <p:nvSpPr>
          <p:cNvPr id="6" name="Rectangle 2"/>
          <p:cNvSpPr txBox="1">
            <a:spLocks noChangeArrowheads="1"/>
          </p:cNvSpPr>
          <p:nvPr/>
        </p:nvSpPr>
        <p:spPr bwMode="auto">
          <a:xfrm>
            <a:off x="468314" y="1275606"/>
            <a:ext cx="8207375" cy="3672408"/>
          </a:xfrm>
          <a:prstGeom prst="rect">
            <a:avLst/>
          </a:prstGeom>
          <a:gradFill rotWithShape="1">
            <a:gsLst>
              <a:gs pos="0">
                <a:srgbClr val="FFCCFF"/>
              </a:gs>
              <a:gs pos="50000">
                <a:srgbClr val="FFCCFF">
                  <a:gamma/>
                  <a:tint val="0"/>
                  <a:invGamma/>
                </a:srgbClr>
              </a:gs>
              <a:gs pos="100000">
                <a:srgbClr val="FFCCFF"/>
              </a:gs>
            </a:gsLst>
            <a:lin ang="5400000" scaled="1"/>
          </a:gradFill>
          <a:ln w="9525">
            <a:noFill/>
            <a:miter lim="800000"/>
            <a:headEnd/>
            <a:tailEnd/>
          </a:ln>
          <a:effectLst>
            <a:outerShdw dist="107763"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1" hangingPunct="1">
              <a:spcBef>
                <a:spcPct val="20000"/>
              </a:spcBef>
              <a:spcAft>
                <a:spcPct val="0"/>
              </a:spcAft>
              <a:buClrTx/>
              <a:buSzTx/>
              <a:buFontTx/>
              <a:buNone/>
              <a:tabLst/>
              <a:defRPr/>
            </a:pPr>
            <a:r>
              <a:rPr kumimoji="1" lang="en-US" altLang="ko-KR" sz="2400" b="0" i="0" u="none" strike="noStrike" kern="0" cap="none" spc="0" normalizeH="0" baseline="0" noProof="0" dirty="0" smtClean="0">
                <a:ln>
                  <a:noFill/>
                </a:ln>
                <a:solidFill>
                  <a:schemeClr val="tx1"/>
                </a:solidFill>
                <a:effectLst/>
                <a:uLnTx/>
                <a:uFillTx/>
                <a:latin typeface="휴먼모음T" pitchFamily="18" charset="-127"/>
                <a:ea typeface="휴먼모음T" pitchFamily="18" charset="-127"/>
                <a:cs typeface="+mn-cs"/>
              </a:rPr>
              <a:t>  </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True Parents cleared this land and they waited for someone to come who could do the necessary works.</a:t>
            </a:r>
            <a:r>
              <a:rPr kumimoji="1" lang="ja-JP" altLang="ja-JP"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 </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But that person did not appear, and finally, many years later True Parents had no choice but to send </a:t>
            </a:r>
            <a:r>
              <a:rPr kumimoji="1" lang="en-US" altLang="ko-KR" sz="2400" b="1" i="0" u="none" strike="noStrike" kern="0" cap="none" spc="0" normalizeH="0" baseline="0" noProof="0" dirty="0" err="1" smtClean="0">
                <a:ln>
                  <a:noFill/>
                </a:ln>
                <a:solidFill>
                  <a:schemeClr val="tx1"/>
                </a:solidFill>
                <a:effectLst/>
                <a:uLnTx/>
                <a:uFillTx/>
                <a:latin typeface="Times New Roman" pitchFamily="18" charset="0"/>
                <a:ea typeface="MS PGothic" pitchFamily="34" charset="-128"/>
                <a:cs typeface="+mn-cs"/>
              </a:rPr>
              <a:t>Dae</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 Mo </a:t>
            </a:r>
            <a:r>
              <a:rPr kumimoji="1" lang="en-US" altLang="ko-KR" sz="2400" b="1" i="0" u="none" strike="noStrike" kern="0" cap="none" spc="0" normalizeH="0" baseline="0" noProof="0" dirty="0" err="1" smtClean="0">
                <a:ln>
                  <a:noFill/>
                </a:ln>
                <a:solidFill>
                  <a:schemeClr val="tx1"/>
                </a:solidFill>
                <a:effectLst/>
                <a:uLnTx/>
                <a:uFillTx/>
                <a:latin typeface="Times New Roman" pitchFamily="18" charset="0"/>
                <a:ea typeface="MS PGothic" pitchFamily="34" charset="-128"/>
                <a:cs typeface="+mn-cs"/>
              </a:rPr>
              <a:t>Nim</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 to the spirit world and give her the mission. From </a:t>
            </a:r>
            <a:r>
              <a:rPr kumimoji="1" lang="en-US" altLang="ja-JP"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1989</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 </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휴먼모음T" pitchFamily="18" charset="-127"/>
                <a:cs typeface="+mn-cs"/>
              </a:rPr>
              <a:t>to 199</a:t>
            </a:r>
            <a:r>
              <a:rPr kumimoji="1" lang="en-US" altLang="ja-JP"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1</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 she opened all of the spirit world, and resurrecting in 1992, together with </a:t>
            </a:r>
            <a:r>
              <a:rPr kumimoji="1" lang="en-US" altLang="ko-KR" sz="2400" b="1" i="0" u="none" strike="noStrike" kern="0" cap="none" spc="0" normalizeH="0" baseline="0" noProof="0" dirty="0" err="1" smtClean="0">
                <a:ln>
                  <a:noFill/>
                </a:ln>
                <a:solidFill>
                  <a:schemeClr val="tx1"/>
                </a:solidFill>
                <a:effectLst/>
                <a:uLnTx/>
                <a:uFillTx/>
                <a:latin typeface="Times New Roman" pitchFamily="18" charset="0"/>
                <a:ea typeface="MS PGothic" pitchFamily="34" charset="-128"/>
                <a:cs typeface="+mn-cs"/>
              </a:rPr>
              <a:t>Hoon</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 Mo </a:t>
            </a:r>
            <a:r>
              <a:rPr kumimoji="1" lang="en-US" altLang="ko-KR" sz="2400" b="1" i="0" u="none" strike="noStrike" kern="0" cap="none" spc="0" normalizeH="0" baseline="0" noProof="0" dirty="0" err="1" smtClean="0">
                <a:ln>
                  <a:noFill/>
                </a:ln>
                <a:solidFill>
                  <a:schemeClr val="tx1"/>
                </a:solidFill>
                <a:effectLst/>
                <a:uLnTx/>
                <a:uFillTx/>
                <a:latin typeface="Times New Roman" pitchFamily="18" charset="0"/>
                <a:ea typeface="MS PGothic" pitchFamily="34" charset="-128"/>
                <a:cs typeface="+mn-cs"/>
              </a:rPr>
              <a:t>Nim</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  she offered a great amount of sincere devotion to begin the CP providence in 1995, January 19. </a:t>
            </a:r>
            <a:r>
              <a:rPr kumimoji="1" lang="en-US" altLang="ja-JP"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(502</a:t>
            </a:r>
            <a:r>
              <a:rPr kumimoji="1" lang="en-US" altLang="ko-KR" sz="2400" b="1" i="0" u="none" strike="noStrike" kern="0" cap="none" spc="0" normalizeH="0" baseline="30000" noProof="0" dirty="0" smtClean="0">
                <a:ln>
                  <a:noFill/>
                </a:ln>
                <a:solidFill>
                  <a:schemeClr val="tx1"/>
                </a:solidFill>
                <a:effectLst/>
                <a:uLnTx/>
                <a:uFillTx/>
                <a:latin typeface="Times New Roman" pitchFamily="18" charset="0"/>
                <a:ea typeface="MS PGothic" pitchFamily="34" charset="-128"/>
                <a:cs typeface="+mn-cs"/>
              </a:rPr>
              <a:t>nd</a:t>
            </a:r>
            <a:r>
              <a:rPr kumimoji="1" lang="en-US" altLang="ko-KR"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 WS</a:t>
            </a:r>
            <a:r>
              <a:rPr kumimoji="1" lang="en-US" altLang="ja-JP" sz="2400" b="1" i="0" u="none" strike="noStrike" kern="0" cap="none" spc="0" normalizeH="0" baseline="0" noProof="0" dirty="0" smtClean="0">
                <a:ln>
                  <a:noFill/>
                </a:ln>
                <a:solidFill>
                  <a:schemeClr val="tx1"/>
                </a:solidFill>
                <a:effectLst/>
                <a:uLnTx/>
                <a:uFillTx/>
                <a:latin typeface="Times New Roman" pitchFamily="18" charset="0"/>
                <a:ea typeface="MS PGothic" pitchFamily="34" charset="-128"/>
                <a:cs typeface="+mn-cs"/>
              </a:rPr>
              <a:t>)</a:t>
            </a:r>
            <a:endParaRPr kumimoji="1" lang="en-US" altLang="ko-KR" sz="2400" b="0" i="0" u="none" strike="noStrike" kern="0" cap="none" spc="0" normalizeH="0" baseline="0" noProof="0" dirty="0" smtClean="0">
              <a:ln>
                <a:noFill/>
              </a:ln>
              <a:solidFill>
                <a:schemeClr val="tx1"/>
              </a:solidFill>
              <a:effectLst/>
              <a:uLnTx/>
              <a:uFillTx/>
              <a:latin typeface="휴먼모음T" pitchFamily="18" charset="-127"/>
              <a:ea typeface="휴먼모음T" pitchFamily="18" charset="-127"/>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64261"/>
                                        </p:tgtEl>
                                        <p:attrNameLst>
                                          <p:attrName>style.visibility</p:attrName>
                                        </p:attrNameLst>
                                      </p:cBhvr>
                                      <p:to>
                                        <p:strVal val="visible"/>
                                      </p:to>
                                    </p:set>
                                    <p:animEffect transition="in" filter="randombar(horizontal)">
                                      <p:cBhvr>
                                        <p:cTn id="7" dur="500"/>
                                        <p:tgtEl>
                                          <p:spTgt spid="864261"/>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864269"/>
                                        </p:tgtEl>
                                        <p:attrNameLst>
                                          <p:attrName>style.visibility</p:attrName>
                                        </p:attrNameLst>
                                      </p:cBhvr>
                                      <p:to>
                                        <p:strVal val="visible"/>
                                      </p:to>
                                    </p:set>
                                    <p:anim calcmode="lin" valueType="num">
                                      <p:cBhvr>
                                        <p:cTn id="11" dur="1000" fill="hold"/>
                                        <p:tgtEl>
                                          <p:spTgt spid="864269"/>
                                        </p:tgtEl>
                                        <p:attrNameLst>
                                          <p:attrName>ppt_w</p:attrName>
                                        </p:attrNameLst>
                                      </p:cBhvr>
                                      <p:tavLst>
                                        <p:tav tm="0">
                                          <p:val>
                                            <p:strVal val="#ppt_w*0.70"/>
                                          </p:val>
                                        </p:tav>
                                        <p:tav tm="100000">
                                          <p:val>
                                            <p:strVal val="#ppt_w"/>
                                          </p:val>
                                        </p:tav>
                                      </p:tavLst>
                                    </p:anim>
                                    <p:anim calcmode="lin" valueType="num">
                                      <p:cBhvr>
                                        <p:cTn id="12" dur="1000" fill="hold"/>
                                        <p:tgtEl>
                                          <p:spTgt spid="864269"/>
                                        </p:tgtEl>
                                        <p:attrNameLst>
                                          <p:attrName>ppt_h</p:attrName>
                                        </p:attrNameLst>
                                      </p:cBhvr>
                                      <p:tavLst>
                                        <p:tav tm="0">
                                          <p:val>
                                            <p:strVal val="#ppt_h"/>
                                          </p:val>
                                        </p:tav>
                                        <p:tav tm="100000">
                                          <p:val>
                                            <p:strVal val="#ppt_h"/>
                                          </p:val>
                                        </p:tav>
                                      </p:tavLst>
                                    </p:anim>
                                    <p:animEffect transition="in" filter="fade">
                                      <p:cBhvr>
                                        <p:cTn id="13" dur="1000"/>
                                        <p:tgtEl>
                                          <p:spTgt spid="864269"/>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randombar(horizontal)">
                                      <p:cBhvr>
                                        <p:cTn id="17" dur="500"/>
                                        <p:tgtEl>
                                          <p:spTgt spid="6">
                                            <p:bg/>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6">
                                            <p:txEl>
                                              <p:pRg st="0" end="0"/>
                                            </p:txEl>
                                          </p:spTgt>
                                        </p:tgtEl>
                                      </p:cBhvr>
                                    </p:animEffect>
                                    <p:set>
                                      <p:cBhvr>
                                        <p:cTn id="25" dur="1" fill="hold">
                                          <p:stCondLst>
                                            <p:cond delay="499"/>
                                          </p:stCondLst>
                                        </p:cTn>
                                        <p:tgtEl>
                                          <p:spTgt spid="6">
                                            <p:txEl>
                                              <p:pRg st="0" end="0"/>
                                            </p:txEl>
                                          </p:spTgt>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6">
                                            <p:bg/>
                                          </p:spTgt>
                                        </p:tgtEl>
                                      </p:cBhvr>
                                    </p:animEffect>
                                    <p:set>
                                      <p:cBhvr>
                                        <p:cTn id="28" dur="1" fill="hold">
                                          <p:stCondLst>
                                            <p:cond delay="499"/>
                                          </p:stCondLst>
                                        </p:cTn>
                                        <p:tgtEl>
                                          <p:spTgt spid="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61" grpId="0" animBg="1"/>
      <p:bldP spid="6" grpId="0" build="p" animBg="1"/>
      <p:bldP spid="6" grpId="1" build="p" animBg="1"/>
    </p:bldLst>
  </p:timing>
</p:sld>
</file>

<file path=ppt/theme/theme1.xml><?xml version="1.0" encoding="utf-8"?>
<a:theme xmlns:a="http://schemas.openxmlformats.org/drawingml/2006/main" name="기본 디자인">
  <a:themeElements>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기본 디자인">
      <a:majorFont>
        <a:latin typeface="굴림"/>
        <a:ea typeface="굴림"/>
        <a:cs typeface=""/>
      </a:majorFont>
      <a:minorFont>
        <a:latin typeface="굴림"/>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66FF99">
                <a:alpha val="89999"/>
              </a:srgbClr>
            </a:gs>
            <a:gs pos="50000">
              <a:srgbClr val="66FF99">
                <a:gamma/>
                <a:tint val="0"/>
                <a:invGamma/>
              </a:srgbClr>
            </a:gs>
            <a:gs pos="100000">
              <a:srgbClr val="66FF99">
                <a:alpha val="89999"/>
              </a:srgb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4000" b="1" i="0" u="none" strike="noStrike" cap="none" normalizeH="0" baseline="0" smtClean="0">
            <a:ln>
              <a:noFill/>
            </a:ln>
            <a:solidFill>
              <a:schemeClr val="tx1"/>
            </a:solidFill>
            <a:effectLst/>
            <a:latin typeface="HY헤드라인M" pitchFamily="18" charset="-127"/>
            <a:ea typeface="HY헤드라인M" pitchFamily="18" charset="-127"/>
          </a:defRPr>
        </a:defPPr>
      </a:lstStyle>
    </a:spDef>
    <a:lnDef>
      <a:spPr bwMode="auto">
        <a:xfrm>
          <a:off x="0" y="0"/>
          <a:ext cx="1" cy="1"/>
        </a:xfrm>
        <a:custGeom>
          <a:avLst/>
          <a:gdLst/>
          <a:ahLst/>
          <a:cxnLst/>
          <a:rect l="0" t="0" r="0" b="0"/>
          <a:pathLst/>
        </a:custGeom>
        <a:gradFill rotWithShape="1">
          <a:gsLst>
            <a:gs pos="0">
              <a:srgbClr val="66FF99">
                <a:alpha val="89999"/>
              </a:srgbClr>
            </a:gs>
            <a:gs pos="50000">
              <a:srgbClr val="66FF99">
                <a:gamma/>
                <a:tint val="0"/>
                <a:invGamma/>
              </a:srgbClr>
            </a:gs>
            <a:gs pos="100000">
              <a:srgbClr val="66FF99">
                <a:alpha val="89999"/>
              </a:srgbClr>
            </a:gs>
          </a:gsLst>
          <a:lin ang="5400000" scaled="1"/>
        </a:gra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1" hangingPunct="1">
          <a:lnSpc>
            <a:spcPct val="100000"/>
          </a:lnSpc>
          <a:spcBef>
            <a:spcPct val="0"/>
          </a:spcBef>
          <a:spcAft>
            <a:spcPct val="0"/>
          </a:spcAft>
          <a:buClrTx/>
          <a:buSzTx/>
          <a:buFontTx/>
          <a:buNone/>
          <a:tabLst/>
          <a:defRPr kumimoji="1" lang="ko-KR" altLang="en-US" sz="4000" b="1" i="0" u="none" strike="noStrike" cap="none" normalizeH="0" baseline="0" smtClean="0">
            <a:ln>
              <a:noFill/>
            </a:ln>
            <a:solidFill>
              <a:schemeClr val="tx1"/>
            </a:solidFill>
            <a:effectLst/>
            <a:latin typeface="HY헤드라인M" pitchFamily="18" charset="-127"/>
            <a:ea typeface="HY헤드라인M" pitchFamily="18" charset="-127"/>
          </a:defRPr>
        </a:defPPr>
      </a:lstStyle>
    </a:lnDef>
  </a:objectDefaults>
  <a:extraClrSchemeLst>
    <a:extraClrScheme>
      <a:clrScheme name="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11946</TotalTime>
  <Words>6774</Words>
  <Application>Microsoft Office PowerPoint</Application>
  <PresentationFormat>화면 슬라이드 쇼(16:9)</PresentationFormat>
  <Paragraphs>437</Paragraphs>
  <Slides>40</Slides>
  <Notes>40</Notes>
  <HiddenSlides>0</HiddenSlides>
  <MMClips>0</MMClips>
  <ScaleCrop>false</ScaleCrop>
  <HeadingPairs>
    <vt:vector size="6" baseType="variant">
      <vt:variant>
        <vt:lpstr>테마</vt:lpstr>
      </vt:variant>
      <vt:variant>
        <vt:i4>1</vt:i4>
      </vt:variant>
      <vt:variant>
        <vt:lpstr>포함된 OLE 서버</vt:lpstr>
      </vt:variant>
      <vt:variant>
        <vt:i4>1</vt:i4>
      </vt:variant>
      <vt:variant>
        <vt:lpstr>슬라이드 제목</vt:lpstr>
      </vt:variant>
      <vt:variant>
        <vt:i4>40</vt:i4>
      </vt:variant>
    </vt:vector>
  </HeadingPairs>
  <TitlesOfParts>
    <vt:vector size="42" baseType="lpstr">
      <vt:lpstr>기본 디자인</vt:lpstr>
      <vt:lpstr>Photo Editor 사진</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Thank you!</vt:lpstr>
    </vt:vector>
  </TitlesOfParts>
  <Company>엠아이케이</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subject>섭리사</dc:subject>
  <dc:creator>김영란</dc:creator>
  <cp:lastModifiedBy>문인표</cp:lastModifiedBy>
  <cp:revision>543</cp:revision>
  <dcterms:created xsi:type="dcterms:W3CDTF">2006-03-22T07:51:19Z</dcterms:created>
  <dcterms:modified xsi:type="dcterms:W3CDTF">2014-02-19T05:09:37Z</dcterms:modified>
</cp:coreProperties>
</file>