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35" r:id="rId1"/>
  </p:sldMasterIdLst>
  <p:notesMasterIdLst>
    <p:notesMasterId r:id="rId27"/>
  </p:notesMasterIdLst>
  <p:handoutMasterIdLst>
    <p:handoutMasterId r:id="rId28"/>
  </p:handoutMasterIdLst>
  <p:sldIdLst>
    <p:sldId id="475" r:id="rId2"/>
    <p:sldId id="411" r:id="rId3"/>
    <p:sldId id="413" r:id="rId4"/>
    <p:sldId id="412" r:id="rId5"/>
    <p:sldId id="472" r:id="rId6"/>
    <p:sldId id="467" r:id="rId7"/>
    <p:sldId id="442" r:id="rId8"/>
    <p:sldId id="443" r:id="rId9"/>
    <p:sldId id="444" r:id="rId10"/>
    <p:sldId id="459" r:id="rId11"/>
    <p:sldId id="468" r:id="rId12"/>
    <p:sldId id="471" r:id="rId13"/>
    <p:sldId id="446" r:id="rId14"/>
    <p:sldId id="447" r:id="rId15"/>
    <p:sldId id="448" r:id="rId16"/>
    <p:sldId id="449" r:id="rId17"/>
    <p:sldId id="464" r:id="rId18"/>
    <p:sldId id="450" r:id="rId19"/>
    <p:sldId id="469" r:id="rId20"/>
    <p:sldId id="452" r:id="rId21"/>
    <p:sldId id="466" r:id="rId22"/>
    <p:sldId id="470" r:id="rId23"/>
    <p:sldId id="419" r:id="rId24"/>
    <p:sldId id="454" r:id="rId25"/>
    <p:sldId id="420" r:id="rId26"/>
  </p:sldIdLst>
  <p:sldSz cx="9144000" cy="6858000" type="screen4x3"/>
  <p:notesSz cx="7104063" cy="10234613"/>
  <p:defaultTextStyle>
    <a:defPPr>
      <a:defRPr lang="ko-KR"/>
    </a:defPPr>
    <a:lvl1pPr algn="l" rtl="0" fontAlgn="base" latinLnBrk="1">
      <a:spcBef>
        <a:spcPct val="0"/>
      </a:spcBef>
      <a:spcAft>
        <a:spcPct val="0"/>
      </a:spcAft>
      <a:defRPr kumimoji="1" sz="2100" kern="1200">
        <a:solidFill>
          <a:schemeClr val="tx1"/>
        </a:solidFill>
        <a:latin typeface="Geneva"/>
        <a:ea typeface="굴림" pitchFamily="50" charset="-127"/>
        <a:cs typeface="+mn-cs"/>
      </a:defRPr>
    </a:lvl1pPr>
    <a:lvl2pPr marL="394659" indent="-173097" algn="l" rtl="0" fontAlgn="base" latinLnBrk="1">
      <a:spcBef>
        <a:spcPct val="0"/>
      </a:spcBef>
      <a:spcAft>
        <a:spcPct val="0"/>
      </a:spcAft>
      <a:defRPr kumimoji="1" sz="2100" kern="1200">
        <a:solidFill>
          <a:schemeClr val="tx1"/>
        </a:solidFill>
        <a:latin typeface="Geneva"/>
        <a:ea typeface="굴림" pitchFamily="50" charset="-127"/>
        <a:cs typeface="+mn-cs"/>
      </a:defRPr>
    </a:lvl2pPr>
    <a:lvl3pPr marL="790089" indent="-346962" algn="l" rtl="0" fontAlgn="base" latinLnBrk="1">
      <a:spcBef>
        <a:spcPct val="0"/>
      </a:spcBef>
      <a:spcAft>
        <a:spcPct val="0"/>
      </a:spcAft>
      <a:defRPr kumimoji="1" sz="2100" kern="1200">
        <a:solidFill>
          <a:schemeClr val="tx1"/>
        </a:solidFill>
        <a:latin typeface="Geneva"/>
        <a:ea typeface="굴림" pitchFamily="50" charset="-127"/>
        <a:cs typeface="+mn-cs"/>
      </a:defRPr>
    </a:lvl3pPr>
    <a:lvl4pPr marL="1185518" indent="-520828" algn="l" rtl="0" fontAlgn="base" latinLnBrk="1">
      <a:spcBef>
        <a:spcPct val="0"/>
      </a:spcBef>
      <a:spcAft>
        <a:spcPct val="0"/>
      </a:spcAft>
      <a:defRPr kumimoji="1" sz="2100" kern="1200">
        <a:solidFill>
          <a:schemeClr val="tx1"/>
        </a:solidFill>
        <a:latin typeface="Geneva"/>
        <a:ea typeface="굴림" pitchFamily="50" charset="-127"/>
        <a:cs typeface="+mn-cs"/>
      </a:defRPr>
    </a:lvl4pPr>
    <a:lvl5pPr marL="1580946" indent="-694693" algn="l" rtl="0" fontAlgn="base" latinLnBrk="1">
      <a:spcBef>
        <a:spcPct val="0"/>
      </a:spcBef>
      <a:spcAft>
        <a:spcPct val="0"/>
      </a:spcAft>
      <a:defRPr kumimoji="1" sz="2100" kern="1200">
        <a:solidFill>
          <a:schemeClr val="tx1"/>
        </a:solidFill>
        <a:latin typeface="Geneva"/>
        <a:ea typeface="굴림" pitchFamily="50" charset="-127"/>
        <a:cs typeface="+mn-cs"/>
      </a:defRPr>
    </a:lvl5pPr>
    <a:lvl6pPr marL="1107817" algn="l" defTabSz="443126" rtl="0" eaLnBrk="1" latinLnBrk="1" hangingPunct="1">
      <a:defRPr kumimoji="1" sz="2100" kern="1200">
        <a:solidFill>
          <a:schemeClr val="tx1"/>
        </a:solidFill>
        <a:latin typeface="Geneva"/>
        <a:ea typeface="굴림" pitchFamily="50" charset="-127"/>
        <a:cs typeface="+mn-cs"/>
      </a:defRPr>
    </a:lvl6pPr>
    <a:lvl7pPr marL="1329380" algn="l" defTabSz="443126" rtl="0" eaLnBrk="1" latinLnBrk="1" hangingPunct="1">
      <a:defRPr kumimoji="1" sz="2100" kern="1200">
        <a:solidFill>
          <a:schemeClr val="tx1"/>
        </a:solidFill>
        <a:latin typeface="Geneva"/>
        <a:ea typeface="굴림" pitchFamily="50" charset="-127"/>
        <a:cs typeface="+mn-cs"/>
      </a:defRPr>
    </a:lvl7pPr>
    <a:lvl8pPr marL="1550943" algn="l" defTabSz="443126" rtl="0" eaLnBrk="1" latinLnBrk="1" hangingPunct="1">
      <a:defRPr kumimoji="1" sz="2100" kern="1200">
        <a:solidFill>
          <a:schemeClr val="tx1"/>
        </a:solidFill>
        <a:latin typeface="Geneva"/>
        <a:ea typeface="굴림" pitchFamily="50" charset="-127"/>
        <a:cs typeface="+mn-cs"/>
      </a:defRPr>
    </a:lvl8pPr>
    <a:lvl9pPr marL="1772508" algn="l" defTabSz="443126" rtl="0" eaLnBrk="1" latinLnBrk="1" hangingPunct="1">
      <a:defRPr kumimoji="1" sz="2100" kern="1200">
        <a:solidFill>
          <a:schemeClr val="tx1"/>
        </a:solidFill>
        <a:latin typeface="Geneva"/>
        <a:ea typeface="굴림" pitchFamily="50" charset="-127"/>
        <a:cs typeface="+mn-cs"/>
      </a:defRPr>
    </a:lvl9pPr>
  </p:defaultTextStyle>
  <p:extLst>
    <p:ext uri="{EFAFB233-063F-42B5-8137-9DF3F51BA10A}">
      <p15:sldGuideLst xmlns="" xmlns:p15="http://schemas.microsoft.com/office/powerpoint/2012/main">
        <p15:guide id="1" orient="horz" pos="3237">
          <p15:clr>
            <a:srgbClr val="A4A3A4"/>
          </p15:clr>
        </p15:guide>
        <p15:guide id="2" pos="575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C000"/>
    <a:srgbClr val="E9FFA3"/>
    <a:srgbClr val="F7D5F5"/>
    <a:srgbClr val="D3F0F9"/>
    <a:srgbClr val="FFFF99"/>
    <a:srgbClr val="0070C0"/>
    <a:srgbClr val="001A6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밝은 스타일 3 - 강조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50" autoAdjust="0"/>
    <p:restoredTop sz="95918" autoAdjust="0"/>
  </p:normalViewPr>
  <p:slideViewPr>
    <p:cSldViewPr>
      <p:cViewPr>
        <p:scale>
          <a:sx n="60" d="100"/>
          <a:sy n="60" d="100"/>
        </p:scale>
        <p:origin x="-1380" y="-390"/>
      </p:cViewPr>
      <p:guideLst>
        <p:guide orient="horz" pos="2160"/>
        <p:guide pos="2880"/>
      </p:guideLst>
    </p:cSldViewPr>
  </p:slideViewPr>
  <p:outlineViewPr>
    <p:cViewPr>
      <p:scale>
        <a:sx n="33" d="100"/>
        <a:sy n="33" d="100"/>
      </p:scale>
      <p:origin x="0" y="2886"/>
    </p:cViewPr>
  </p:outlineViewPr>
  <p:notesTextViewPr>
    <p:cViewPr>
      <p:scale>
        <a:sx n="100" d="100"/>
        <a:sy n="100" d="100"/>
      </p:scale>
      <p:origin x="0" y="0"/>
    </p:cViewPr>
  </p:notesTextViewPr>
  <p:sorterViewPr>
    <p:cViewPr>
      <p:scale>
        <a:sx n="50" d="100"/>
        <a:sy n="50" d="100"/>
      </p:scale>
      <p:origin x="0" y="4926"/>
    </p:cViewPr>
  </p:sorterViewPr>
  <p:notesViewPr>
    <p:cSldViewPr>
      <p:cViewPr varScale="1">
        <p:scale>
          <a:sx n="60" d="100"/>
          <a:sy n="60" d="100"/>
        </p:scale>
        <p:origin x="-3221"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8427" cy="511731"/>
          </a:xfrm>
          <a:prstGeom prst="rect">
            <a:avLst/>
          </a:prstGeom>
        </p:spPr>
        <p:txBody>
          <a:bodyPr vert="horz" lIns="99066" tIns="49533" rIns="99066" bIns="49533" rtlCol="0"/>
          <a:lstStyle>
            <a:lvl1pPr algn="l">
              <a:defRPr sz="1300">
                <a:latin typeface="Geneva" charset="0"/>
                <a:ea typeface="+mn-ea"/>
              </a:defRPr>
            </a:lvl1pPr>
          </a:lstStyle>
          <a:p>
            <a:pPr>
              <a:defRPr/>
            </a:pPr>
            <a:endParaRPr lang="ko-KR" altLang="en-US"/>
          </a:p>
        </p:txBody>
      </p:sp>
      <p:sp>
        <p:nvSpPr>
          <p:cNvPr id="4" name="바닥글 개체 틀 3"/>
          <p:cNvSpPr>
            <a:spLocks noGrp="1"/>
          </p:cNvSpPr>
          <p:nvPr>
            <p:ph type="ftr" sz="quarter" idx="2"/>
          </p:nvPr>
        </p:nvSpPr>
        <p:spPr>
          <a:xfrm>
            <a:off x="0" y="9721106"/>
            <a:ext cx="3078427" cy="511731"/>
          </a:xfrm>
          <a:prstGeom prst="rect">
            <a:avLst/>
          </a:prstGeom>
        </p:spPr>
        <p:txBody>
          <a:bodyPr vert="horz" lIns="99066" tIns="49533" rIns="99066" bIns="49533" rtlCol="0" anchor="b"/>
          <a:lstStyle>
            <a:lvl1pPr algn="l">
              <a:defRPr sz="1300">
                <a:latin typeface="Geneva" charset="0"/>
                <a:ea typeface="+mn-ea"/>
              </a:defRPr>
            </a:lvl1pPr>
          </a:lstStyle>
          <a:p>
            <a:pPr>
              <a:defRPr/>
            </a:pPr>
            <a:endParaRPr lang="ko-KR" altLang="en-US"/>
          </a:p>
        </p:txBody>
      </p:sp>
    </p:spTree>
    <p:extLst>
      <p:ext uri="{BB962C8B-B14F-4D97-AF65-F5344CB8AC3E}">
        <p14:creationId xmlns:p14="http://schemas.microsoft.com/office/powerpoint/2010/main" val="1099475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078427" cy="511731"/>
          </a:xfrm>
          <a:prstGeom prst="rect">
            <a:avLst/>
          </a:prstGeom>
        </p:spPr>
        <p:txBody>
          <a:bodyPr vert="horz" lIns="99066" tIns="49533" rIns="99066" bIns="49533" rtlCol="0"/>
          <a:lstStyle>
            <a:lvl1pPr algn="l">
              <a:defRPr sz="1300">
                <a:latin typeface="Geneva" charset="0"/>
                <a:ea typeface="+mn-ea"/>
              </a:defRPr>
            </a:lvl1pPr>
          </a:lstStyle>
          <a:p>
            <a:pPr>
              <a:defRPr/>
            </a:pPr>
            <a:endParaRPr lang="ko-KR" altLang="en-US"/>
          </a:p>
        </p:txBody>
      </p:sp>
      <p:sp>
        <p:nvSpPr>
          <p:cNvPr id="3" name="날짜 개체 틀 2"/>
          <p:cNvSpPr>
            <a:spLocks noGrp="1"/>
          </p:cNvSpPr>
          <p:nvPr>
            <p:ph type="dt" idx="1"/>
          </p:nvPr>
        </p:nvSpPr>
        <p:spPr>
          <a:xfrm>
            <a:off x="4023992" y="0"/>
            <a:ext cx="3078427" cy="511731"/>
          </a:xfrm>
          <a:prstGeom prst="rect">
            <a:avLst/>
          </a:prstGeom>
        </p:spPr>
        <p:txBody>
          <a:bodyPr vert="horz" lIns="99066" tIns="49533" rIns="99066" bIns="49533" rtlCol="0"/>
          <a:lstStyle>
            <a:lvl1pPr algn="r">
              <a:defRPr sz="1300">
                <a:latin typeface="Geneva" charset="0"/>
                <a:ea typeface="+mn-ea"/>
              </a:defRPr>
            </a:lvl1pPr>
          </a:lstStyle>
          <a:p>
            <a:pPr>
              <a:defRPr/>
            </a:pPr>
            <a:fld id="{49687DB4-220D-4E19-9DDB-63122A1B6E6F}" type="datetimeFigureOut">
              <a:rPr lang="ko-KR" altLang="en-US"/>
              <a:pPr>
                <a:defRPr/>
              </a:pPr>
              <a:t>2014-02-20</a:t>
            </a:fld>
            <a:endParaRPr lang="ko-KR" altLang="en-US"/>
          </a:p>
        </p:txBody>
      </p:sp>
      <p:sp>
        <p:nvSpPr>
          <p:cNvPr id="4" name="슬라이드 이미지 개체 틀 3"/>
          <p:cNvSpPr>
            <a:spLocks noGrp="1" noRot="1" noChangeAspect="1"/>
          </p:cNvSpPr>
          <p:nvPr>
            <p:ph type="sldImg" idx="2"/>
          </p:nvPr>
        </p:nvSpPr>
        <p:spPr>
          <a:xfrm>
            <a:off x="992188" y="766763"/>
            <a:ext cx="5119687" cy="3838575"/>
          </a:xfrm>
          <a:prstGeom prst="rect">
            <a:avLst/>
          </a:prstGeom>
          <a:noFill/>
          <a:ln w="12700">
            <a:solidFill>
              <a:prstClr val="black"/>
            </a:solidFill>
          </a:ln>
        </p:spPr>
        <p:txBody>
          <a:bodyPr vert="horz" lIns="99066" tIns="49533" rIns="99066" bIns="49533" rtlCol="0" anchor="ctr"/>
          <a:lstStyle/>
          <a:p>
            <a:pPr lvl="0"/>
            <a:endParaRPr lang="ko-KR" altLang="en-US" noProof="0" smtClean="0"/>
          </a:p>
        </p:txBody>
      </p:sp>
      <p:sp>
        <p:nvSpPr>
          <p:cNvPr id="5" name="슬라이드 노트 개체 틀 4"/>
          <p:cNvSpPr>
            <a:spLocks noGrp="1"/>
          </p:cNvSpPr>
          <p:nvPr>
            <p:ph type="body" sz="quarter" idx="3"/>
          </p:nvPr>
        </p:nvSpPr>
        <p:spPr>
          <a:xfrm>
            <a:off x="710407" y="4861441"/>
            <a:ext cx="5683250" cy="4605576"/>
          </a:xfrm>
          <a:prstGeom prst="rect">
            <a:avLst/>
          </a:prstGeom>
        </p:spPr>
        <p:txBody>
          <a:bodyPr vert="horz" lIns="99066" tIns="49533" rIns="99066" bIns="49533"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 name="바닥글 개체 틀 5"/>
          <p:cNvSpPr>
            <a:spLocks noGrp="1"/>
          </p:cNvSpPr>
          <p:nvPr>
            <p:ph type="ftr" sz="quarter" idx="4"/>
          </p:nvPr>
        </p:nvSpPr>
        <p:spPr>
          <a:xfrm>
            <a:off x="0" y="9721106"/>
            <a:ext cx="3078427" cy="511731"/>
          </a:xfrm>
          <a:prstGeom prst="rect">
            <a:avLst/>
          </a:prstGeom>
        </p:spPr>
        <p:txBody>
          <a:bodyPr vert="horz" lIns="99066" tIns="49533" rIns="99066" bIns="49533" rtlCol="0" anchor="b"/>
          <a:lstStyle>
            <a:lvl1pPr algn="l">
              <a:defRPr sz="1300">
                <a:latin typeface="Geneva" charset="0"/>
                <a:ea typeface="+mn-ea"/>
              </a:defRPr>
            </a:lvl1pPr>
          </a:lstStyle>
          <a:p>
            <a:pPr>
              <a:defRPr/>
            </a:pPr>
            <a:endParaRPr lang="ko-KR" altLang="en-US"/>
          </a:p>
        </p:txBody>
      </p:sp>
      <p:sp>
        <p:nvSpPr>
          <p:cNvPr id="7" name="슬라이드 번호 개체 틀 6"/>
          <p:cNvSpPr>
            <a:spLocks noGrp="1"/>
          </p:cNvSpPr>
          <p:nvPr>
            <p:ph type="sldNum" sz="quarter" idx="5"/>
          </p:nvPr>
        </p:nvSpPr>
        <p:spPr>
          <a:xfrm>
            <a:off x="4023992" y="9721106"/>
            <a:ext cx="3078427" cy="511731"/>
          </a:xfrm>
          <a:prstGeom prst="rect">
            <a:avLst/>
          </a:prstGeom>
        </p:spPr>
        <p:txBody>
          <a:bodyPr vert="horz" lIns="99066" tIns="49533" rIns="99066" bIns="49533" rtlCol="0" anchor="b"/>
          <a:lstStyle>
            <a:lvl1pPr algn="r">
              <a:defRPr sz="1300">
                <a:latin typeface="Geneva" charset="0"/>
                <a:ea typeface="+mn-ea"/>
              </a:defRPr>
            </a:lvl1pPr>
          </a:lstStyle>
          <a:p>
            <a:pPr>
              <a:defRPr/>
            </a:pPr>
            <a:fld id="{69C39010-708F-4B8E-A5DB-46BC56EEDBE7}" type="slidenum">
              <a:rPr lang="ko-KR" altLang="en-US"/>
              <a:pPr>
                <a:defRPr/>
              </a:pPr>
              <a:t>‹#›</a:t>
            </a:fld>
            <a:endParaRPr lang="ko-KR" altLang="en-US"/>
          </a:p>
        </p:txBody>
      </p:sp>
    </p:spTree>
    <p:extLst>
      <p:ext uri="{BB962C8B-B14F-4D97-AF65-F5344CB8AC3E}">
        <p14:creationId xmlns:p14="http://schemas.microsoft.com/office/powerpoint/2010/main" val="493837703"/>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000" kern="1200">
        <a:solidFill>
          <a:schemeClr val="tx1"/>
        </a:solidFill>
        <a:latin typeface="+mn-lt"/>
        <a:ea typeface="+mn-ea"/>
        <a:cs typeface="+mn-cs"/>
      </a:defRPr>
    </a:lvl1pPr>
    <a:lvl2pPr marL="394659" algn="l" rtl="0" eaLnBrk="0" fontAlgn="base" latinLnBrk="1" hangingPunct="0">
      <a:spcBef>
        <a:spcPct val="30000"/>
      </a:spcBef>
      <a:spcAft>
        <a:spcPct val="0"/>
      </a:spcAft>
      <a:defRPr sz="1000" kern="1200">
        <a:solidFill>
          <a:schemeClr val="tx1"/>
        </a:solidFill>
        <a:latin typeface="+mn-lt"/>
        <a:ea typeface="+mn-ea"/>
        <a:cs typeface="+mn-cs"/>
      </a:defRPr>
    </a:lvl2pPr>
    <a:lvl3pPr marL="790089" algn="l" rtl="0" eaLnBrk="0" fontAlgn="base" latinLnBrk="1" hangingPunct="0">
      <a:spcBef>
        <a:spcPct val="30000"/>
      </a:spcBef>
      <a:spcAft>
        <a:spcPct val="0"/>
      </a:spcAft>
      <a:defRPr sz="1000" kern="1200">
        <a:solidFill>
          <a:schemeClr val="tx1"/>
        </a:solidFill>
        <a:latin typeface="+mn-lt"/>
        <a:ea typeface="+mn-ea"/>
        <a:cs typeface="+mn-cs"/>
      </a:defRPr>
    </a:lvl3pPr>
    <a:lvl4pPr marL="1185518" algn="l" rtl="0" eaLnBrk="0" fontAlgn="base" latinLnBrk="1" hangingPunct="0">
      <a:spcBef>
        <a:spcPct val="30000"/>
      </a:spcBef>
      <a:spcAft>
        <a:spcPct val="0"/>
      </a:spcAft>
      <a:defRPr sz="1000" kern="1200">
        <a:solidFill>
          <a:schemeClr val="tx1"/>
        </a:solidFill>
        <a:latin typeface="+mn-lt"/>
        <a:ea typeface="+mn-ea"/>
        <a:cs typeface="+mn-cs"/>
      </a:defRPr>
    </a:lvl4pPr>
    <a:lvl5pPr marL="1580946" algn="l" rtl="0" eaLnBrk="0" fontAlgn="base" latinLnBrk="1" hangingPunct="0">
      <a:spcBef>
        <a:spcPct val="30000"/>
      </a:spcBef>
      <a:spcAft>
        <a:spcPct val="0"/>
      </a:spcAft>
      <a:defRPr sz="1000" kern="1200">
        <a:solidFill>
          <a:schemeClr val="tx1"/>
        </a:solidFill>
        <a:latin typeface="+mn-lt"/>
        <a:ea typeface="+mn-ea"/>
        <a:cs typeface="+mn-cs"/>
      </a:defRPr>
    </a:lvl5pPr>
    <a:lvl6pPr marL="1976345" algn="l" defTabSz="790538" rtl="0" eaLnBrk="1" latinLnBrk="1" hangingPunct="1">
      <a:defRPr sz="1000" kern="1200">
        <a:solidFill>
          <a:schemeClr val="tx1"/>
        </a:solidFill>
        <a:latin typeface="+mn-lt"/>
        <a:ea typeface="+mn-ea"/>
        <a:cs typeface="+mn-cs"/>
      </a:defRPr>
    </a:lvl6pPr>
    <a:lvl7pPr marL="2371614" algn="l" defTabSz="790538" rtl="0" eaLnBrk="1" latinLnBrk="1" hangingPunct="1">
      <a:defRPr sz="1000" kern="1200">
        <a:solidFill>
          <a:schemeClr val="tx1"/>
        </a:solidFill>
        <a:latin typeface="+mn-lt"/>
        <a:ea typeface="+mn-ea"/>
        <a:cs typeface="+mn-cs"/>
      </a:defRPr>
    </a:lvl7pPr>
    <a:lvl8pPr marL="2766884" algn="l" defTabSz="790538" rtl="0" eaLnBrk="1" latinLnBrk="1" hangingPunct="1">
      <a:defRPr sz="1000" kern="1200">
        <a:solidFill>
          <a:schemeClr val="tx1"/>
        </a:solidFill>
        <a:latin typeface="+mn-lt"/>
        <a:ea typeface="+mn-ea"/>
        <a:cs typeface="+mn-cs"/>
      </a:defRPr>
    </a:lvl8pPr>
    <a:lvl9pPr marL="3162152" algn="l" defTabSz="790538" rtl="0" eaLnBrk="1" latinLnBrk="1"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wi</a:t>
            </a:r>
            <a:endParaRPr lang="ko-KR" altLang="en-US" dirty="0"/>
          </a:p>
        </p:txBody>
      </p:sp>
      <p:sp>
        <p:nvSpPr>
          <p:cNvPr id="4" name="슬라이드 번호 개체 틀 3"/>
          <p:cNvSpPr>
            <a:spLocks noGrp="1"/>
          </p:cNvSpPr>
          <p:nvPr>
            <p:ph type="sldNum" sz="quarter" idx="10"/>
          </p:nvPr>
        </p:nvSpPr>
        <p:spPr/>
        <p:txBody>
          <a:bodyPr/>
          <a:lstStyle/>
          <a:p>
            <a:pPr>
              <a:defRPr/>
            </a:pPr>
            <a:fld id="{69C39010-708F-4B8E-A5DB-46BC56EEDBE7}" type="slidenum">
              <a:rPr lang="ko-KR" altLang="en-US" smtClean="0"/>
              <a:pPr>
                <a:defRPr/>
              </a:pPr>
              <a:t>16</a:t>
            </a:fld>
            <a:endParaRPr lang="ko-KR" altLang="en-US"/>
          </a:p>
        </p:txBody>
      </p:sp>
    </p:spTree>
    <p:extLst>
      <p:ext uri="{BB962C8B-B14F-4D97-AF65-F5344CB8AC3E}">
        <p14:creationId xmlns:p14="http://schemas.microsoft.com/office/powerpoint/2010/main" val="9615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슬라이드 이미지 개체 틀 1"/>
          <p:cNvSpPr>
            <a:spLocks noGrp="1" noRot="1" noChangeAspect="1" noTextEdit="1"/>
          </p:cNvSpPr>
          <p:nvPr>
            <p:ph type="sldImg"/>
          </p:nvPr>
        </p:nvSpPr>
        <p:spPr bwMode="auto">
          <a:xfrm>
            <a:off x="992188" y="766763"/>
            <a:ext cx="5119687" cy="3838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p>
        </p:txBody>
      </p:sp>
      <p:sp>
        <p:nvSpPr>
          <p:cNvPr id="14340"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spcBef>
                <a:spcPct val="30000"/>
              </a:spcBef>
              <a:defRPr sz="2200">
                <a:solidFill>
                  <a:schemeClr val="tx1"/>
                </a:solidFill>
                <a:latin typeface="Malgun Gothic" panose="020B0503020000020004" pitchFamily="34" charset="-127"/>
                <a:ea typeface="Malgun Gothic" panose="020B0503020000020004" pitchFamily="34" charset="-127"/>
              </a:defRPr>
            </a:lvl1pPr>
            <a:lvl2pPr marL="804913" indent="-309582" latinLnBrk="1">
              <a:spcBef>
                <a:spcPct val="30000"/>
              </a:spcBef>
              <a:defRPr sz="2200">
                <a:solidFill>
                  <a:schemeClr val="tx1"/>
                </a:solidFill>
                <a:latin typeface="Malgun Gothic" panose="020B0503020000020004" pitchFamily="34" charset="-127"/>
                <a:ea typeface="Malgun Gothic" panose="020B0503020000020004" pitchFamily="34" charset="-127"/>
              </a:defRPr>
            </a:lvl2pPr>
            <a:lvl3pPr marL="1238327" indent="-247665" latinLnBrk="1">
              <a:spcBef>
                <a:spcPct val="30000"/>
              </a:spcBef>
              <a:defRPr sz="2200">
                <a:solidFill>
                  <a:schemeClr val="tx1"/>
                </a:solidFill>
                <a:latin typeface="Malgun Gothic" panose="020B0503020000020004" pitchFamily="34" charset="-127"/>
                <a:ea typeface="Malgun Gothic" panose="020B0503020000020004" pitchFamily="34" charset="-127"/>
              </a:defRPr>
            </a:lvl3pPr>
            <a:lvl4pPr marL="1733658" indent="-247665" latinLnBrk="1">
              <a:spcBef>
                <a:spcPct val="30000"/>
              </a:spcBef>
              <a:defRPr sz="2200">
                <a:solidFill>
                  <a:schemeClr val="tx1"/>
                </a:solidFill>
                <a:latin typeface="Malgun Gothic" panose="020B0503020000020004" pitchFamily="34" charset="-127"/>
                <a:ea typeface="Malgun Gothic" panose="020B0503020000020004" pitchFamily="34" charset="-127"/>
              </a:defRPr>
            </a:lvl4pPr>
            <a:lvl5pPr marL="2228989" indent="-247665" latinLnBrk="1">
              <a:spcBef>
                <a:spcPct val="30000"/>
              </a:spcBef>
              <a:defRPr sz="2200">
                <a:solidFill>
                  <a:schemeClr val="tx1"/>
                </a:solidFill>
                <a:latin typeface="Malgun Gothic" panose="020B0503020000020004" pitchFamily="34" charset="-127"/>
                <a:ea typeface="Malgun Gothic" panose="020B0503020000020004" pitchFamily="34" charset="-127"/>
              </a:defRPr>
            </a:lvl5pPr>
            <a:lvl6pPr marL="2724319" indent="-247665" eaLnBrk="0" fontAlgn="base" latinLnBrk="1" hangingPunct="0">
              <a:spcBef>
                <a:spcPct val="30000"/>
              </a:spcBef>
              <a:spcAft>
                <a:spcPct val="0"/>
              </a:spcAft>
              <a:defRPr sz="2200">
                <a:solidFill>
                  <a:schemeClr val="tx1"/>
                </a:solidFill>
                <a:latin typeface="Malgun Gothic" panose="020B0503020000020004" pitchFamily="34" charset="-127"/>
                <a:ea typeface="Malgun Gothic" panose="020B0503020000020004" pitchFamily="34" charset="-127"/>
              </a:defRPr>
            </a:lvl6pPr>
            <a:lvl7pPr marL="3219650" indent="-247665" eaLnBrk="0" fontAlgn="base" latinLnBrk="1" hangingPunct="0">
              <a:spcBef>
                <a:spcPct val="30000"/>
              </a:spcBef>
              <a:spcAft>
                <a:spcPct val="0"/>
              </a:spcAft>
              <a:defRPr sz="2200">
                <a:solidFill>
                  <a:schemeClr val="tx1"/>
                </a:solidFill>
                <a:latin typeface="Malgun Gothic" panose="020B0503020000020004" pitchFamily="34" charset="-127"/>
                <a:ea typeface="Malgun Gothic" panose="020B0503020000020004" pitchFamily="34" charset="-127"/>
              </a:defRPr>
            </a:lvl7pPr>
            <a:lvl8pPr marL="3714981" indent="-247665" eaLnBrk="0" fontAlgn="base" latinLnBrk="1" hangingPunct="0">
              <a:spcBef>
                <a:spcPct val="30000"/>
              </a:spcBef>
              <a:spcAft>
                <a:spcPct val="0"/>
              </a:spcAft>
              <a:defRPr sz="2200">
                <a:solidFill>
                  <a:schemeClr val="tx1"/>
                </a:solidFill>
                <a:latin typeface="Malgun Gothic" panose="020B0503020000020004" pitchFamily="34" charset="-127"/>
                <a:ea typeface="Malgun Gothic" panose="020B0503020000020004" pitchFamily="34" charset="-127"/>
              </a:defRPr>
            </a:lvl8pPr>
            <a:lvl9pPr marL="4210312" indent="-247665" eaLnBrk="0" fontAlgn="base" latinLnBrk="1" hangingPunct="0">
              <a:spcBef>
                <a:spcPct val="30000"/>
              </a:spcBef>
              <a:spcAft>
                <a:spcPct val="0"/>
              </a:spcAft>
              <a:defRPr sz="2200">
                <a:solidFill>
                  <a:schemeClr val="tx1"/>
                </a:solidFill>
                <a:latin typeface="Malgun Gothic" panose="020B0503020000020004" pitchFamily="34" charset="-127"/>
                <a:ea typeface="Malgun Gothic" panose="020B0503020000020004" pitchFamily="34" charset="-127"/>
              </a:defRPr>
            </a:lvl9pPr>
          </a:lstStyle>
          <a:p>
            <a:pPr>
              <a:spcBef>
                <a:spcPct val="0"/>
              </a:spcBef>
            </a:pPr>
            <a:fld id="{6A521E88-E37F-463D-8D22-5E1523256015}" type="slidenum">
              <a:rPr lang="ko-KR" altLang="en-US" sz="1300">
                <a:latin typeface="Geneva"/>
              </a:rPr>
              <a:pPr>
                <a:spcBef>
                  <a:spcPct val="0"/>
                </a:spcBef>
              </a:pPr>
              <a:t>19</a:t>
            </a:fld>
            <a:endParaRPr lang="ko-KR" altLang="en-US" sz="1300">
              <a:latin typeface="Geneva"/>
            </a:endParaRPr>
          </a:p>
        </p:txBody>
      </p:sp>
    </p:spTree>
    <p:extLst>
      <p:ext uri="{BB962C8B-B14F-4D97-AF65-F5344CB8AC3E}">
        <p14:creationId xmlns:p14="http://schemas.microsoft.com/office/powerpoint/2010/main" val="1640488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5" name="Picture 2" descr="C:\Users\chie\Desktop\세계본부\pics\logo\천일국엠블램최종.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748735"/>
            <a:ext cx="3312368" cy="31933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p:cNvGrpSpPr/>
          <p:nvPr/>
        </p:nvGrpSpPr>
        <p:grpSpPr>
          <a:xfrm>
            <a:off x="5489729" y="6351711"/>
            <a:ext cx="3624271" cy="523220"/>
            <a:chOff x="5489729" y="6351711"/>
            <a:chExt cx="3624271" cy="523220"/>
          </a:xfrm>
        </p:grpSpPr>
        <p:pic>
          <p:nvPicPr>
            <p:cNvPr id="10" name="그림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1" name="직사각형 10"/>
            <p:cNvSpPr/>
            <p:nvPr userDrawn="1"/>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grpSp>
      <p:sp>
        <p:nvSpPr>
          <p:cNvPr id="12" name="슬라이드 번호 개체 틀 5"/>
          <p:cNvSpPr>
            <a:spLocks noGrp="1"/>
          </p:cNvSpPr>
          <p:nvPr>
            <p:ph type="sldNum" sz="quarter" idx="12"/>
          </p:nvPr>
        </p:nvSpPr>
        <p:spPr>
          <a:xfrm>
            <a:off x="3492049" y="6414880"/>
            <a:ext cx="2133600" cy="365125"/>
          </a:xfrm>
          <a:prstGeom prst="rect">
            <a:avLst/>
          </a:prstGeom>
        </p:spPr>
        <p:txBody>
          <a:bodyPr/>
          <a:lstStyle>
            <a:lvl1pPr algn="ctr">
              <a:defRPr sz="1200" b="1">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defRPr>
            </a:lvl1pPr>
          </a:lstStyle>
          <a:p>
            <a:fld id="{DFB831B2-29C6-41F0-B4C1-EF7EF68669BB}" type="slidenum">
              <a:rPr lang="ko-KR" altLang="en-US" smtClean="0"/>
              <a:pPr/>
              <a:t>‹#›</a:t>
            </a:fld>
            <a:endParaRPr lang="ko-KR" altLang="en-US" dirty="0"/>
          </a:p>
        </p:txBody>
      </p:sp>
      <p:sp>
        <p:nvSpPr>
          <p:cNvPr id="13" name="직사각형 12"/>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
        <p:nvSpPr>
          <p:cNvPr id="14" name="타원 13"/>
          <p:cNvSpPr/>
          <p:nvPr/>
        </p:nvSpPr>
        <p:spPr>
          <a:xfrm>
            <a:off x="2987824" y="1748735"/>
            <a:ext cx="3296714" cy="314246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685800" y="1268760"/>
            <a:ext cx="7772400" cy="1470025"/>
          </a:xfrm>
          <a:solidFill>
            <a:schemeClr val="bg1">
              <a:alpha val="45000"/>
            </a:schemeClr>
          </a:solidFill>
        </p:spPr>
        <p:txBody>
          <a:bodyPr/>
          <a:lstStyle>
            <a:lvl1pPr>
              <a:defRPr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lvl1pPr>
          </a:lstStyle>
          <a:p>
            <a:r>
              <a:rPr lang="ko-KR" altLang="en-US" smtClean="0"/>
              <a:t>마스터 제목 스타일 편집</a:t>
            </a:r>
            <a:endParaRPr lang="ko-KR" altLang="en-US" dirty="0"/>
          </a:p>
        </p:txBody>
      </p:sp>
      <p:sp>
        <p:nvSpPr>
          <p:cNvPr id="3" name="부제목 2"/>
          <p:cNvSpPr>
            <a:spLocks noGrp="1"/>
          </p:cNvSpPr>
          <p:nvPr>
            <p:ph type="subTitle" idx="1"/>
          </p:nvPr>
        </p:nvSpPr>
        <p:spPr>
          <a:xfrm>
            <a:off x="2059632" y="3886200"/>
            <a:ext cx="6400800" cy="622920"/>
          </a:xfrm>
          <a:solidFill>
            <a:schemeClr val="bg1">
              <a:alpha val="32000"/>
            </a:schemeClr>
          </a:solidFill>
        </p:spPr>
        <p:txBody>
          <a:bodyPr>
            <a:normAutofit/>
          </a:bodyPr>
          <a:lstStyle>
            <a:lvl1pPr marL="0" indent="0" algn="r">
              <a:buNone/>
              <a:defRPr sz="28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dirty="0"/>
          </a:p>
        </p:txBody>
      </p:sp>
      <p:pic>
        <p:nvPicPr>
          <p:cNvPr id="18" name="Picture 2" descr="C:\Users\chie\Desktop\세계본부\pics\logo\천일국엠블램최종.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992116" y="1640506"/>
            <a:ext cx="3303784" cy="329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08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13FA84-EE8D-443E-8120-58D46D471116}" type="datetime1">
              <a:rPr lang="ko-KR" altLang="en-US" smtClean="0"/>
              <a:t>2014-02-20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42ED15-EA1E-4B20-80FB-39849B05A64D}" type="slidenum">
              <a:rPr lang="ko-KR" altLang="en-US" smtClean="0"/>
              <a:t>‹#›</a:t>
            </a:fld>
            <a:endParaRPr lang="ko-KR" altLang="en-US"/>
          </a:p>
        </p:txBody>
      </p:sp>
    </p:spTree>
    <p:extLst>
      <p:ext uri="{BB962C8B-B14F-4D97-AF65-F5344CB8AC3E}">
        <p14:creationId xmlns:p14="http://schemas.microsoft.com/office/powerpoint/2010/main" val="58336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구역 머리글">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C3B97CC-5597-4689-A734-6AF36D6E8C98}" type="datetime1">
              <a:rPr lang="ko-KR" altLang="en-US" smtClean="0"/>
              <a:t>2014-02-20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FB831B2-29C6-41F0-B4C1-EF7EF68669BB}" type="slidenum">
              <a:rPr lang="ko-KR" altLang="en-US" smtClean="0"/>
              <a:pPr/>
              <a:t>‹#›</a:t>
            </a:fld>
            <a:endParaRPr lang="ko-KR"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슬라이드 번호 개체 틀 5"/>
          <p:cNvSpPr txBox="1">
            <a:spLocks/>
          </p:cNvSpPr>
          <p:nvPr/>
        </p:nvSpPr>
        <p:spPr>
          <a:xfrm>
            <a:off x="3492049" y="6414880"/>
            <a:ext cx="2133600" cy="365125"/>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b="1" kern="1200">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a:lstStyle>
          <a:p>
            <a:fld id="{E818AF9B-156F-481F-B8D4-F9E03A3A2611}" type="slidenum">
              <a:rPr lang="en-US" altLang="ja-JP" smtClean="0"/>
              <a:pPr/>
              <a:t>‹#›</a:t>
            </a:fld>
            <a:endParaRPr lang="en-US" altLang="ja-JP"/>
          </a:p>
        </p:txBody>
      </p:sp>
      <p:pic>
        <p:nvPicPr>
          <p:cNvPr id="10" name="그림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1" name="직사각형 10"/>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12" name="직사각형 11"/>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Tree>
    <p:extLst>
      <p:ext uri="{BB962C8B-B14F-4D97-AF65-F5344CB8AC3E}">
        <p14:creationId xmlns:p14="http://schemas.microsoft.com/office/powerpoint/2010/main" val="1835324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구역 머리글">
    <p:spTree>
      <p:nvGrpSpPr>
        <p:cNvPr id="1" name=""/>
        <p:cNvGrpSpPr/>
        <p:nvPr/>
      </p:nvGrpSpPr>
      <p:grpSpPr>
        <a:xfrm>
          <a:off x="0" y="0"/>
          <a:ext cx="0" cy="0"/>
          <a:chOff x="0" y="0"/>
          <a:chExt cx="0" cy="0"/>
        </a:xfrm>
      </p:grpSpPr>
      <p:pic>
        <p:nvPicPr>
          <p:cNvPr id="5" name="그림 7" descr="ui_05.jpg"/>
          <p:cNvPicPr>
            <a:picLocks noChangeAspect="1"/>
          </p:cNvPicPr>
          <p:nvPr userDrawn="1"/>
        </p:nvPicPr>
        <p:blipFill>
          <a:blip r:embed="rId2" cstate="print"/>
          <a:srcRect t="30208" b="60417"/>
          <a:stretch>
            <a:fillRect/>
          </a:stretch>
        </p:blipFill>
        <p:spPr bwMode="auto">
          <a:xfrm>
            <a:off x="3592457" y="6500958"/>
            <a:ext cx="2173587" cy="273345"/>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제목 슬라이드">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5" name="Picture 2" descr="C:\Users\chie\Desktop\세계본부\pics\logo\천일국엠블램최종.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748735"/>
            <a:ext cx="3312368" cy="31933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그룹 6"/>
          <p:cNvGrpSpPr/>
          <p:nvPr/>
        </p:nvGrpSpPr>
        <p:grpSpPr>
          <a:xfrm>
            <a:off x="5489729" y="6351711"/>
            <a:ext cx="3624271" cy="523220"/>
            <a:chOff x="5489729" y="6351711"/>
            <a:chExt cx="3624271" cy="523220"/>
          </a:xfrm>
        </p:grpSpPr>
        <p:pic>
          <p:nvPicPr>
            <p:cNvPr id="10" name="그림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1" name="직사각형 10"/>
            <p:cNvSpPr/>
            <p:nvPr userDrawn="1"/>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grpSp>
      <p:sp>
        <p:nvSpPr>
          <p:cNvPr id="12" name="슬라이드 번호 개체 틀 5"/>
          <p:cNvSpPr>
            <a:spLocks noGrp="1"/>
          </p:cNvSpPr>
          <p:nvPr>
            <p:ph type="sldNum" sz="quarter" idx="12"/>
          </p:nvPr>
        </p:nvSpPr>
        <p:spPr>
          <a:xfrm>
            <a:off x="3492049" y="6414880"/>
            <a:ext cx="2133600" cy="365125"/>
          </a:xfrm>
          <a:prstGeom prst="rect">
            <a:avLst/>
          </a:prstGeom>
        </p:spPr>
        <p:txBody>
          <a:bodyPr/>
          <a:lstStyle>
            <a:lvl1pPr algn="ctr">
              <a:defRPr sz="1200" b="1">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defRPr>
            </a:lvl1pPr>
          </a:lstStyle>
          <a:p>
            <a:fld id="{D5B6911B-97AD-4C69-8CAC-8722EA7C5819}" type="slidenum">
              <a:rPr lang="ko-KR" altLang="en-US" smtClean="0"/>
              <a:t>‹#›</a:t>
            </a:fld>
            <a:endParaRPr lang="ko-KR" altLang="en-US"/>
          </a:p>
        </p:txBody>
      </p:sp>
      <p:sp>
        <p:nvSpPr>
          <p:cNvPr id="13" name="직사각형 12"/>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
        <p:nvSpPr>
          <p:cNvPr id="14" name="타원 13"/>
          <p:cNvSpPr/>
          <p:nvPr/>
        </p:nvSpPr>
        <p:spPr>
          <a:xfrm>
            <a:off x="2987824" y="1748735"/>
            <a:ext cx="3296714" cy="314246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307" y="1655244"/>
            <a:ext cx="3360863" cy="333148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직사각형 3"/>
          <p:cNvSpPr/>
          <p:nvPr/>
        </p:nvSpPr>
        <p:spPr>
          <a:xfrm>
            <a:off x="0" y="0"/>
            <a:ext cx="9144000" cy="6874931"/>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그룹 18"/>
          <p:cNvGrpSpPr/>
          <p:nvPr/>
        </p:nvGrpSpPr>
        <p:grpSpPr>
          <a:xfrm>
            <a:off x="-108520" y="6253288"/>
            <a:ext cx="9361040" cy="647700"/>
            <a:chOff x="-108520" y="6253288"/>
            <a:chExt cx="9361040" cy="647700"/>
          </a:xfrm>
        </p:grpSpPr>
        <p:pic>
          <p:nvPicPr>
            <p:cNvPr id="2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그림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22" name="직사각형 21"/>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23" name="직사각형 22"/>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grpSp>
    </p:spTree>
    <p:extLst>
      <p:ext uri="{BB962C8B-B14F-4D97-AF65-F5344CB8AC3E}">
        <p14:creationId xmlns:p14="http://schemas.microsoft.com/office/powerpoint/2010/main" val="2413177084"/>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bg>
      <p:bgPr>
        <a:blipFill dpi="0" rotWithShape="1">
          <a:blip r:embed="rId2">
            <a:alphaModFix amt="33000"/>
            <a:lum/>
          </a:blip>
          <a:srcRect/>
          <a:stretch>
            <a:fillRect l="-13000" r="-13000"/>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그룹 3"/>
          <p:cNvGrpSpPr/>
          <p:nvPr/>
        </p:nvGrpSpPr>
        <p:grpSpPr>
          <a:xfrm>
            <a:off x="-108520" y="6253288"/>
            <a:ext cx="9361040" cy="647700"/>
            <a:chOff x="-108520" y="6253288"/>
            <a:chExt cx="9361040" cy="647700"/>
          </a:xfrm>
        </p:grpSpPr>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그림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6" name="직사각형 15"/>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10" name="직사각형 9"/>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grpSp>
      <p:sp>
        <p:nvSpPr>
          <p:cNvPr id="2" name="제목 1"/>
          <p:cNvSpPr>
            <a:spLocks noGrp="1"/>
          </p:cNvSpPr>
          <p:nvPr>
            <p:ph type="title"/>
          </p:nvPr>
        </p:nvSpPr>
        <p:spPr>
          <a:xfrm>
            <a:off x="457200" y="-18256"/>
            <a:ext cx="8229600" cy="1143000"/>
          </a:xfrm>
        </p:spPr>
        <p:txBody>
          <a:bodyPr>
            <a:normAutofit/>
          </a:bodyPr>
          <a:lstStyle>
            <a:lvl1pPr>
              <a:defRPr sz="4000"/>
            </a:lvl1pPr>
          </a:lstStyle>
          <a:p>
            <a:r>
              <a:rPr lang="ko-KR" altLang="en-US"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7976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bg>
      <p:bgPr>
        <a:blipFill dpi="0" rotWithShape="1">
          <a:blip r:embed="rId2">
            <a:alphaModFix amt="29000"/>
            <a:lum/>
          </a:blip>
          <a:srcRect/>
          <a:stretch>
            <a:fillRect l="-13000" r="-13000"/>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15" name="슬라이드 번호 개체 틀 5"/>
          <p:cNvSpPr>
            <a:spLocks noGrp="1"/>
          </p:cNvSpPr>
          <p:nvPr>
            <p:ph type="sldNum" sz="quarter" idx="12"/>
          </p:nvPr>
        </p:nvSpPr>
        <p:spPr>
          <a:xfrm>
            <a:off x="3492049" y="6414880"/>
            <a:ext cx="2133600" cy="365125"/>
          </a:xfrm>
          <a:prstGeom prst="rect">
            <a:avLst/>
          </a:prstGeom>
        </p:spPr>
        <p:txBody>
          <a:bodyPr/>
          <a:lstStyle>
            <a:lvl1pPr algn="ctr">
              <a:defRPr sz="1200" b="1">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defRPr>
            </a:lvl1pPr>
          </a:lstStyle>
          <a:p>
            <a:fld id="{DFB831B2-29C6-41F0-B4C1-EF7EF68669BB}" type="slidenum">
              <a:rPr lang="ko-KR" altLang="en-US" smtClean="0"/>
              <a:pPr/>
              <a:t>‹#›</a:t>
            </a:fld>
            <a:endParaRPr lang="ko-KR" altLang="en-US" dirty="0"/>
          </a:p>
        </p:txBody>
      </p:sp>
      <p:pic>
        <p:nvPicPr>
          <p:cNvPr id="17" name="그림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8" name="직사각형 17"/>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10" name="직사각형 9"/>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Tree>
    <p:extLst>
      <p:ext uri="{BB962C8B-B14F-4D97-AF65-F5344CB8AC3E}">
        <p14:creationId xmlns:p14="http://schemas.microsoft.com/office/powerpoint/2010/main" val="279669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제목만">
    <p:bg>
      <p:bgPr>
        <a:blipFill dpi="0" rotWithShape="1">
          <a:blip r:embed="rId2">
            <a:alphaModFix amt="32000"/>
            <a:lum/>
          </a:blip>
          <a:srcRect/>
          <a:stretch>
            <a:fillRect l="-13000" r="-13000"/>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제목 1"/>
          <p:cNvSpPr>
            <a:spLocks noGrp="1"/>
          </p:cNvSpPr>
          <p:nvPr>
            <p:ph type="title"/>
          </p:nvPr>
        </p:nvSpPr>
        <p:spPr>
          <a:xfrm>
            <a:off x="457200" y="-27384"/>
            <a:ext cx="8229600" cy="1143000"/>
          </a:xfrm>
        </p:spPr>
        <p:txBody>
          <a:bodyPr>
            <a:normAutofit/>
          </a:bodyPr>
          <a:lstStyle>
            <a:lvl1pPr>
              <a:defRPr sz="4000"/>
            </a:lvl1pPr>
          </a:lstStyle>
          <a:p>
            <a:r>
              <a:rPr lang="ko-KR" altLang="en-US" smtClean="0"/>
              <a:t>마스터 제목 스타일 편집</a:t>
            </a:r>
            <a:endParaRPr lang="ko-KR" altLang="en-US" dirty="0"/>
          </a:p>
        </p:txBody>
      </p:sp>
      <p:sp>
        <p:nvSpPr>
          <p:cNvPr id="14" name="슬라이드 번호 개체 틀 5"/>
          <p:cNvSpPr>
            <a:spLocks noGrp="1"/>
          </p:cNvSpPr>
          <p:nvPr>
            <p:ph type="sldNum" sz="quarter" idx="12"/>
          </p:nvPr>
        </p:nvSpPr>
        <p:spPr>
          <a:xfrm>
            <a:off x="3492049" y="6414880"/>
            <a:ext cx="2133600" cy="365125"/>
          </a:xfrm>
          <a:prstGeom prst="rect">
            <a:avLst/>
          </a:prstGeom>
        </p:spPr>
        <p:txBody>
          <a:bodyPr/>
          <a:lstStyle>
            <a:lvl1pPr algn="ctr">
              <a:defRPr sz="1200" b="1">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defRPr>
            </a:lvl1pPr>
          </a:lstStyle>
          <a:p>
            <a:fld id="{DFB831B2-29C6-41F0-B4C1-EF7EF68669BB}" type="slidenum">
              <a:rPr lang="ko-KR" altLang="en-US" smtClean="0"/>
              <a:pPr/>
              <a:t>‹#›</a:t>
            </a:fld>
            <a:endParaRPr lang="ko-KR" altLang="en-US" dirty="0"/>
          </a:p>
        </p:txBody>
      </p:sp>
      <p:pic>
        <p:nvPicPr>
          <p:cNvPr id="16" name="그림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7" name="직사각형 16"/>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9" name="직사각형 8"/>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Tree>
    <p:extLst>
      <p:ext uri="{BB962C8B-B14F-4D97-AF65-F5344CB8AC3E}">
        <p14:creationId xmlns:p14="http://schemas.microsoft.com/office/powerpoint/2010/main" val="407545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빈 화면">
    <p:bg>
      <p:bgPr>
        <a:blipFill dpi="0" rotWithShape="1">
          <a:blip r:embed="rId2">
            <a:alphaModFix amt="30000"/>
            <a:lum/>
          </a:blip>
          <a:srcRect/>
          <a:stretch>
            <a:fillRect l="-13000" r="-13000"/>
          </a:stretch>
        </a:blip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253288"/>
            <a:ext cx="936104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슬라이드 번호 개체 틀 5"/>
          <p:cNvSpPr>
            <a:spLocks noGrp="1"/>
          </p:cNvSpPr>
          <p:nvPr>
            <p:ph type="sldNum" sz="quarter" idx="12"/>
          </p:nvPr>
        </p:nvSpPr>
        <p:spPr>
          <a:xfrm>
            <a:off x="3492049" y="6414880"/>
            <a:ext cx="2133600" cy="365125"/>
          </a:xfrm>
          <a:prstGeom prst="rect">
            <a:avLst/>
          </a:prstGeom>
        </p:spPr>
        <p:txBody>
          <a:bodyPr/>
          <a:lstStyle>
            <a:lvl1pPr algn="ctr">
              <a:defRPr sz="1200" b="1">
                <a:solidFill>
                  <a:schemeClr val="bg1">
                    <a:lumMod val="95000"/>
                  </a:schemeClr>
                </a:solidFill>
                <a:effectLst>
                  <a:outerShdw blurRad="38100" dist="38100" dir="2700000" algn="tl">
                    <a:srgbClr val="000000">
                      <a:alpha val="43137"/>
                    </a:srgbClr>
                  </a:outerShdw>
                </a:effectLst>
                <a:latin typeface="바탕체" pitchFamily="17" charset="-127"/>
                <a:ea typeface="바탕체" pitchFamily="17" charset="-127"/>
              </a:defRPr>
            </a:lvl1pPr>
          </a:lstStyle>
          <a:p>
            <a:fld id="{DFB831B2-29C6-41F0-B4C1-EF7EF68669BB}" type="slidenum">
              <a:rPr lang="ko-KR" altLang="en-US" smtClean="0"/>
              <a:pPr/>
              <a:t>‹#›</a:t>
            </a:fld>
            <a:endParaRPr lang="ko-KR" altLang="en-US" dirty="0"/>
          </a:p>
        </p:txBody>
      </p:sp>
      <p:pic>
        <p:nvPicPr>
          <p:cNvPr id="14" name="그림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9729" y="6360382"/>
            <a:ext cx="450423" cy="433513"/>
          </a:xfrm>
          <a:prstGeom prst="rect">
            <a:avLst/>
          </a:prstGeom>
        </p:spPr>
      </p:pic>
      <p:sp>
        <p:nvSpPr>
          <p:cNvPr id="15" name="직사각형 14"/>
          <p:cNvSpPr/>
          <p:nvPr/>
        </p:nvSpPr>
        <p:spPr>
          <a:xfrm>
            <a:off x="5868144" y="6351711"/>
            <a:ext cx="3245856" cy="523220"/>
          </a:xfrm>
          <a:prstGeom prst="rect">
            <a:avLst/>
          </a:prstGeom>
        </p:spPr>
        <p:txBody>
          <a:bodyPr wrap="square">
            <a:spAutoFit/>
          </a:bodyPr>
          <a:lstStyle/>
          <a:p>
            <a:pPr marL="0" marR="0" lvl="0" indent="0" algn="just"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Family Federation for World Peace and Unification</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rPr>
              <a:t>International  Headquarters</a:t>
            </a:r>
            <a:endParaRPr kumimoji="0" lang="ko-KR"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okila" panose="020B0604020202020204" pitchFamily="34" charset="0"/>
              <a:ea typeface="+mn-ea"/>
              <a:cs typeface="Kokila" panose="020B0604020202020204" pitchFamily="34" charset="0"/>
            </a:endParaRPr>
          </a:p>
        </p:txBody>
      </p:sp>
      <p:sp>
        <p:nvSpPr>
          <p:cNvPr id="7" name="직사각형 6"/>
          <p:cNvSpPr/>
          <p:nvPr/>
        </p:nvSpPr>
        <p:spPr>
          <a:xfrm>
            <a:off x="103032" y="6394207"/>
            <a:ext cx="3977371" cy="338554"/>
          </a:xfrm>
          <a:prstGeom prst="rect">
            <a:avLst/>
          </a:prstGeom>
        </p:spPr>
        <p:txBody>
          <a:bodyPr wrap="none">
            <a:spAutoFit/>
          </a:bodyPr>
          <a:lstStyle/>
          <a:p>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World National</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Leaders</a:t>
            </a:r>
            <a:r>
              <a:rPr lang="en-US" altLang="ko-KR" sz="1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 </a:t>
            </a:r>
            <a:r>
              <a:rPr lang="en-US" altLang="ko-KR" sz="16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rPr>
              <a:t>Assembly 2014</a:t>
            </a:r>
            <a:endParaRPr lang="ko-KR" altLang="en-US" sz="1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Y그래픽" panose="02030600000101010101" pitchFamily="18" charset="-127"/>
              <a:ea typeface="HY그래픽" panose="02030600000101010101" pitchFamily="18" charset="-127"/>
            </a:endParaRPr>
          </a:p>
        </p:txBody>
      </p:sp>
    </p:spTree>
    <p:extLst>
      <p:ext uri="{BB962C8B-B14F-4D97-AF65-F5344CB8AC3E}">
        <p14:creationId xmlns:p14="http://schemas.microsoft.com/office/powerpoint/2010/main" val="289878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6C7F6AA6-47B5-473B-B456-4C5811286CA7}" type="datetime1">
              <a:rPr lang="ko-KR" altLang="en-US" smtClean="0"/>
              <a:t>2014-02-20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42ED15-EA1E-4B20-80FB-39849B05A64D}" type="slidenum">
              <a:rPr lang="ko-KR" altLang="en-US" smtClean="0"/>
              <a:t>‹#›</a:t>
            </a:fld>
            <a:endParaRPr lang="ko-KR" altLang="en-US"/>
          </a:p>
        </p:txBody>
      </p:sp>
    </p:spTree>
    <p:extLst>
      <p:ext uri="{BB962C8B-B14F-4D97-AF65-F5344CB8AC3E}">
        <p14:creationId xmlns:p14="http://schemas.microsoft.com/office/powerpoint/2010/main" val="403805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B89A46A-4A8A-481B-A4F7-F38C9263349F}" type="datetime1">
              <a:rPr lang="ko-KR" altLang="en-US" smtClean="0"/>
              <a:t>2014-02-20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3142ED15-EA1E-4B20-80FB-39849B05A64D}" type="slidenum">
              <a:rPr lang="ko-KR" altLang="en-US" smtClean="0"/>
              <a:t>‹#›</a:t>
            </a:fld>
            <a:endParaRPr lang="ko-KR" altLang="en-US"/>
          </a:p>
        </p:txBody>
      </p:sp>
    </p:spTree>
    <p:extLst>
      <p:ext uri="{BB962C8B-B14F-4D97-AF65-F5344CB8AC3E}">
        <p14:creationId xmlns:p14="http://schemas.microsoft.com/office/powerpoint/2010/main" val="60680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A3F573C5-E51A-4F9B-B73F-F53F1B22B16D}" type="datetime1">
              <a:rPr lang="ko-KR" altLang="en-US" smtClean="0"/>
              <a:t>2014-02-20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3142ED15-EA1E-4B20-80FB-39849B05A64D}" type="slidenum">
              <a:rPr lang="ko-KR" altLang="en-US" smtClean="0"/>
              <a:t>‹#›</a:t>
            </a:fld>
            <a:endParaRPr lang="ko-KR" altLang="en-US"/>
          </a:p>
        </p:txBody>
      </p:sp>
    </p:spTree>
    <p:extLst>
      <p:ext uri="{BB962C8B-B14F-4D97-AF65-F5344CB8AC3E}">
        <p14:creationId xmlns:p14="http://schemas.microsoft.com/office/powerpoint/2010/main" val="366983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FC5C8-8B21-4003-8C8A-33881DA46804}" type="datetime1">
              <a:rPr lang="ko-KR" altLang="en-US" smtClean="0"/>
              <a:t>2014-02-20</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6911B-97AD-4C69-8CAC-8722EA7C5819}" type="slidenum">
              <a:rPr lang="ko-KR" altLang="en-US" smtClean="0"/>
              <a:t>‹#›</a:t>
            </a:fld>
            <a:endParaRPr lang="ko-KR" altLang="en-US"/>
          </a:p>
        </p:txBody>
      </p:sp>
    </p:spTree>
    <p:extLst>
      <p:ext uri="{BB962C8B-B14F-4D97-AF65-F5344CB8AC3E}">
        <p14:creationId xmlns:p14="http://schemas.microsoft.com/office/powerpoint/2010/main" val="2289013231"/>
      </p:ext>
    </p:extLst>
  </p:cSld>
  <p:clrMap bg1="lt1" tx1="dk1" bg2="lt2" tx2="dk2" accent1="accent1" accent2="accent2" accent3="accent3" accent4="accent4" accent5="accent5" accent6="accent6" hlink="hlink" folHlink="folHlink"/>
  <p:sldLayoutIdLst>
    <p:sldLayoutId id="2147484936" r:id="rId1"/>
    <p:sldLayoutId id="2147484937" r:id="rId2"/>
    <p:sldLayoutId id="2147484938" r:id="rId3"/>
    <p:sldLayoutId id="2147484939" r:id="rId4"/>
    <p:sldLayoutId id="2147484940" r:id="rId5"/>
    <p:sldLayoutId id="2147484941" r:id="rId6"/>
    <p:sldLayoutId id="2147484942" r:id="rId7"/>
    <p:sldLayoutId id="2147484943" r:id="rId8"/>
    <p:sldLayoutId id="2147484944" r:id="rId9"/>
    <p:sldLayoutId id="2147484945" r:id="rId10"/>
    <p:sldLayoutId id="2147484946" r:id="rId11"/>
    <p:sldLayoutId id="2147484872" r:id="rId12"/>
  </p:sldLayoutIdLst>
  <p:hf sldNum="0"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041" y="257222"/>
            <a:ext cx="7772797" cy="1470555"/>
          </a:xfrm>
          <a:extLst/>
        </p:spPr>
        <p:txBody>
          <a:bodyPr rtlCol="0">
            <a:normAutofit/>
          </a:bodyPr>
          <a:lstStyle/>
          <a:p>
            <a:pPr>
              <a:defRPr/>
            </a:pPr>
            <a:r>
              <a:rPr lang="en-US" b="1" dirty="0" smtClean="0"/>
              <a:t>True Parents’ Life Course</a:t>
            </a:r>
            <a:endParaRPr lang="en-US" b="1" dirty="0"/>
          </a:p>
        </p:txBody>
      </p:sp>
      <p:sp>
        <p:nvSpPr>
          <p:cNvPr id="5" name="Subtitle 2"/>
          <p:cNvSpPr>
            <a:spLocks noGrp="1"/>
          </p:cNvSpPr>
          <p:nvPr>
            <p:ph type="subTitle" idx="1"/>
          </p:nvPr>
        </p:nvSpPr>
        <p:spPr>
          <a:xfrm>
            <a:off x="2555776" y="5589240"/>
            <a:ext cx="6400800" cy="622973"/>
          </a:xfrm>
          <a:extLst/>
        </p:spPr>
        <p:txBody>
          <a:bodyPr rtlCol="0">
            <a:normAutofit/>
          </a:bodyPr>
          <a:lstStyle/>
          <a:p>
            <a:pPr defTabSz="790646">
              <a:defRPr/>
            </a:pPr>
            <a:r>
              <a:rPr lang="en-US" sz="2300" dirty="0"/>
              <a:t>Prof. Oh, </a:t>
            </a:r>
            <a:r>
              <a:rPr lang="en-US" sz="2300" dirty="0" err="1"/>
              <a:t>Taek</a:t>
            </a:r>
            <a:r>
              <a:rPr lang="en-US" sz="2300" dirty="0"/>
              <a:t> Yong</a:t>
            </a:r>
          </a:p>
        </p:txBody>
      </p:sp>
    </p:spTree>
    <p:extLst>
      <p:ext uri="{BB962C8B-B14F-4D97-AF65-F5344CB8AC3E}">
        <p14:creationId xmlns:p14="http://schemas.microsoft.com/office/powerpoint/2010/main" val="382213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1358867" y="2276872"/>
            <a:ext cx="7531100" cy="3529012"/>
          </a:xfrm>
        </p:spPr>
        <p:txBody>
          <a:bodyPr>
            <a:noAutofit/>
          </a:bodyPr>
          <a:lstStyle/>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Central place</a:t>
            </a:r>
            <a:r>
              <a:rPr lang="ko-KR" altLang="en-US"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of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goodness</a:t>
            </a:r>
          </a:p>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Place</a:t>
            </a:r>
            <a:r>
              <a:rPr lang="ko-KR" altLang="en-US"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where God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rests eternally</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p>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Place</a:t>
            </a:r>
            <a:r>
              <a:rPr lang="ko-KR" altLang="en-US"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where God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feels stimulating happiness eternally</a:t>
            </a:r>
          </a:p>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Place</a:t>
            </a:r>
            <a:r>
              <a:rPr lang="ko-KR" altLang="en-US"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where God’s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Words are realized substantially</a:t>
            </a:r>
          </a:p>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Central place of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truth</a:t>
            </a:r>
          </a:p>
          <a:p>
            <a:pPr marL="443126" indent="-443126">
              <a:lnSpc>
                <a:spcPct val="110000"/>
              </a:lnSpc>
              <a:buFont typeface="+mj-lt"/>
              <a:buAutoNum type="arabicPeriod"/>
            </a:pP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Central place</a:t>
            </a:r>
            <a:r>
              <a:rPr lang="ko-KR" altLang="en-US" sz="23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a:latin typeface="Arial Unicode MS" panose="020B0604020202020204" pitchFamily="50" charset="-127"/>
                <a:ea typeface="Arial Unicode MS" panose="020B0604020202020204" pitchFamily="50" charset="-127"/>
                <a:cs typeface="Arial Unicode MS" panose="020B0604020202020204" pitchFamily="50" charset="-127"/>
              </a:rPr>
              <a:t>of </a:t>
            </a: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original </a:t>
            </a:r>
            <a:r>
              <a:rPr lang="en-US" altLang="ko-KR" sz="2300" spc="-145" dirty="0" smtClean="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mind</a:t>
            </a:r>
          </a:p>
          <a:p>
            <a:pPr marL="0" indent="0">
              <a:lnSpc>
                <a:spcPct val="110000"/>
              </a:lnSpc>
              <a:buNone/>
            </a:pPr>
            <a:r>
              <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300" spc="-145" dirty="0" smtClean="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      c.f. PM, 17.</a:t>
            </a:r>
            <a:endParaRPr lang="en-US" altLang="ko-KR" sz="23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4" name="AutoShape 52"/>
          <p:cNvSpPr>
            <a:spLocks noChangeArrowheads="1"/>
          </p:cNvSpPr>
          <p:nvPr/>
        </p:nvSpPr>
        <p:spPr bwMode="gray">
          <a:xfrm>
            <a:off x="247766" y="965873"/>
            <a:ext cx="8612432" cy="77275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smtClean="0">
                <a:latin typeface="+mj-lt"/>
                <a:ea typeface="다음_SemiBold" pitchFamily="2" charset="-127"/>
              </a:rPr>
              <a:t>F. </a:t>
            </a:r>
            <a:r>
              <a:rPr lang="en-US" altLang="ko-KR" b="1" dirty="0" smtClean="0">
                <a:effectLst>
                  <a:outerShdw blurRad="38100" dist="38100" dir="2700000" algn="tl">
                    <a:srgbClr val="000000">
                      <a:alpha val="43137"/>
                    </a:srgbClr>
                  </a:outerShdw>
                </a:effectLst>
                <a:latin typeface="+mj-lt"/>
                <a:ea typeface="다음_SemiBold" pitchFamily="2" charset="-127"/>
              </a:rPr>
              <a:t>The Place Where God’s Purpose of Creation is Fulfilled (EDP, 30)</a:t>
            </a:r>
            <a:endParaRPr lang="ko-KR" altLang="en-US" b="1" dirty="0">
              <a:effectLst>
                <a:outerShdw blurRad="38100" dist="38100" dir="2700000" algn="tl">
                  <a:srgbClr val="000000">
                    <a:alpha val="43137"/>
                  </a:srgbClr>
                </a:outerShdw>
              </a:effectLst>
              <a:latin typeface="+mj-lt"/>
              <a:ea typeface="다음_SemiBold" pitchFamily="2" charset="-127"/>
            </a:endParaRPr>
          </a:p>
        </p:txBody>
      </p:sp>
    </p:spTree>
    <p:extLst>
      <p:ext uri="{BB962C8B-B14F-4D97-AF65-F5344CB8AC3E}">
        <p14:creationId xmlns:p14="http://schemas.microsoft.com/office/powerpoint/2010/main" val="2639387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539552" y="2276872"/>
            <a:ext cx="8396287" cy="3844925"/>
          </a:xfrm>
        </p:spPr>
        <p:txBody>
          <a:bodyPr/>
          <a:lstStyle/>
          <a:p>
            <a:pPr marL="443126" indent="-443126">
              <a:lnSpc>
                <a:spcPct val="110000"/>
              </a:lnSpc>
              <a:buFont typeface="+mj-lt"/>
              <a:buAutoNum type="arabicPeriod"/>
            </a:pP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Origin: </a:t>
            </a:r>
            <a:r>
              <a:rPr lang="en-US" altLang="ko-KR" sz="22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Cosmic Parent</a:t>
            </a: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 God before the Creation (dual characteristics)</a:t>
            </a:r>
          </a:p>
          <a:p>
            <a:pPr marL="443126" indent="-443126">
              <a:lnSpc>
                <a:spcPct val="110000"/>
              </a:lnSpc>
              <a:buFont typeface="+mj-lt"/>
              <a:buAutoNum type="arabicPeriod"/>
            </a:pP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Division:</a:t>
            </a:r>
            <a:r>
              <a:rPr lang="en-US" altLang="ko-KR" sz="2200" spc="-145"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Parent of Heaven and Earth</a:t>
            </a: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 God after the Creation</a:t>
            </a:r>
            <a:r>
              <a:rPr lang="ko-KR" altLang="en-US" sz="2200" spc="-145" dirty="0">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(substance of masculinity + substance of femininity)</a:t>
            </a:r>
          </a:p>
          <a:p>
            <a:pPr marL="443126" indent="-443126">
              <a:lnSpc>
                <a:spcPct val="110000"/>
              </a:lnSpc>
              <a:buFont typeface="+mj-lt"/>
              <a:buAutoNum type="arabicPeriod"/>
            </a:pP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Union:</a:t>
            </a:r>
            <a:r>
              <a:rPr lang="en-US" altLang="ko-KR" sz="2200" spc="-145"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Parent of HEH</a:t>
            </a:r>
            <a:r>
              <a:rPr lang="en-US" altLang="ko-KR" sz="2200" spc="-145"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rPr>
              <a:t>God before the Creation</a:t>
            </a:r>
            <a:r>
              <a:rPr lang="ko-KR" altLang="en-US" sz="2200" spc="-145" dirty="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rPr>
              <a:t>+ God after the Creation</a:t>
            </a:r>
            <a:endParaRPr lang="ko-KR" altLang="en-US" sz="2200" spc="-145" dirty="0">
              <a:solidFill>
                <a:srgbClr val="FF0000"/>
              </a:solidFill>
              <a:latin typeface="Arial Unicode MS" panose="020B0604020202020204" pitchFamily="50" charset="-127"/>
              <a:ea typeface="Arial Unicode MS" panose="020B0604020202020204" pitchFamily="50" charset="-127"/>
              <a:cs typeface="Arial Unicode MS" panose="020B0604020202020204" pitchFamily="50" charset="-127"/>
            </a:endParaRPr>
          </a:p>
          <a:p>
            <a:pPr marL="443126" indent="-443126">
              <a:lnSpc>
                <a:spcPct val="110000"/>
              </a:lnSpc>
              <a:buFont typeface="+mj-lt"/>
              <a:buAutoNum type="arabicPeriod"/>
            </a:pPr>
            <a:r>
              <a:rPr lang="en-US" altLang="ko-KR" sz="2200" spc="-145" dirty="0">
                <a:latin typeface="Arial Unicode MS" panose="020B0604020202020204" pitchFamily="50" charset="-127"/>
                <a:ea typeface="Arial Unicode MS" panose="020B0604020202020204" pitchFamily="50" charset="-127"/>
                <a:cs typeface="Arial Unicode MS" panose="020B0604020202020204" pitchFamily="50" charset="-127"/>
              </a:rPr>
              <a:t>Multiplication:</a:t>
            </a:r>
            <a:r>
              <a:rPr lang="en-US" altLang="ko-KR" sz="2200" spc="-145"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 </a:t>
            </a:r>
            <a:r>
              <a:rPr lang="en-US" altLang="ko-KR" sz="2200" spc="-145" dirty="0">
                <a:solidFill>
                  <a:srgbClr val="7030A0"/>
                </a:solidFill>
                <a:latin typeface="Arial Unicode MS" panose="020B0604020202020204" pitchFamily="50" charset="-127"/>
                <a:ea typeface="Arial Unicode MS" panose="020B0604020202020204" pitchFamily="50" charset="-127"/>
                <a:cs typeface="Arial Unicode MS" panose="020B0604020202020204" pitchFamily="50" charset="-127"/>
              </a:rPr>
              <a:t>Children of TP of HEH</a:t>
            </a:r>
          </a:p>
        </p:txBody>
      </p:sp>
      <p:sp>
        <p:nvSpPr>
          <p:cNvPr id="5" name="AutoShape 52"/>
          <p:cNvSpPr>
            <a:spLocks noChangeArrowheads="1"/>
          </p:cNvSpPr>
          <p:nvPr/>
        </p:nvSpPr>
        <p:spPr bwMode="gray">
          <a:xfrm>
            <a:off x="1941425" y="1165305"/>
            <a:ext cx="5261151" cy="77275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G</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 God’s Purpose of Creation and “I”</a:t>
            </a:r>
            <a:endParaRPr lang="ko-KR" altLang="en-US"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1621966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23" name="직사각형 1"/>
          <p:cNvSpPr>
            <a:spLocks noChangeArrowheads="1"/>
          </p:cNvSpPr>
          <p:nvPr/>
        </p:nvSpPr>
        <p:spPr bwMode="auto">
          <a:xfrm>
            <a:off x="1148539" y="3384429"/>
            <a:ext cx="6414305" cy="4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nchor="ctr">
            <a:spAutoFit/>
          </a:bodyPr>
          <a:lstStyle/>
          <a:p>
            <a:pPr algn="ctr">
              <a:buClr>
                <a:srgbClr val="FFFFFF"/>
              </a:buClr>
            </a:pPr>
            <a:endParaRPr lang="ko-KR" altLang="en-US" sz="2800">
              <a:solidFill>
                <a:srgbClr val="000000"/>
              </a:solidFill>
              <a:latin typeface="Arial" panose="020B0604020202020204" pitchFamily="34" charset="0"/>
              <a:ea typeface="HY견고딕" pitchFamily="18" charset="-127"/>
              <a:cs typeface="Arial" panose="020B0604020202020204" pitchFamily="34" charset="0"/>
            </a:endParaRPr>
          </a:p>
        </p:txBody>
      </p:sp>
      <p:sp>
        <p:nvSpPr>
          <p:cNvPr id="10" name="직사각형 9"/>
          <p:cNvSpPr/>
          <p:nvPr/>
        </p:nvSpPr>
        <p:spPr bwMode="auto">
          <a:xfrm>
            <a:off x="1148539" y="3336222"/>
            <a:ext cx="6522349" cy="475632"/>
          </a:xfrm>
          <a:prstGeom prst="rect">
            <a:avLst/>
          </a:prstGeom>
          <a:noFill/>
          <a:ln w="9525">
            <a:solidFill>
              <a:schemeClr val="bg1">
                <a:lumMod val="95000"/>
              </a:schemeClr>
            </a:solidFill>
            <a:miter lim="800000"/>
            <a:headEnd/>
            <a:tailEnd/>
          </a:ln>
        </p:spPr>
        <p:txBody>
          <a:bodyPr lIns="44313" tIns="22156" rIns="44313" bIns="22156" anchor="ctr">
            <a:spAutoFit/>
          </a:bodyPr>
          <a:lstStyle/>
          <a:p>
            <a:pPr algn="ctr">
              <a:buClr>
                <a:srgbClr val="FFFFFF"/>
              </a:buClr>
              <a:defRPr/>
            </a:pPr>
            <a:endParaRPr lang="ko-KR" altLang="en-US" sz="2800" dirty="0" err="1">
              <a:solidFill>
                <a:srgbClr val="000000"/>
              </a:solidFill>
              <a:latin typeface="Arial" panose="020B0604020202020204" pitchFamily="34" charset="0"/>
              <a:ea typeface="HY견고딕" pitchFamily="18" charset="-127"/>
              <a:cs typeface="Arial" panose="020B0604020202020204" pitchFamily="34" charset="0"/>
            </a:endParaRPr>
          </a:p>
        </p:txBody>
      </p:sp>
      <p:cxnSp>
        <p:nvCxnSpPr>
          <p:cNvPr id="12" name="직선 연결선 11"/>
          <p:cNvCxnSpPr/>
          <p:nvPr/>
        </p:nvCxnSpPr>
        <p:spPr>
          <a:xfrm>
            <a:off x="1148539" y="2469004"/>
            <a:ext cx="652234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1148539" y="3045361"/>
            <a:ext cx="652234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1148539" y="3562386"/>
            <a:ext cx="652234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1148539" y="4157811"/>
            <a:ext cx="652234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1148539" y="4727811"/>
            <a:ext cx="652234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1148539" y="3614299"/>
            <a:ext cx="6522349"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flipV="1">
            <a:off x="3238708" y="3622775"/>
            <a:ext cx="0" cy="1681391"/>
          </a:xfrm>
          <a:prstGeom prst="straightConnector1">
            <a:avLst/>
          </a:prstGeom>
          <a:ln>
            <a:solidFill>
              <a:srgbClr val="FFCCFF"/>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V="1">
            <a:off x="6194023" y="3622775"/>
            <a:ext cx="0" cy="1681391"/>
          </a:xfrm>
          <a:prstGeom prst="straightConnector1">
            <a:avLst/>
          </a:prstGeom>
          <a:ln>
            <a:solidFill>
              <a:srgbClr val="FFCCFF"/>
            </a:solidFill>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a:off x="3238708" y="1843915"/>
            <a:ext cx="0" cy="171847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a:off x="6194023" y="1843915"/>
            <a:ext cx="0" cy="171847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736" name="TextBox 29"/>
          <p:cNvSpPr txBox="1">
            <a:spLocks noChangeArrowheads="1"/>
          </p:cNvSpPr>
          <p:nvPr/>
        </p:nvSpPr>
        <p:spPr bwMode="auto">
          <a:xfrm>
            <a:off x="1169461" y="1918076"/>
            <a:ext cx="1962379" cy="4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eaLnBrk="1" hangingPunct="1"/>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Formation</a:t>
            </a:r>
            <a:endParaRPr lang="ko-KR" altLang="en-US" sz="2800" b="1" dirty="0" smtClean="0">
              <a:solidFill>
                <a:srgbClr val="FFFFFF"/>
              </a:solidFill>
              <a:latin typeface="Arial" panose="020B0604020202020204" pitchFamily="34" charset="0"/>
              <a:ea typeface="다음_SemiBold" pitchFamily="2" charset="-127"/>
              <a:cs typeface="Arial" panose="020B0604020202020204" pitchFamily="34" charset="0"/>
            </a:endParaRPr>
          </a:p>
        </p:txBody>
      </p:sp>
      <p:cxnSp>
        <p:nvCxnSpPr>
          <p:cNvPr id="30721" name="직선 화살표 연결선 30720"/>
          <p:cNvCxnSpPr/>
          <p:nvPr/>
        </p:nvCxnSpPr>
        <p:spPr>
          <a:xfrm>
            <a:off x="4752116" y="1843915"/>
            <a:ext cx="0" cy="1718473"/>
          </a:xfrm>
          <a:prstGeom prst="straightConnector1">
            <a:avLst/>
          </a:prstGeom>
          <a:ln w="38100" cmpd="sng">
            <a:solidFill>
              <a:srgbClr val="FFC000"/>
            </a:solidFill>
            <a:prstDash val="dash"/>
            <a:headEnd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 name="직선 화살표 연결선 30723"/>
          <p:cNvCxnSpPr/>
          <p:nvPr/>
        </p:nvCxnSpPr>
        <p:spPr>
          <a:xfrm flipV="1">
            <a:off x="4752116" y="3622775"/>
            <a:ext cx="0" cy="1681391"/>
          </a:xfrm>
          <a:prstGeom prst="straightConnector1">
            <a:avLst/>
          </a:prstGeom>
          <a:ln w="38100" cmpd="sng">
            <a:solidFill>
              <a:srgbClr val="FFCC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a:off x="4788660" y="1856625"/>
            <a:ext cx="0" cy="1717414"/>
          </a:xfrm>
          <a:prstGeom prst="straightConnector1">
            <a:avLst/>
          </a:prstGeom>
          <a:ln w="38100" cmpd="sng">
            <a:solidFill>
              <a:srgbClr val="FFC000"/>
            </a:solidFill>
            <a:prstDash val="dash"/>
            <a:headEnd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flipV="1">
            <a:off x="4788660" y="3622775"/>
            <a:ext cx="0" cy="1681391"/>
          </a:xfrm>
          <a:prstGeom prst="straightConnector1">
            <a:avLst/>
          </a:prstGeom>
          <a:ln w="38100" cmpd="sng">
            <a:solidFill>
              <a:srgbClr val="FFCC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732" name="직선 화살표 연결선 30731"/>
          <p:cNvCxnSpPr/>
          <p:nvPr/>
        </p:nvCxnSpPr>
        <p:spPr>
          <a:xfrm>
            <a:off x="3238708" y="3562386"/>
            <a:ext cx="1441908"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734" name="직선 화살표 연결선 30733"/>
          <p:cNvCxnSpPr/>
          <p:nvPr/>
        </p:nvCxnSpPr>
        <p:spPr>
          <a:xfrm>
            <a:off x="3238708" y="3622776"/>
            <a:ext cx="1441908" cy="0"/>
          </a:xfrm>
          <a:prstGeom prst="straightConnector1">
            <a:avLst/>
          </a:prstGeom>
          <a:ln>
            <a:solidFill>
              <a:srgbClr val="FFCCFF"/>
            </a:solidFill>
            <a:tailEnd type="arrow"/>
          </a:ln>
        </p:spPr>
        <p:style>
          <a:lnRef idx="1">
            <a:schemeClr val="accent1"/>
          </a:lnRef>
          <a:fillRef idx="0">
            <a:schemeClr val="accent1"/>
          </a:fillRef>
          <a:effectRef idx="0">
            <a:schemeClr val="accent1"/>
          </a:effectRef>
          <a:fontRef idx="minor">
            <a:schemeClr val="tx1"/>
          </a:fontRef>
        </p:style>
      </p:cxnSp>
      <p:cxnSp>
        <p:nvCxnSpPr>
          <p:cNvPr id="30739" name="직선 화살표 연결선 30738"/>
          <p:cNvCxnSpPr/>
          <p:nvPr/>
        </p:nvCxnSpPr>
        <p:spPr>
          <a:xfrm flipH="1">
            <a:off x="4860159" y="3562386"/>
            <a:ext cx="1333864" cy="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741" name="직선 화살표 연결선 30740"/>
          <p:cNvCxnSpPr/>
          <p:nvPr/>
        </p:nvCxnSpPr>
        <p:spPr>
          <a:xfrm flipH="1">
            <a:off x="4860159" y="3622776"/>
            <a:ext cx="1333864" cy="0"/>
          </a:xfrm>
          <a:prstGeom prst="straightConnector1">
            <a:avLst/>
          </a:prstGeom>
          <a:ln>
            <a:solidFill>
              <a:srgbClr val="FFCCFF"/>
            </a:solidFill>
            <a:tailEnd type="arrow"/>
          </a:ln>
        </p:spPr>
        <p:style>
          <a:lnRef idx="1">
            <a:schemeClr val="accent1"/>
          </a:lnRef>
          <a:fillRef idx="0">
            <a:schemeClr val="accent1"/>
          </a:fillRef>
          <a:effectRef idx="0">
            <a:schemeClr val="accent1"/>
          </a:effectRef>
          <a:fontRef idx="minor">
            <a:schemeClr val="tx1"/>
          </a:fontRef>
        </p:style>
      </p:cxnSp>
      <p:sp>
        <p:nvSpPr>
          <p:cNvPr id="30745" name="타원 30743"/>
          <p:cNvSpPr>
            <a:spLocks noChangeArrowheads="1"/>
          </p:cNvSpPr>
          <p:nvPr/>
        </p:nvSpPr>
        <p:spPr bwMode="auto">
          <a:xfrm>
            <a:off x="3202959" y="3276177"/>
            <a:ext cx="89771" cy="668829"/>
          </a:xfrm>
          <a:prstGeom prst="ellipse">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nchor="ctr">
            <a:spAutoFit/>
          </a:bodyPr>
          <a:lstStyle/>
          <a:p>
            <a:pPr algn="ctr">
              <a:buClr>
                <a:srgbClr val="FFFFFF"/>
              </a:buClr>
            </a:pPr>
            <a:endParaRPr lang="ko-KR" altLang="en-US" sz="2800">
              <a:solidFill>
                <a:srgbClr val="000000"/>
              </a:solidFill>
              <a:latin typeface="Arial" panose="020B0604020202020204" pitchFamily="34" charset="0"/>
              <a:ea typeface="HY견고딕" pitchFamily="18" charset="-127"/>
              <a:cs typeface="Arial" panose="020B0604020202020204" pitchFamily="34" charset="0"/>
            </a:endParaRPr>
          </a:p>
        </p:txBody>
      </p:sp>
      <p:sp>
        <p:nvSpPr>
          <p:cNvPr id="30746" name="타원 60"/>
          <p:cNvSpPr>
            <a:spLocks noChangeArrowheads="1"/>
          </p:cNvSpPr>
          <p:nvPr/>
        </p:nvSpPr>
        <p:spPr bwMode="auto">
          <a:xfrm>
            <a:off x="6157479" y="3251809"/>
            <a:ext cx="89772" cy="668829"/>
          </a:xfrm>
          <a:prstGeom prst="ellipse">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nchor="ctr">
            <a:spAutoFit/>
          </a:bodyPr>
          <a:lstStyle/>
          <a:p>
            <a:pPr algn="ctr">
              <a:buClr>
                <a:srgbClr val="FFFFFF"/>
              </a:buClr>
            </a:pPr>
            <a:endParaRPr lang="ko-KR" altLang="en-US" sz="2800">
              <a:solidFill>
                <a:srgbClr val="000000"/>
              </a:solidFill>
              <a:latin typeface="Arial" panose="020B0604020202020204" pitchFamily="34" charset="0"/>
              <a:ea typeface="HY견고딕" pitchFamily="18" charset="-127"/>
              <a:cs typeface="Arial" panose="020B0604020202020204" pitchFamily="34" charset="0"/>
            </a:endParaRPr>
          </a:p>
        </p:txBody>
      </p:sp>
      <p:sp>
        <p:nvSpPr>
          <p:cNvPr id="3" name="타원 30744"/>
          <p:cNvSpPr/>
          <p:nvPr/>
        </p:nvSpPr>
        <p:spPr bwMode="auto">
          <a:xfrm>
            <a:off x="4649633" y="3227970"/>
            <a:ext cx="216882" cy="668829"/>
          </a:xfrm>
          <a:prstGeom prst="ellipse">
            <a:avLst/>
          </a:prstGeom>
          <a:noFill/>
          <a:ln w="88900">
            <a:solidFill>
              <a:schemeClr val="accent6">
                <a:lumMod val="40000"/>
                <a:lumOff val="60000"/>
              </a:schemeClr>
            </a:solidFill>
            <a:miter lim="800000"/>
            <a:headEnd/>
            <a:tailEnd/>
          </a:ln>
        </p:spPr>
        <p:txBody>
          <a:bodyPr lIns="44313" tIns="22156" rIns="44313" bIns="22156" anchor="ctr">
            <a:spAutoFit/>
          </a:bodyPr>
          <a:lstStyle/>
          <a:p>
            <a:pPr algn="ctr">
              <a:buClr>
                <a:srgbClr val="FFFFFF"/>
              </a:buClr>
              <a:defRPr/>
            </a:pPr>
            <a:endParaRPr lang="ko-KR" altLang="en-US" sz="2800" dirty="0" err="1">
              <a:solidFill>
                <a:srgbClr val="000000"/>
              </a:solidFill>
              <a:latin typeface="Arial" panose="020B0604020202020204" pitchFamily="34" charset="0"/>
              <a:ea typeface="HY견고딕" pitchFamily="18" charset="-127"/>
              <a:cs typeface="Arial" panose="020B0604020202020204" pitchFamily="34" charset="0"/>
            </a:endParaRPr>
          </a:p>
        </p:txBody>
      </p:sp>
      <p:sp>
        <p:nvSpPr>
          <p:cNvPr id="30748" name="TextBox 30745"/>
          <p:cNvSpPr txBox="1">
            <a:spLocks noChangeArrowheads="1"/>
          </p:cNvSpPr>
          <p:nvPr/>
        </p:nvSpPr>
        <p:spPr bwMode="auto">
          <a:xfrm>
            <a:off x="1220833" y="2552704"/>
            <a:ext cx="1847986" cy="269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eaLnBrk="1" hangingPunct="1"/>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Growth</a:t>
            </a:r>
          </a:p>
          <a:p>
            <a:pPr eaLnBrk="1" hangingPunct="1">
              <a:lnSpc>
                <a:spcPct val="120000"/>
              </a:lnSpc>
            </a:pPr>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Perfection</a:t>
            </a:r>
          </a:p>
          <a:p>
            <a:pPr eaLnBrk="1" hangingPunct="1">
              <a:lnSpc>
                <a:spcPct val="160000"/>
              </a:lnSpc>
            </a:pPr>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Perfection</a:t>
            </a:r>
          </a:p>
          <a:p>
            <a:pPr eaLnBrk="1" hangingPunct="1">
              <a:lnSpc>
                <a:spcPct val="110000"/>
              </a:lnSpc>
            </a:pPr>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Growth</a:t>
            </a:r>
          </a:p>
          <a:p>
            <a:pPr eaLnBrk="1" hangingPunct="1">
              <a:lnSpc>
                <a:spcPct val="140000"/>
              </a:lnSpc>
            </a:pPr>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Formation</a:t>
            </a:r>
          </a:p>
        </p:txBody>
      </p:sp>
      <p:sp>
        <p:nvSpPr>
          <p:cNvPr id="30749" name="TextBox 30746"/>
          <p:cNvSpPr txBox="1">
            <a:spLocks noChangeArrowheads="1"/>
          </p:cNvSpPr>
          <p:nvPr/>
        </p:nvSpPr>
        <p:spPr bwMode="auto">
          <a:xfrm flipH="1">
            <a:off x="2446043" y="5401640"/>
            <a:ext cx="5729312" cy="47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eaLnBrk="1" hangingPunct="1"/>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  Adam    God After Creating</a:t>
            </a:r>
            <a:r>
              <a:rPr lang="ko-KR" altLang="en-US" sz="2800" b="1" dirty="0" smtClean="0">
                <a:solidFill>
                  <a:srgbClr val="FFFFFF"/>
                </a:solidFill>
                <a:latin typeface="Arial" panose="020B0604020202020204" pitchFamily="34" charset="0"/>
                <a:ea typeface="다음_SemiBold" pitchFamily="2" charset="-127"/>
                <a:cs typeface="Arial" panose="020B0604020202020204" pitchFamily="34" charset="0"/>
              </a:rPr>
              <a:t>  </a:t>
            </a:r>
            <a:r>
              <a:rPr lang="en-US" altLang="ko-KR" sz="2800" b="1" dirty="0" smtClean="0">
                <a:solidFill>
                  <a:srgbClr val="FFFFFF"/>
                </a:solidFill>
                <a:latin typeface="Arial" panose="020B0604020202020204" pitchFamily="34" charset="0"/>
                <a:ea typeface="다음_SemiBold" pitchFamily="2" charset="-127"/>
                <a:cs typeface="Arial" panose="020B0604020202020204" pitchFamily="34" charset="0"/>
              </a:rPr>
              <a:t>Eve</a:t>
            </a:r>
            <a:endParaRPr lang="ko-KR" altLang="en-US" sz="2800" b="1" dirty="0" smtClean="0">
              <a:solidFill>
                <a:srgbClr val="FFFFFF"/>
              </a:solidFill>
              <a:latin typeface="Arial" panose="020B0604020202020204" pitchFamily="34" charset="0"/>
              <a:ea typeface="다음_SemiBold" pitchFamily="2" charset="-127"/>
              <a:cs typeface="Arial" panose="020B0604020202020204" pitchFamily="34" charset="0"/>
            </a:endParaRPr>
          </a:p>
        </p:txBody>
      </p:sp>
      <p:sp>
        <p:nvSpPr>
          <p:cNvPr id="30750" name="TextBox 30747"/>
          <p:cNvSpPr txBox="1">
            <a:spLocks noChangeArrowheads="1"/>
          </p:cNvSpPr>
          <p:nvPr/>
        </p:nvSpPr>
        <p:spPr bwMode="auto">
          <a:xfrm>
            <a:off x="2411760" y="1126866"/>
            <a:ext cx="4865148" cy="5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eaLnBrk="1" hangingPunct="1"/>
            <a:r>
              <a:rPr lang="en-US" altLang="ko-KR" sz="3200" b="1" dirty="0" smtClean="0">
                <a:solidFill>
                  <a:srgbClr val="FFFFFF"/>
                </a:solidFill>
                <a:latin typeface="Arial" panose="020B0604020202020204" pitchFamily="34" charset="0"/>
                <a:ea typeface="다음_SemiBold" pitchFamily="2" charset="-127"/>
                <a:cs typeface="Arial" panose="020B0604020202020204" pitchFamily="34" charset="0"/>
              </a:rPr>
              <a:t>      God</a:t>
            </a:r>
            <a:r>
              <a:rPr lang="ko-KR" altLang="en-US" sz="3200" b="1" dirty="0" smtClean="0">
                <a:solidFill>
                  <a:srgbClr val="FFFFFF"/>
                </a:solidFill>
                <a:latin typeface="Arial" panose="020B0604020202020204" pitchFamily="34" charset="0"/>
                <a:ea typeface="다음_SemiBold" pitchFamily="2" charset="-127"/>
                <a:cs typeface="Arial" panose="020B0604020202020204" pitchFamily="34" charset="0"/>
              </a:rPr>
              <a:t> </a:t>
            </a:r>
            <a:r>
              <a:rPr lang="en-US" altLang="ko-KR" sz="3200" b="1" dirty="0" smtClean="0">
                <a:solidFill>
                  <a:srgbClr val="FFFFFF"/>
                </a:solidFill>
                <a:latin typeface="Arial" panose="020B0604020202020204" pitchFamily="34" charset="0"/>
                <a:ea typeface="다음_SemiBold" pitchFamily="2" charset="-127"/>
                <a:cs typeface="Arial" panose="020B0604020202020204" pitchFamily="34" charset="0"/>
              </a:rPr>
              <a:t>Before Creation</a:t>
            </a:r>
            <a:endParaRPr lang="ko-KR" altLang="en-US" sz="3200" b="1" dirty="0" smtClean="0">
              <a:solidFill>
                <a:srgbClr val="FFFFFF"/>
              </a:solidFill>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2133956036"/>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5"/>
          <p:cNvSpPr>
            <a:spLocks noGrp="1"/>
          </p:cNvSpPr>
          <p:nvPr>
            <p:ph type="title"/>
          </p:nvPr>
        </p:nvSpPr>
        <p:spPr>
          <a:xfrm>
            <a:off x="7253" y="53752"/>
            <a:ext cx="9144000" cy="1143000"/>
          </a:xfrm>
          <a:solidFill>
            <a:schemeClr val="accent5">
              <a:lumMod val="20000"/>
              <a:lumOff val="80000"/>
            </a:schemeClr>
          </a:solidFill>
        </p:spPr>
        <p:txBody>
          <a:bodyPr>
            <a:normAutofit/>
          </a:bodyPr>
          <a:lstStyle/>
          <a:p>
            <a:r>
              <a:rPr lang="en-US" altLang="ko-KR" sz="3200" b="1" spc="-145" dirty="0">
                <a:ln w="18000">
                  <a:noFill/>
                  <a:prstDash val="solid"/>
                </a:ln>
                <a:latin typeface="Arial" panose="020B0604020202020204" pitchFamily="34" charset="0"/>
                <a:ea typeface="다음_SemiBold" pitchFamily="2" charset="-127"/>
                <a:cs typeface="Arial" panose="020B0604020202020204" pitchFamily="34" charset="0"/>
              </a:rPr>
              <a:t>III. True Mother’s Birth and</a:t>
            </a:r>
            <a:r>
              <a:rPr lang="ko-KR" altLang="en-US" sz="3200" b="1" spc="-145" dirty="0">
                <a:ln w="18000">
                  <a:noFill/>
                  <a:prstDash val="solid"/>
                </a:ln>
                <a:latin typeface="Arial" panose="020B0604020202020204" pitchFamily="34" charset="0"/>
                <a:ea typeface="다음_SemiBold" pitchFamily="2" charset="-127"/>
                <a:cs typeface="Arial" panose="020B0604020202020204" pitchFamily="34" charset="0"/>
              </a:rPr>
              <a:t> </a:t>
            </a:r>
            <a:r>
              <a:rPr lang="en-US" altLang="ko-KR" sz="3200" b="1" spc="-145" dirty="0">
                <a:ln w="18000">
                  <a:noFill/>
                  <a:prstDash val="solid"/>
                </a:ln>
                <a:latin typeface="Arial" panose="020B0604020202020204" pitchFamily="34" charset="0"/>
                <a:ea typeface="다음_SemiBold" pitchFamily="2" charset="-127"/>
                <a:cs typeface="Arial" panose="020B0604020202020204" pitchFamily="34" charset="0"/>
              </a:rPr>
              <a:t>Status </a:t>
            </a:r>
            <a:r>
              <a:rPr lang="en-US" altLang="ko-KR" sz="2200" spc="-145" dirty="0">
                <a:ln w="18000">
                  <a:noFill/>
                  <a:prstDash val="solid"/>
                </a:ln>
                <a:latin typeface="Arial" panose="020B0604020202020204" pitchFamily="34" charset="0"/>
                <a:ea typeface="다음_SemiBold" pitchFamily="2" charset="-127"/>
                <a:cs typeface="Arial" panose="020B0604020202020204" pitchFamily="34" charset="0"/>
              </a:rPr>
              <a:t>(1943.1.6-1960.3.16)</a:t>
            </a:r>
            <a:endParaRPr lang="ko-KR" altLang="en-US" sz="1600" dirty="0">
              <a:latin typeface="Arial" panose="020B0604020202020204" pitchFamily="34" charset="0"/>
              <a:cs typeface="Arial" panose="020B0604020202020204" pitchFamily="34" charset="0"/>
            </a:endParaRPr>
          </a:p>
        </p:txBody>
      </p:sp>
      <p:sp>
        <p:nvSpPr>
          <p:cNvPr id="7" name="내용 개체 틀 6"/>
          <p:cNvSpPr>
            <a:spLocks noGrp="1"/>
          </p:cNvSpPr>
          <p:nvPr>
            <p:ph idx="4294967295"/>
          </p:nvPr>
        </p:nvSpPr>
        <p:spPr>
          <a:xfrm>
            <a:off x="1144588" y="2919413"/>
            <a:ext cx="7999412" cy="3317875"/>
          </a:xfrm>
        </p:spPr>
        <p:txBody>
          <a:bodyPr>
            <a:noAutofit/>
          </a:bodyPr>
          <a:lstStyle/>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Must find a mother of the </a:t>
            </a: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original Creation</a:t>
            </a: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There must be a</a:t>
            </a:r>
            <a:r>
              <a:rPr lang="ko-KR" altLang="en-US" sz="2300" spc="-145" dirty="0">
                <a:latin typeface="Arial" panose="020B0604020202020204" pitchFamily="34" charset="0"/>
                <a:ea typeface="다음_SemiBold" pitchFamily="2" charset="-127"/>
                <a:cs typeface="Arial" panose="020B0604020202020204" pitchFamily="34" charset="0"/>
              </a:rPr>
              <a:t> </a:t>
            </a:r>
            <a:r>
              <a:rPr lang="en-US" altLang="ko-KR" sz="2300" spc="-145" dirty="0">
                <a:latin typeface="Arial" panose="020B0604020202020204" pitchFamily="34" charset="0"/>
                <a:ea typeface="다음_SemiBold" pitchFamily="2" charset="-127"/>
                <a:cs typeface="Arial" panose="020B0604020202020204" pitchFamily="34" charset="0"/>
              </a:rPr>
              <a:t>mother of </a:t>
            </a: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original </a:t>
            </a:r>
            <a:r>
              <a:rPr lang="en-US" altLang="ko-KR" sz="2300" spc="-145" dirty="0" smtClean="0">
                <a:solidFill>
                  <a:srgbClr val="7030A0"/>
                </a:solidFill>
                <a:latin typeface="Arial" panose="020B0604020202020204" pitchFamily="34" charset="0"/>
                <a:ea typeface="다음_SemiBold" pitchFamily="2" charset="-127"/>
                <a:cs typeface="Arial" panose="020B0604020202020204" pitchFamily="34" charset="0"/>
              </a:rPr>
              <a:t>nature</a:t>
            </a:r>
            <a:endPar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Parents: Fallen parents, restored parents, parents who have not fallen</a:t>
            </a:r>
            <a:endParaRPr lang="ko-KR" altLang="en-US" sz="2300" spc="-145" dirty="0">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Must find and restore three generations of parents</a:t>
            </a:r>
            <a:endParaRPr lang="en-US" altLang="ko-KR" sz="19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932438" y="1399788"/>
            <a:ext cx="7279127" cy="913088"/>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marL="360041" indent="-360041" algn="ctr" eaLnBrk="0" hangingPunct="0">
              <a:buAutoNum type="alphaUcPeriod"/>
            </a:pPr>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God’s Purpose of Creation and TP’s Perfection</a:t>
            </a:r>
          </a:p>
          <a:p>
            <a:pPr algn="ctr" eaLnBrk="0" hangingPunct="0"/>
            <a:r>
              <a:rPr lang="en-US" altLang="ko-KR" sz="17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(35:218, 1970.10.19)</a:t>
            </a:r>
            <a:endParaRPr lang="ko-KR" altLang="en-US" sz="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3757028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p:cNvSpPr>
            <a:spLocks noChangeArrowheads="1"/>
          </p:cNvSpPr>
          <p:nvPr/>
        </p:nvSpPr>
        <p:spPr bwMode="gray">
          <a:xfrm>
            <a:off x="734244" y="1236663"/>
            <a:ext cx="7675515" cy="1057259"/>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square" lIns="44313" tIns="22156" rIns="44313" bIns="22156" anchor="ctr"/>
          <a:lstStyle/>
          <a:p>
            <a:pPr algn="ctr" eaLnBrk="0" hangingPunct="0"/>
            <a:r>
              <a:rPr lang="en-US" altLang="ko-KR"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B. </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The Lord of the Second Coming comes to find his bride as the mother of humanity </a:t>
            </a:r>
            <a:r>
              <a:rPr lang="en-US" altLang="ko-KR" sz="1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(35:218)</a:t>
            </a:r>
            <a:endParaRPr lang="ko-KR" altLang="en-US" sz="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
        <p:nvSpPr>
          <p:cNvPr id="5" name="내용 개체 틀 6"/>
          <p:cNvSpPr txBox="1">
            <a:spLocks/>
          </p:cNvSpPr>
          <p:nvPr/>
        </p:nvSpPr>
        <p:spPr bwMode="auto">
          <a:xfrm>
            <a:off x="646408" y="2744083"/>
            <a:ext cx="7851186" cy="2720549"/>
          </a:xfrm>
          <a:prstGeom prst="rect">
            <a:avLst/>
          </a:prstGeom>
          <a:noFill/>
          <a:ln w="9525">
            <a:noFill/>
            <a:miter lim="800000"/>
            <a:headEnd/>
            <a:tailEnd/>
          </a:ln>
        </p:spPr>
        <p:txBody>
          <a:bodyPr vert="horz" wrap="square" lIns="79054" tIns="39527" rIns="79054" bIns="39527" numCol="1" anchor="t" anchorCtr="0" compatLnSpc="1">
            <a:prstTxWarp prst="textNoShape">
              <a:avLst/>
            </a:prstTxWarp>
            <a:spAutoFit/>
          </a:bodyPr>
          <a:lstStyle>
            <a:lvl1pPr marL="611188" indent="-611188" algn="l" rtl="0" eaLnBrk="1" fontAlgn="base" latinLnBrk="1" hangingPunct="1">
              <a:spcBef>
                <a:spcPct val="20000"/>
              </a:spcBef>
              <a:spcAft>
                <a:spcPct val="0"/>
              </a:spcAft>
              <a:buChar char="•"/>
              <a:defRPr kumimoji="1" sz="6000" b="0" i="0">
                <a:solidFill>
                  <a:schemeClr val="tx1"/>
                </a:solidFill>
                <a:latin typeface="+mn-lt"/>
                <a:ea typeface="+mn-ea"/>
                <a:cs typeface="+mn-cs"/>
              </a:defRPr>
            </a:lvl1pPr>
            <a:lvl2pPr marL="1323975" indent="-509588" algn="l" rtl="0" eaLnBrk="1" fontAlgn="base" latinLnBrk="1" hangingPunct="1">
              <a:spcBef>
                <a:spcPct val="20000"/>
              </a:spcBef>
              <a:spcAft>
                <a:spcPct val="0"/>
              </a:spcAft>
              <a:buChar char="–"/>
              <a:defRPr kumimoji="1" sz="5400" b="0" i="0">
                <a:solidFill>
                  <a:schemeClr val="tx1"/>
                </a:solidFill>
                <a:latin typeface="+mn-lt"/>
                <a:ea typeface="맑은 고딕" pitchFamily="50" charset="-127"/>
              </a:defRPr>
            </a:lvl2pPr>
            <a:lvl3pPr marL="2038350" indent="-406400" algn="l" rtl="0" eaLnBrk="1" fontAlgn="base" latinLnBrk="1" hangingPunct="1">
              <a:spcBef>
                <a:spcPct val="20000"/>
              </a:spcBef>
              <a:spcAft>
                <a:spcPct val="0"/>
              </a:spcAft>
              <a:buChar char="•"/>
              <a:defRPr kumimoji="1" sz="4400" b="0" i="0">
                <a:solidFill>
                  <a:schemeClr val="tx1"/>
                </a:solidFill>
                <a:latin typeface="+mn-lt"/>
                <a:ea typeface="맑은 고딕" pitchFamily="50" charset="-127"/>
              </a:defRPr>
            </a:lvl3pPr>
            <a:lvl4pPr marL="2854325" indent="-406400" algn="l" rtl="0" eaLnBrk="1" fontAlgn="base" latinLnBrk="1" hangingPunct="1">
              <a:spcBef>
                <a:spcPct val="20000"/>
              </a:spcBef>
              <a:spcAft>
                <a:spcPct val="0"/>
              </a:spcAft>
              <a:buChar char="–"/>
              <a:defRPr kumimoji="1" sz="4000" b="0" i="0">
                <a:solidFill>
                  <a:schemeClr val="tx1"/>
                </a:solidFill>
                <a:latin typeface="+mn-lt"/>
                <a:ea typeface="맑은 고딕" pitchFamily="50" charset="-127"/>
              </a:defRPr>
            </a:lvl4pPr>
            <a:lvl5pPr marL="3670300" indent="-406400" algn="l" rtl="0" eaLnBrk="1" fontAlgn="base" latinLnBrk="1" hangingPunct="1">
              <a:spcBef>
                <a:spcPct val="20000"/>
              </a:spcBef>
              <a:spcAft>
                <a:spcPct val="0"/>
              </a:spcAft>
              <a:buChar char="»"/>
              <a:defRPr kumimoji="1" sz="4000" b="0" i="0">
                <a:solidFill>
                  <a:schemeClr val="tx1"/>
                </a:solidFill>
                <a:latin typeface="+mn-lt"/>
                <a:ea typeface="맑은 고딕" pitchFamily="50" charset="-127"/>
              </a:defRPr>
            </a:lvl5pPr>
            <a:lvl6pPr marL="4486046" indent="-407822" algn="l" rtl="0" eaLnBrk="1" fontAlgn="base" latinLnBrk="1" hangingPunct="1">
              <a:spcBef>
                <a:spcPct val="20000"/>
              </a:spcBef>
              <a:spcAft>
                <a:spcPct val="0"/>
              </a:spcAft>
              <a:buChar char="»"/>
              <a:defRPr kumimoji="1" sz="3600">
                <a:solidFill>
                  <a:schemeClr val="tx1"/>
                </a:solidFill>
                <a:latin typeface="+mn-lt"/>
              </a:defRPr>
            </a:lvl6pPr>
            <a:lvl7pPr marL="5301691" indent="-407822" algn="l" rtl="0" eaLnBrk="1" fontAlgn="base" latinLnBrk="1" hangingPunct="1">
              <a:spcBef>
                <a:spcPct val="20000"/>
              </a:spcBef>
              <a:spcAft>
                <a:spcPct val="0"/>
              </a:spcAft>
              <a:buChar char="»"/>
              <a:defRPr kumimoji="1" sz="3600">
                <a:solidFill>
                  <a:schemeClr val="tx1"/>
                </a:solidFill>
                <a:latin typeface="+mn-lt"/>
              </a:defRPr>
            </a:lvl7pPr>
            <a:lvl8pPr marL="6117336" indent="-407822" algn="l" rtl="0" eaLnBrk="1" fontAlgn="base" latinLnBrk="1" hangingPunct="1">
              <a:spcBef>
                <a:spcPct val="20000"/>
              </a:spcBef>
              <a:spcAft>
                <a:spcPct val="0"/>
              </a:spcAft>
              <a:buChar char="»"/>
              <a:defRPr kumimoji="1" sz="3600">
                <a:solidFill>
                  <a:schemeClr val="tx1"/>
                </a:solidFill>
                <a:latin typeface="+mn-lt"/>
              </a:defRPr>
            </a:lvl8pPr>
            <a:lvl9pPr marL="6932981" indent="-407822" algn="l" rtl="0" eaLnBrk="1" fontAlgn="base" latinLnBrk="1" hangingPunct="1">
              <a:spcBef>
                <a:spcPct val="20000"/>
              </a:spcBef>
              <a:spcAft>
                <a:spcPct val="0"/>
              </a:spcAft>
              <a:buChar char="»"/>
              <a:defRPr kumimoji="1" sz="3600">
                <a:solidFill>
                  <a:schemeClr val="tx1"/>
                </a:solidFill>
                <a:latin typeface="+mn-lt"/>
              </a:defRPr>
            </a:lvl9pPr>
          </a:lstStyle>
          <a:p>
            <a:pPr marL="0" indent="0">
              <a:lnSpc>
                <a:spcPct val="130000"/>
              </a:lnSpc>
              <a:buNone/>
            </a:pPr>
            <a:r>
              <a:rPr lang="en-US" altLang="ko-KR" sz="2200" kern="0" spc="-145" dirty="0">
                <a:latin typeface="Arial" panose="020B0604020202020204" pitchFamily="34" charset="0"/>
                <a:ea typeface="다음_SemiBold" pitchFamily="2" charset="-127"/>
                <a:cs typeface="Arial" panose="020B0604020202020204" pitchFamily="34" charset="0"/>
              </a:rPr>
              <a:t>    “That bride is not a bride found within the fallen realm. It is </a:t>
            </a:r>
            <a:r>
              <a:rPr lang="en-US" altLang="ko-KR" sz="2200" kern="0" spc="-145" dirty="0">
                <a:solidFill>
                  <a:srgbClr val="7030A0"/>
                </a:solidFill>
                <a:latin typeface="Arial" panose="020B0604020202020204" pitchFamily="34" charset="0"/>
                <a:ea typeface="다음_SemiBold" pitchFamily="2" charset="-127"/>
                <a:cs typeface="Arial" panose="020B0604020202020204" pitchFamily="34" charset="0"/>
              </a:rPr>
              <a:t>finding the person born with a pure lineage</a:t>
            </a:r>
            <a:r>
              <a:rPr lang="en-US" altLang="ko-KR" sz="2200" kern="0" spc="-145" dirty="0">
                <a:latin typeface="Arial" panose="020B0604020202020204" pitchFamily="34" charset="0"/>
                <a:ea typeface="다음_SemiBold" pitchFamily="2" charset="-127"/>
                <a:cs typeface="Arial" panose="020B0604020202020204" pitchFamily="34" charset="0"/>
              </a:rPr>
              <a:t> that has no connection with the fall. On what foundation</a:t>
            </a:r>
            <a:r>
              <a:rPr lang="ko-KR" altLang="en-US" sz="2200" kern="0" spc="-145" dirty="0">
                <a:latin typeface="Arial" panose="020B0604020202020204" pitchFamily="34" charset="0"/>
                <a:ea typeface="다음_SemiBold" pitchFamily="2" charset="-127"/>
                <a:cs typeface="Arial" panose="020B0604020202020204" pitchFamily="34" charset="0"/>
              </a:rPr>
              <a:t> </a:t>
            </a:r>
            <a:r>
              <a:rPr lang="en-US" altLang="ko-KR" sz="2200" kern="0" spc="-145" dirty="0">
                <a:latin typeface="Arial" panose="020B0604020202020204" pitchFamily="34" charset="0"/>
                <a:ea typeface="다음_SemiBold" pitchFamily="2" charset="-127"/>
                <a:cs typeface="Arial" panose="020B0604020202020204" pitchFamily="34" charset="0"/>
              </a:rPr>
              <a:t>does that kind of bride, or mother, need to be born? She needs to be born on the foundation</a:t>
            </a:r>
            <a:r>
              <a:rPr lang="ko-KR" altLang="en-US" sz="2200" kern="0" spc="-145" dirty="0">
                <a:latin typeface="Arial" panose="020B0604020202020204" pitchFamily="34" charset="0"/>
                <a:ea typeface="다음_SemiBold" pitchFamily="2" charset="-127"/>
                <a:cs typeface="Arial" panose="020B0604020202020204" pitchFamily="34" charset="0"/>
              </a:rPr>
              <a:t> </a:t>
            </a:r>
            <a:r>
              <a:rPr lang="en-US" altLang="ko-KR" sz="2200" kern="0" spc="-145" dirty="0">
                <a:latin typeface="Arial" panose="020B0604020202020204" pitchFamily="34" charset="0"/>
                <a:ea typeface="다음_SemiBold" pitchFamily="2" charset="-127"/>
                <a:cs typeface="Arial" panose="020B0604020202020204" pitchFamily="34" charset="0"/>
              </a:rPr>
              <a:t>of an Abel-type</a:t>
            </a:r>
            <a:r>
              <a:rPr lang="ko-KR" altLang="en-US" sz="2200" kern="0" spc="-145" dirty="0">
                <a:latin typeface="Arial" panose="020B0604020202020204" pitchFamily="34" charset="0"/>
                <a:ea typeface="다음_SemiBold" pitchFamily="2" charset="-127"/>
                <a:cs typeface="Arial" panose="020B0604020202020204" pitchFamily="34" charset="0"/>
              </a:rPr>
              <a:t> </a:t>
            </a:r>
            <a:r>
              <a:rPr lang="en-US" altLang="ko-KR" sz="2200" kern="0" spc="-145" dirty="0">
                <a:latin typeface="Arial" panose="020B0604020202020204" pitchFamily="34" charset="0"/>
                <a:ea typeface="다음_SemiBold" pitchFamily="2" charset="-127"/>
                <a:cs typeface="Arial" panose="020B0604020202020204" pitchFamily="34" charset="0"/>
              </a:rPr>
              <a:t>mother of the fallen world. … There needs to be a mother who can take the position of mother (True Mother)</a:t>
            </a:r>
            <a:r>
              <a:rPr lang="ko-KR" altLang="en-US" sz="2200" kern="0" spc="-145" dirty="0">
                <a:latin typeface="Arial" panose="020B0604020202020204" pitchFamily="34" charset="0"/>
                <a:ea typeface="다음_SemiBold" pitchFamily="2" charset="-127"/>
                <a:cs typeface="Arial" panose="020B0604020202020204" pitchFamily="34" charset="0"/>
              </a:rPr>
              <a:t> </a:t>
            </a:r>
            <a:r>
              <a:rPr lang="en-US" altLang="ko-KR" sz="2200" kern="0" spc="-145" dirty="0">
                <a:solidFill>
                  <a:srgbClr val="7030A0"/>
                </a:solidFill>
                <a:latin typeface="Arial" panose="020B0604020202020204" pitchFamily="34" charset="0"/>
                <a:ea typeface="다음_SemiBold" pitchFamily="2" charset="-127"/>
                <a:cs typeface="Arial" panose="020B0604020202020204" pitchFamily="34" charset="0"/>
              </a:rPr>
              <a:t>as a virgin who has no connection with sin</a:t>
            </a:r>
            <a:r>
              <a:rPr lang="en-US" altLang="ko-KR" sz="2200" kern="0" spc="-145" dirty="0">
                <a:latin typeface="Arial" panose="020B0604020202020204" pitchFamily="34" charset="0"/>
                <a:ea typeface="다음_SemiBold" pitchFamily="2" charset="-127"/>
                <a:cs typeface="Arial" panose="020B0604020202020204" pitchFamily="34" charset="0"/>
              </a:rPr>
              <a:t>.” </a:t>
            </a:r>
          </a:p>
        </p:txBody>
      </p:sp>
    </p:spTree>
    <p:extLst>
      <p:ext uri="{BB962C8B-B14F-4D97-AF65-F5344CB8AC3E}">
        <p14:creationId xmlns:p14="http://schemas.microsoft.com/office/powerpoint/2010/main" val="1315230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1504950" y="2822575"/>
            <a:ext cx="7639050" cy="2730500"/>
          </a:xfrm>
        </p:spPr>
        <p:txBody>
          <a:bodyPr>
            <a:noAutofit/>
          </a:bodyPr>
          <a:lstStyle/>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Principle of Creation: Eve was created after Adam </a:t>
            </a: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Principle of Restoration: Perfected man creates woman</a:t>
            </a:r>
            <a:endParaRPr lang="ko-KR" altLang="en-US" sz="2300" spc="-145" dirty="0">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Jesus’ Birth: Beginning point of finding Eve</a:t>
            </a:r>
            <a:endParaRPr lang="ko-KR" altLang="en-US" sz="2300" spc="-145" dirty="0">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Eve: Needs to be made through Adam</a:t>
            </a:r>
            <a:endParaRPr lang="en-US" altLang="ko-KR" sz="19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698209" y="1227869"/>
            <a:ext cx="7747585" cy="929743"/>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C. </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Eve of the original Creation is created through Adam </a:t>
            </a:r>
          </a:p>
          <a:p>
            <a:pPr algn="ctr" eaLnBrk="0" hangingPunct="0"/>
            <a:r>
              <a:rPr lang="en-US" altLang="ko-KR" sz="17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(35:224, 1970.10.19)</a:t>
            </a:r>
            <a:endParaRPr lang="ko-KR" altLang="en-US" sz="14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4036279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755576" y="2060848"/>
            <a:ext cx="7386638" cy="4538662"/>
          </a:xfrm>
        </p:spPr>
        <p:txBody>
          <a:bodyPr>
            <a:noAutofit/>
          </a:bodyPr>
          <a:lstStyle/>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Grandmother Won Mo Jo’s teaching: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Your father is Heavenly Father</a:t>
            </a:r>
            <a:r>
              <a:rPr lang="en-US" altLang="ko-KR" sz="2200" spc="-145" dirty="0">
                <a:latin typeface="Arial" panose="020B0604020202020204" pitchFamily="34" charset="0"/>
                <a:ea typeface="다음_SemiBold" pitchFamily="2" charset="-127"/>
                <a:cs typeface="Arial" panose="020B0604020202020204" pitchFamily="34" charset="0"/>
              </a:rPr>
              <a:t>!</a:t>
            </a:r>
          </a:p>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True Mother: Always thought of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Heavenly Father</a:t>
            </a:r>
            <a:r>
              <a:rPr lang="en-US" altLang="ko-KR" sz="2200" spc="-145" dirty="0">
                <a:latin typeface="Arial" panose="020B0604020202020204" pitchFamily="34" charset="0"/>
                <a:ea typeface="다음_SemiBold" pitchFamily="2" charset="-127"/>
                <a:cs typeface="Arial" panose="020B0604020202020204" pitchFamily="34" charset="0"/>
              </a:rPr>
              <a:t>” when calling “Father!”</a:t>
            </a:r>
          </a:p>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Lived with a feeling of  being wrapped all around with warmth</a:t>
            </a:r>
          </a:p>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Mother </a:t>
            </a:r>
            <a:r>
              <a:rPr lang="en-US" altLang="ko-KR" sz="2200" spc="-145" dirty="0" smtClean="0">
                <a:latin typeface="Arial" panose="020B0604020202020204" pitchFamily="34" charset="0"/>
                <a:ea typeface="다음_SemiBold" pitchFamily="2" charset="-127"/>
                <a:cs typeface="Arial" panose="020B0604020202020204" pitchFamily="34" charset="0"/>
              </a:rPr>
              <a:t>of Ho </a:t>
            </a:r>
            <a:r>
              <a:rPr lang="en-US" altLang="ko-KR" sz="2200" spc="-145" dirty="0">
                <a:latin typeface="Arial" panose="020B0604020202020204" pitchFamily="34" charset="0"/>
                <a:ea typeface="다음_SemiBold" pitchFamily="2" charset="-127"/>
                <a:cs typeface="Arial" panose="020B0604020202020204" pitchFamily="34" charset="0"/>
              </a:rPr>
              <a:t>Bin </a:t>
            </a:r>
            <a:r>
              <a:rPr lang="en-US" altLang="ko-KR" sz="2200" spc="-145" dirty="0" err="1">
                <a:latin typeface="Arial" panose="020B0604020202020204" pitchFamily="34" charset="0"/>
                <a:ea typeface="다음_SemiBold" pitchFamily="2" charset="-127"/>
                <a:cs typeface="Arial" panose="020B0604020202020204" pitchFamily="34" charset="0"/>
              </a:rPr>
              <a:t>Heo</a:t>
            </a:r>
            <a:r>
              <a:rPr lang="en-US" altLang="ko-KR" sz="2200" spc="-145" dirty="0">
                <a:latin typeface="Arial" panose="020B0604020202020204" pitchFamily="34" charset="0"/>
                <a:ea typeface="다음_SemiBold" pitchFamily="2" charset="-127"/>
                <a:cs typeface="Arial" panose="020B0604020202020204" pitchFamily="34" charset="0"/>
              </a:rPr>
              <a:t>: When </a:t>
            </a:r>
            <a:r>
              <a:rPr lang="en-US" altLang="ko-KR" sz="2200" spc="-145" dirty="0" smtClean="0">
                <a:latin typeface="Arial" panose="020B0604020202020204" pitchFamily="34" charset="0"/>
                <a:ea typeface="다음_SemiBold" pitchFamily="2" charset="-127"/>
                <a:cs typeface="Arial" panose="020B0604020202020204" pitchFamily="34" charset="0"/>
              </a:rPr>
              <a:t>TM is </a:t>
            </a:r>
            <a:r>
              <a:rPr lang="en-US" altLang="ko-KR" sz="2200" spc="-145" dirty="0">
                <a:latin typeface="Arial" panose="020B0604020202020204" pitchFamily="34" charset="0"/>
                <a:ea typeface="다음_SemiBold" pitchFamily="2" charset="-127"/>
                <a:cs typeface="Arial" panose="020B0604020202020204" pitchFamily="34" charset="0"/>
              </a:rPr>
              <a:t>4 years old, she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will become Heaven’s bride</a:t>
            </a:r>
            <a:r>
              <a:rPr lang="en-US" altLang="ko-KR" sz="2200" spc="-145" dirty="0">
                <a:solidFill>
                  <a:schemeClr val="bg1"/>
                </a:solidFill>
                <a:latin typeface="Arial" panose="020B0604020202020204" pitchFamily="34" charset="0"/>
                <a:ea typeface="다음_SemiBold" pitchFamily="2" charset="-127"/>
                <a:cs typeface="Arial" panose="020B0604020202020204" pitchFamily="34" charset="0"/>
              </a:rPr>
              <a:t>!</a:t>
            </a:r>
          </a:p>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True Mother: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Revelation</a:t>
            </a:r>
            <a:r>
              <a:rPr lang="ko-KR" altLang="en-US" sz="2200" spc="-145" dirty="0">
                <a:solidFill>
                  <a:srgbClr val="7030A0"/>
                </a:solidFill>
                <a:latin typeface="Arial" panose="020B0604020202020204" pitchFamily="34" charset="0"/>
                <a:ea typeface="다음_SemiBold" pitchFamily="2" charset="-127"/>
                <a:cs typeface="Arial" panose="020B0604020202020204" pitchFamily="34" charset="0"/>
              </a:rPr>
              <a:t>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that she was born with the destiny</a:t>
            </a:r>
            <a:r>
              <a:rPr lang="ko-KR" altLang="en-US" sz="2200" spc="-145" dirty="0">
                <a:solidFill>
                  <a:srgbClr val="7030A0"/>
                </a:solidFill>
                <a:latin typeface="Arial" panose="020B0604020202020204" pitchFamily="34" charset="0"/>
                <a:ea typeface="다음_SemiBold" pitchFamily="2" charset="-127"/>
                <a:cs typeface="Arial" panose="020B0604020202020204" pitchFamily="34" charset="0"/>
              </a:rPr>
              <a:t>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to become Heaven’s bride</a:t>
            </a:r>
            <a:endParaRPr lang="en-US" altLang="ko-KR" sz="1700" spc="-145" dirty="0">
              <a:solidFill>
                <a:srgbClr val="7030A0"/>
              </a:solidFill>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1797283" y="1049347"/>
            <a:ext cx="5513398" cy="77583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D. </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True Mother’s Self-Consciousness</a:t>
            </a:r>
            <a:endParaRPr lang="ko-KR" altLang="en-US" sz="11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64994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1"/>
          </p:nvPr>
        </p:nvSpPr>
        <p:spPr>
          <a:xfrm>
            <a:off x="984233" y="2750311"/>
            <a:ext cx="8071902" cy="2730918"/>
          </a:xfrm>
        </p:spPr>
        <p:txBody>
          <a:bodyPr>
            <a:normAutofit/>
          </a:bodyPr>
          <a:lstStyle/>
          <a:p>
            <a:pPr marL="443126" indent="-443126">
              <a:lnSpc>
                <a:spcPct val="13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Will end restoration through indemnity in my generation.</a:t>
            </a:r>
          </a:p>
          <a:p>
            <a:pPr marL="443126" indent="-443126">
              <a:lnSpc>
                <a:spcPct val="13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Will liberate God no matter what</a:t>
            </a:r>
          </a:p>
          <a:p>
            <a:pPr marL="443126" indent="-443126">
              <a:lnSpc>
                <a:spcPct val="13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Knew everything before meeting True Father</a:t>
            </a:r>
          </a:p>
          <a:p>
            <a:pPr marL="443126" indent="-443126">
              <a:lnSpc>
                <a:spcPct val="130000"/>
              </a:lnSpc>
              <a:buFont typeface="+mj-lt"/>
              <a:buAutoNum type="arabicPeriod"/>
            </a:pPr>
            <a:r>
              <a:rPr lang="en-US" altLang="ko-KR" sz="2200" spc="-145" dirty="0" smtClean="0">
                <a:latin typeface="Arial" panose="020B0604020202020204" pitchFamily="34" charset="0"/>
                <a:ea typeface="다음_SemiBold" pitchFamily="2" charset="-127"/>
                <a:cs typeface="Arial" panose="020B0604020202020204" pitchFamily="34" charset="0"/>
              </a:rPr>
              <a:t>“</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I have already achieved these resolutions</a:t>
            </a:r>
            <a:r>
              <a:rPr lang="en-US" altLang="ko-KR" sz="2200" spc="-145" dirty="0">
                <a:latin typeface="Arial" panose="020B0604020202020204" pitchFamily="34" charset="0"/>
                <a:ea typeface="다음_SemiBold" pitchFamily="2" charset="-127"/>
                <a:cs typeface="Arial" panose="020B0604020202020204" pitchFamily="34" charset="0"/>
              </a:rPr>
              <a:t>.”</a:t>
            </a:r>
            <a:endParaRPr lang="en-US" altLang="ko-KR" sz="17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211733" y="1120072"/>
            <a:ext cx="8720537" cy="77583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E. TM’s Resolution directly after the</a:t>
            </a:r>
            <a:r>
              <a:rPr lang="ko-KR" altLang="en-US"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 </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Holy Wedding </a:t>
            </a:r>
            <a:r>
              <a:rPr lang="en-US" altLang="ko-KR" sz="17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(2012.8.15)</a:t>
            </a:r>
            <a:endParaRPr lang="ko-KR" altLang="en-US" sz="17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1844261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0" y="260648"/>
            <a:ext cx="9144000" cy="1103976"/>
          </a:xfrm>
          <a:solidFill>
            <a:schemeClr val="accent5">
              <a:lumMod val="20000"/>
              <a:lumOff val="80000"/>
            </a:schemeClr>
          </a:solidFill>
        </p:spPr>
        <p:txBody>
          <a:bodyPr>
            <a:normAutofit/>
          </a:bodyPr>
          <a:lstStyle/>
          <a:p>
            <a:r>
              <a:rPr lang="en-US" altLang="ko-KR" sz="3200" b="1" spc="-145" dirty="0">
                <a:ln w="18000">
                  <a:noFill/>
                  <a:prstDash val="solid"/>
                </a:ln>
                <a:latin typeface="Arial" panose="020B0604020202020204" pitchFamily="34" charset="0"/>
                <a:ea typeface="다음_SemiBold" pitchFamily="2" charset="-127"/>
                <a:cs typeface="Arial" panose="020B0604020202020204" pitchFamily="34" charset="0"/>
              </a:rPr>
              <a:t>IV. True Parents’ Holy Wedding and Status</a:t>
            </a:r>
            <a:r>
              <a:rPr lang="ko-KR" altLang="en-US" sz="3200" b="1" spc="-145" dirty="0">
                <a:ln w="18000">
                  <a:noFill/>
                  <a:prstDash val="solid"/>
                </a:ln>
                <a:latin typeface="Arial" panose="020B0604020202020204" pitchFamily="34" charset="0"/>
                <a:ea typeface="다음_SemiBold" pitchFamily="2" charset="-127"/>
                <a:cs typeface="Arial" panose="020B0604020202020204" pitchFamily="34" charset="0"/>
              </a:rPr>
              <a:t> </a:t>
            </a:r>
            <a:r>
              <a:rPr lang="en-US" altLang="ko-KR" sz="3200" b="1" spc="-145" dirty="0" smtClean="0">
                <a:ln w="18000">
                  <a:noFill/>
                  <a:prstDash val="solid"/>
                </a:ln>
                <a:latin typeface="Arial" panose="020B0604020202020204" pitchFamily="34" charset="0"/>
                <a:ea typeface="다음_SemiBold" pitchFamily="2" charset="-127"/>
                <a:cs typeface="Arial" panose="020B0604020202020204" pitchFamily="34" charset="0"/>
              </a:rPr>
              <a:t/>
            </a:r>
            <a:br>
              <a:rPr lang="en-US" altLang="ko-KR" sz="3200" b="1" spc="-145" dirty="0" smtClean="0">
                <a:ln w="18000">
                  <a:noFill/>
                  <a:prstDash val="solid"/>
                </a:ln>
                <a:latin typeface="Arial" panose="020B0604020202020204" pitchFamily="34" charset="0"/>
                <a:ea typeface="다음_SemiBold" pitchFamily="2" charset="-127"/>
                <a:cs typeface="Arial" panose="020B0604020202020204" pitchFamily="34" charset="0"/>
              </a:rPr>
            </a:br>
            <a:r>
              <a:rPr lang="en-US" altLang="ko-KR" sz="2300" spc="-145" dirty="0" smtClean="0">
                <a:ln w="18000">
                  <a:noFill/>
                  <a:prstDash val="solid"/>
                </a:ln>
                <a:latin typeface="Arial" panose="020B0604020202020204" pitchFamily="34" charset="0"/>
                <a:ea typeface="다음_SemiBold" pitchFamily="2" charset="-127"/>
                <a:cs typeface="Arial" panose="020B0604020202020204" pitchFamily="34" charset="0"/>
              </a:rPr>
              <a:t>(</a:t>
            </a:r>
            <a:r>
              <a:rPr lang="en-US" altLang="ko-KR" sz="2300" spc="-145" dirty="0">
                <a:ln w="18000">
                  <a:noFill/>
                  <a:prstDash val="solid"/>
                </a:ln>
                <a:latin typeface="Arial" panose="020B0604020202020204" pitchFamily="34" charset="0"/>
                <a:ea typeface="다음_SemiBold" pitchFamily="2" charset="-127"/>
                <a:cs typeface="Arial" panose="020B0604020202020204" pitchFamily="34" charset="0"/>
              </a:rPr>
              <a:t>1960, 2003, 2013) </a:t>
            </a:r>
            <a:endParaRPr lang="ko-KR" altLang="en-US" sz="1100" dirty="0">
              <a:latin typeface="Arial" panose="020B0604020202020204" pitchFamily="34" charset="0"/>
              <a:cs typeface="Arial" panose="020B0604020202020204" pitchFamily="34" charset="0"/>
            </a:endParaRPr>
          </a:p>
        </p:txBody>
      </p:sp>
      <p:sp>
        <p:nvSpPr>
          <p:cNvPr id="7" name="내용 개체 틀 6"/>
          <p:cNvSpPr>
            <a:spLocks noGrp="1"/>
          </p:cNvSpPr>
          <p:nvPr>
            <p:ph idx="1"/>
          </p:nvPr>
        </p:nvSpPr>
        <p:spPr>
          <a:xfrm>
            <a:off x="1148649" y="3236734"/>
            <a:ext cx="6990844" cy="2640538"/>
          </a:xfrm>
        </p:spPr>
        <p:txBody>
          <a:bodyPr>
            <a:normAutofit/>
          </a:bodyPr>
          <a:lstStyle/>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TP’s1</a:t>
            </a:r>
            <a:r>
              <a:rPr lang="en-US" altLang="ko-KR" sz="2300" spc="-145" baseline="30000" dirty="0">
                <a:latin typeface="Arial" panose="020B0604020202020204" pitchFamily="34" charset="0"/>
                <a:ea typeface="다음_SemiBold" pitchFamily="2" charset="-127"/>
                <a:cs typeface="Arial" panose="020B0604020202020204" pitchFamily="34" charset="0"/>
              </a:rPr>
              <a:t>st</a:t>
            </a:r>
            <a:r>
              <a:rPr lang="en-US" altLang="ko-KR" sz="2300" spc="-145" dirty="0">
                <a:latin typeface="Arial" panose="020B0604020202020204" pitchFamily="34" charset="0"/>
                <a:ea typeface="다음_SemiBold" pitchFamily="2" charset="-127"/>
                <a:cs typeface="Arial" panose="020B0604020202020204" pitchFamily="34" charset="0"/>
              </a:rPr>
              <a:t> Holy Wedding</a:t>
            </a:r>
            <a:r>
              <a:rPr lang="ko-KR" altLang="en-US" sz="23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(1960.3.16)</a:t>
            </a: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TP’s 2</a:t>
            </a:r>
            <a:r>
              <a:rPr lang="en-US" altLang="ko-KR" sz="2300" spc="-145" baseline="30000" dirty="0">
                <a:latin typeface="Arial" panose="020B0604020202020204" pitchFamily="34" charset="0"/>
                <a:ea typeface="다음_SemiBold" pitchFamily="2" charset="-127"/>
                <a:cs typeface="Arial" panose="020B0604020202020204" pitchFamily="34" charset="0"/>
              </a:rPr>
              <a:t>nd</a:t>
            </a:r>
            <a:r>
              <a:rPr lang="en-US" altLang="ko-KR" sz="2300" spc="-145" dirty="0">
                <a:latin typeface="Arial" panose="020B0604020202020204" pitchFamily="34" charset="0"/>
                <a:ea typeface="다음_SemiBold" pitchFamily="2" charset="-127"/>
                <a:cs typeface="Arial" panose="020B0604020202020204" pitchFamily="34" charset="0"/>
              </a:rPr>
              <a:t> Holy Wedding as TP of HE</a:t>
            </a:r>
            <a:r>
              <a:rPr lang="ko-KR" altLang="en-US" sz="23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(2003.1.6)</a:t>
            </a: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TP’s 3</a:t>
            </a:r>
            <a:r>
              <a:rPr lang="en-US" altLang="ko-KR" sz="2300" spc="-145" baseline="30000" dirty="0">
                <a:latin typeface="Arial" panose="020B0604020202020204" pitchFamily="34" charset="0"/>
                <a:ea typeface="다음_SemiBold" pitchFamily="2" charset="-127"/>
                <a:cs typeface="Arial" panose="020B0604020202020204" pitchFamily="34" charset="0"/>
              </a:rPr>
              <a:t>rd</a:t>
            </a:r>
            <a:r>
              <a:rPr lang="en-US" altLang="ko-KR" sz="2300" spc="-145" dirty="0">
                <a:latin typeface="Arial" panose="020B0604020202020204" pitchFamily="34" charset="0"/>
                <a:ea typeface="다음_SemiBold" pitchFamily="2" charset="-127"/>
                <a:cs typeface="Arial" panose="020B0604020202020204" pitchFamily="34" charset="0"/>
              </a:rPr>
              <a:t> Holy Wedding as TP of HEH </a:t>
            </a:r>
            <a:r>
              <a:rPr lang="en-US" altLang="ko-KR" sz="2200" spc="-145" dirty="0">
                <a:latin typeface="Arial" panose="020B0604020202020204" pitchFamily="34" charset="0"/>
                <a:ea typeface="다음_SemiBold" pitchFamily="2" charset="-127"/>
                <a:cs typeface="Arial" panose="020B0604020202020204" pitchFamily="34" charset="0"/>
              </a:rPr>
              <a:t>(2013.1.13)</a:t>
            </a:r>
            <a:endParaRPr lang="en-US" altLang="ko-KR" sz="19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2896360" y="1792404"/>
            <a:ext cx="3351281" cy="77583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A. </a:t>
            </a: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TP’s Holy Wedding</a:t>
            </a:r>
            <a:endParaRPr lang="ko-KR" altLang="en-US" sz="11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141032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1"/>
          <p:cNvGrpSpPr/>
          <p:nvPr/>
        </p:nvGrpSpPr>
        <p:grpSpPr>
          <a:xfrm>
            <a:off x="1689179" y="400939"/>
            <a:ext cx="6464157" cy="786133"/>
            <a:chOff x="3375424" y="960797"/>
            <a:chExt cx="12917092" cy="1177925"/>
          </a:xfrm>
        </p:grpSpPr>
        <p:sp>
          <p:nvSpPr>
            <p:cNvPr id="13314" name="AutoShape 52"/>
            <p:cNvSpPr>
              <a:spLocks noChangeArrowheads="1"/>
            </p:cNvSpPr>
            <p:nvPr/>
          </p:nvSpPr>
          <p:spPr bwMode="gray">
            <a:xfrm>
              <a:off x="3375424" y="960797"/>
              <a:ext cx="12917092" cy="1177925"/>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anchor="ct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a:spcBef>
                  <a:spcPct val="0"/>
                </a:spcBef>
                <a:buFontTx/>
                <a:buNone/>
              </a:pPr>
              <a:endParaRPr lang="en-US" altLang="ko-KR" sz="2100" b="1">
                <a:solidFill>
                  <a:srgbClr val="000000"/>
                </a:solidFill>
                <a:latin typeface="Geneva"/>
                <a:ea typeface="Gulim" panose="020B0600000101010101" pitchFamily="34" charset="-127"/>
              </a:endParaRPr>
            </a:p>
          </p:txBody>
        </p:sp>
        <p:sp>
          <p:nvSpPr>
            <p:cNvPr id="13315" name="TextBox 4"/>
            <p:cNvSpPr txBox="1">
              <a:spLocks noChangeArrowheads="1"/>
            </p:cNvSpPr>
            <p:nvPr/>
          </p:nvSpPr>
          <p:spPr bwMode="auto">
            <a:xfrm>
              <a:off x="3622877" y="1048110"/>
              <a:ext cx="12422185" cy="10906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163129" tIns="81564" rIns="163129" bIns="81564" anchor="ctr"/>
            <a:lstStyle>
              <a:lvl1pPr marL="739775" indent="-571500"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algn="ctr" eaLnBrk="1" hangingPunct="1">
                <a:lnSpc>
                  <a:spcPct val="150000"/>
                </a:lnSpc>
                <a:spcBef>
                  <a:spcPct val="0"/>
                </a:spcBef>
                <a:buFontTx/>
                <a:buNone/>
              </a:pPr>
              <a:r>
                <a:rPr lang="en-US" altLang="ko-KR" sz="2200" b="1" dirty="0">
                  <a:latin typeface="다음_SemiBold" panose="02000700060000000000" pitchFamily="2" charset="-127"/>
                  <a:ea typeface="다음_SemiBold" panose="02000700060000000000" pitchFamily="2" charset="-127"/>
                </a:rPr>
                <a:t>B. Holy Wedding of TP of HEH and TM</a:t>
              </a:r>
              <a:endParaRPr lang="en-US" altLang="ko-KR" sz="1700" b="1" dirty="0">
                <a:latin typeface="다음_SemiBold" panose="02000700060000000000" pitchFamily="2" charset="-127"/>
                <a:ea typeface="다음_SemiBold" panose="02000700060000000000" pitchFamily="2" charset="-127"/>
              </a:endParaRPr>
            </a:p>
          </p:txBody>
        </p:sp>
      </p:grpSp>
      <p:grpSp>
        <p:nvGrpSpPr>
          <p:cNvPr id="13316" name="그룹 3"/>
          <p:cNvGrpSpPr>
            <a:grpSpLocks/>
          </p:cNvGrpSpPr>
          <p:nvPr/>
        </p:nvGrpSpPr>
        <p:grpSpPr bwMode="auto">
          <a:xfrm>
            <a:off x="536250" y="1724203"/>
            <a:ext cx="2187684" cy="3363843"/>
            <a:chOff x="3851921" y="494521"/>
            <a:chExt cx="2565760" cy="3546192"/>
          </a:xfrm>
        </p:grpSpPr>
        <p:grpSp>
          <p:nvGrpSpPr>
            <p:cNvPr id="13348" name="그룹 43"/>
            <p:cNvGrpSpPr>
              <a:grpSpLocks/>
            </p:cNvGrpSpPr>
            <p:nvPr/>
          </p:nvGrpSpPr>
          <p:grpSpPr bwMode="auto">
            <a:xfrm>
              <a:off x="3851921" y="494521"/>
              <a:ext cx="1970535" cy="3546192"/>
              <a:chOff x="3851920" y="444783"/>
              <a:chExt cx="3780210" cy="6802897"/>
            </a:xfrm>
          </p:grpSpPr>
          <p:sp>
            <p:nvSpPr>
              <p:cNvPr id="9" name="아래쪽 화살표 8"/>
              <p:cNvSpPr/>
              <p:nvPr/>
            </p:nvSpPr>
            <p:spPr>
              <a:xfrm>
                <a:off x="5154942" y="1471109"/>
                <a:ext cx="280624" cy="1540562"/>
              </a:xfrm>
              <a:prstGeom prst="downArrow">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10" name="아래쪽 화살표 9"/>
              <p:cNvSpPr/>
              <p:nvPr/>
            </p:nvSpPr>
            <p:spPr>
              <a:xfrm>
                <a:off x="5154942" y="3943722"/>
                <a:ext cx="287774" cy="1675548"/>
              </a:xfrm>
              <a:prstGeom prst="downArrow">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11" name="타원 3"/>
              <p:cNvSpPr>
                <a:spLocks noChangeArrowheads="1"/>
              </p:cNvSpPr>
              <p:nvPr/>
            </p:nvSpPr>
            <p:spPr bwMode="auto">
              <a:xfrm>
                <a:off x="4854657" y="1126144"/>
                <a:ext cx="927667" cy="1045611"/>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2" name="타원 4"/>
              <p:cNvSpPr>
                <a:spLocks noChangeArrowheads="1"/>
              </p:cNvSpPr>
              <p:nvPr/>
            </p:nvSpPr>
            <p:spPr bwMode="auto">
              <a:xfrm>
                <a:off x="4931516" y="3489481"/>
                <a:ext cx="850808" cy="1073466"/>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3" name="타원 5"/>
              <p:cNvSpPr>
                <a:spLocks noChangeArrowheads="1"/>
              </p:cNvSpPr>
              <p:nvPr/>
            </p:nvSpPr>
            <p:spPr bwMode="auto">
              <a:xfrm>
                <a:off x="4854657" y="5713546"/>
                <a:ext cx="888344" cy="949192"/>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4" name="타원 13"/>
              <p:cNvSpPr/>
              <p:nvPr/>
            </p:nvSpPr>
            <p:spPr>
              <a:xfrm>
                <a:off x="4429253" y="774750"/>
                <a:ext cx="1798135" cy="418672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15" name="타원 14"/>
              <p:cNvSpPr/>
              <p:nvPr/>
            </p:nvSpPr>
            <p:spPr>
              <a:xfrm>
                <a:off x="4429253" y="3114519"/>
                <a:ext cx="1798135" cy="3854618"/>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16" name="타원 15"/>
              <p:cNvSpPr/>
              <p:nvPr/>
            </p:nvSpPr>
            <p:spPr>
              <a:xfrm>
                <a:off x="3851920" y="444783"/>
                <a:ext cx="2881306" cy="680289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cxnSp>
            <p:nvCxnSpPr>
              <p:cNvPr id="17" name="직선 연결선 16"/>
              <p:cNvCxnSpPr/>
              <p:nvPr/>
            </p:nvCxnSpPr>
            <p:spPr>
              <a:xfrm>
                <a:off x="6257775" y="2242461"/>
                <a:ext cx="1374518" cy="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6257775" y="5782111"/>
                <a:ext cx="1374518" cy="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6733226" y="4076565"/>
                <a:ext cx="899067" cy="0"/>
              </a:xfrm>
              <a:prstGeom prst="line">
                <a:avLst/>
              </a:prstGeom>
              <a:ln w="762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3349" name="직사각형 5"/>
            <p:cNvSpPr>
              <a:spLocks noChangeArrowheads="1"/>
            </p:cNvSpPr>
            <p:nvPr/>
          </p:nvSpPr>
          <p:spPr bwMode="auto">
            <a:xfrm>
              <a:off x="5868334" y="1137168"/>
              <a:ext cx="541827" cy="454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r>
                <a:rPr lang="ja-JP" altLang="en-US" sz="2200" b="1">
                  <a:solidFill>
                    <a:schemeClr val="bg1"/>
                  </a:solidFill>
                  <a:latin typeface="MS PGothic" panose="020B0600070205080204" pitchFamily="34" charset="-128"/>
                  <a:ea typeface="Gulim" panose="020B0600000101010101" pitchFamily="34" charset="-127"/>
                </a:rPr>
                <a:t>①</a:t>
              </a:r>
              <a:endParaRPr lang="ja-JP" altLang="en-US" sz="2200" b="1">
                <a:solidFill>
                  <a:schemeClr val="bg1"/>
                </a:solidFill>
                <a:latin typeface="Geneva"/>
                <a:ea typeface="Gulim" panose="020B0600000101010101" pitchFamily="34" charset="-127"/>
              </a:endParaRPr>
            </a:p>
          </p:txBody>
        </p:sp>
        <p:sp>
          <p:nvSpPr>
            <p:cNvPr id="13350" name="직사각형 6"/>
            <p:cNvSpPr>
              <a:spLocks noChangeArrowheads="1"/>
            </p:cNvSpPr>
            <p:nvPr/>
          </p:nvSpPr>
          <p:spPr bwMode="auto">
            <a:xfrm>
              <a:off x="5868333" y="3009627"/>
              <a:ext cx="549347" cy="454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r>
                <a:rPr lang="ja-JP" altLang="en-US" sz="2200" b="1">
                  <a:solidFill>
                    <a:schemeClr val="bg1"/>
                  </a:solidFill>
                  <a:latin typeface="MS PGothic" panose="020B0600070205080204" pitchFamily="34" charset="-128"/>
                  <a:ea typeface="MS PGothic" panose="020B0600070205080204" pitchFamily="34" charset="-128"/>
                </a:rPr>
                <a:t>②</a:t>
              </a:r>
              <a:endParaRPr lang="ja-JP" altLang="en-US" sz="2200" b="1">
                <a:solidFill>
                  <a:schemeClr val="bg1"/>
                </a:solidFill>
                <a:latin typeface="Geneva"/>
                <a:ea typeface="Gulim" panose="020B0600000101010101" pitchFamily="34" charset="-127"/>
              </a:endParaRPr>
            </a:p>
          </p:txBody>
        </p:sp>
        <p:sp>
          <p:nvSpPr>
            <p:cNvPr id="13351" name="직사각형 7"/>
            <p:cNvSpPr>
              <a:spLocks noChangeArrowheads="1"/>
            </p:cNvSpPr>
            <p:nvPr/>
          </p:nvSpPr>
          <p:spPr bwMode="auto">
            <a:xfrm>
              <a:off x="5868334" y="2153645"/>
              <a:ext cx="549347" cy="4542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r>
                <a:rPr lang="ja-JP" altLang="en-US" sz="2200" b="1" dirty="0">
                  <a:solidFill>
                    <a:schemeClr val="bg1"/>
                  </a:solidFill>
                  <a:latin typeface="MS PGothic" panose="020B0600070205080204" pitchFamily="34" charset="-128"/>
                  <a:ea typeface="MS PGothic" panose="020B0600070205080204" pitchFamily="34" charset="-128"/>
                </a:rPr>
                <a:t>③</a:t>
              </a:r>
              <a:endParaRPr lang="ja-JP" altLang="en-US" sz="2200" b="1" dirty="0">
                <a:solidFill>
                  <a:schemeClr val="bg1"/>
                </a:solidFill>
                <a:latin typeface="Geneva"/>
                <a:ea typeface="Gulim" panose="020B0600000101010101" pitchFamily="34" charset="-127"/>
              </a:endParaRPr>
            </a:p>
          </p:txBody>
        </p:sp>
      </p:grpSp>
      <p:grpSp>
        <p:nvGrpSpPr>
          <p:cNvPr id="13317" name="그룹 33"/>
          <p:cNvGrpSpPr>
            <a:grpSpLocks/>
          </p:cNvGrpSpPr>
          <p:nvPr/>
        </p:nvGrpSpPr>
        <p:grpSpPr bwMode="auto">
          <a:xfrm>
            <a:off x="3490769" y="1868293"/>
            <a:ext cx="2190270" cy="2722858"/>
            <a:chOff x="1811324" y="188640"/>
            <a:chExt cx="2808312" cy="2626797"/>
          </a:xfrm>
        </p:grpSpPr>
        <p:sp>
          <p:nvSpPr>
            <p:cNvPr id="35" name="타원 3"/>
            <p:cNvSpPr>
              <a:spLocks noChangeArrowheads="1"/>
            </p:cNvSpPr>
            <p:nvPr/>
          </p:nvSpPr>
          <p:spPr bwMode="auto">
            <a:xfrm>
              <a:off x="2123019" y="476872"/>
              <a:ext cx="564311" cy="577486"/>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36" name="타원 4"/>
            <p:cNvSpPr>
              <a:spLocks noChangeArrowheads="1"/>
            </p:cNvSpPr>
            <p:nvPr/>
          </p:nvSpPr>
          <p:spPr bwMode="auto">
            <a:xfrm>
              <a:off x="2160708" y="1988558"/>
              <a:ext cx="537827" cy="539669"/>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37" name="타원 5"/>
            <p:cNvSpPr>
              <a:spLocks noChangeArrowheads="1"/>
            </p:cNvSpPr>
            <p:nvPr/>
          </p:nvSpPr>
          <p:spPr bwMode="auto">
            <a:xfrm>
              <a:off x="3738537" y="1990602"/>
              <a:ext cx="555144" cy="572376"/>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38" name="오른쪽 화살표 37"/>
            <p:cNvSpPr/>
            <p:nvPr/>
          </p:nvSpPr>
          <p:spPr>
            <a:xfrm>
              <a:off x="2698535" y="2165381"/>
              <a:ext cx="863782" cy="217707"/>
            </a:xfrm>
            <a:prstGeom prst="rightArrow">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39" name="위쪽 화살표 38"/>
            <p:cNvSpPr/>
            <p:nvPr/>
          </p:nvSpPr>
          <p:spPr>
            <a:xfrm>
              <a:off x="2341002" y="1197452"/>
              <a:ext cx="214927" cy="791105"/>
            </a:xfrm>
            <a:prstGeom prst="upArrow">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40" name="타원 39"/>
            <p:cNvSpPr/>
            <p:nvPr/>
          </p:nvSpPr>
          <p:spPr>
            <a:xfrm>
              <a:off x="1811324" y="1718723"/>
              <a:ext cx="2808312" cy="108036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sp>
          <p:nvSpPr>
            <p:cNvPr id="41" name="타원 40"/>
            <p:cNvSpPr/>
            <p:nvPr/>
          </p:nvSpPr>
          <p:spPr>
            <a:xfrm>
              <a:off x="1911148" y="188640"/>
              <a:ext cx="1076673" cy="262679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grpSp>
      <p:sp>
        <p:nvSpPr>
          <p:cNvPr id="3" name="오른쪽 화살표 2"/>
          <p:cNvSpPr/>
          <p:nvPr/>
        </p:nvSpPr>
        <p:spPr bwMode="auto">
          <a:xfrm>
            <a:off x="2923386" y="3351087"/>
            <a:ext cx="306300" cy="369100"/>
          </a:xfrm>
          <a:prstGeom prst="rightArrow">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4313" tIns="22156" rIns="44313" bIns="22156" anchor="ctr">
            <a:spAutoFit/>
          </a:bodyPr>
          <a:lstStyle/>
          <a:p>
            <a:pPr algn="ctr" eaLnBrk="1" latinLnBrk="1" hangingPunct="1">
              <a:buClr>
                <a:srgbClr val="FFFFFF"/>
              </a:buClr>
              <a:defRPr/>
            </a:pPr>
            <a:endParaRPr lang="ko-KR" altLang="en-US" sz="900" dirty="0" err="1">
              <a:solidFill>
                <a:srgbClr val="000000"/>
              </a:solidFill>
              <a:latin typeface="HY견고딕" pitchFamily="18" charset="-127"/>
              <a:ea typeface="HY견고딕" pitchFamily="18" charset="-127"/>
            </a:endParaRPr>
          </a:p>
        </p:txBody>
      </p:sp>
      <p:grpSp>
        <p:nvGrpSpPr>
          <p:cNvPr id="13321" name="그룹 3"/>
          <p:cNvGrpSpPr>
            <a:grpSpLocks/>
          </p:cNvGrpSpPr>
          <p:nvPr/>
        </p:nvGrpSpPr>
        <p:grpSpPr bwMode="auto">
          <a:xfrm>
            <a:off x="6554129" y="1887364"/>
            <a:ext cx="2032971" cy="2791725"/>
            <a:chOff x="11230712" y="1588367"/>
            <a:chExt cx="4063155" cy="4183569"/>
          </a:xfrm>
        </p:grpSpPr>
        <p:grpSp>
          <p:nvGrpSpPr>
            <p:cNvPr id="13328" name="그룹 19"/>
            <p:cNvGrpSpPr>
              <a:grpSpLocks/>
            </p:cNvGrpSpPr>
            <p:nvPr/>
          </p:nvGrpSpPr>
          <p:grpSpPr bwMode="auto">
            <a:xfrm>
              <a:off x="11230712" y="1588367"/>
              <a:ext cx="4063155" cy="4183569"/>
              <a:chOff x="1259632" y="3579370"/>
              <a:chExt cx="2232248" cy="2297902"/>
            </a:xfrm>
          </p:grpSpPr>
          <p:grpSp>
            <p:nvGrpSpPr>
              <p:cNvPr id="13330" name="그룹 41"/>
              <p:cNvGrpSpPr>
                <a:grpSpLocks/>
              </p:cNvGrpSpPr>
              <p:nvPr/>
            </p:nvGrpSpPr>
            <p:grpSpPr bwMode="auto">
              <a:xfrm>
                <a:off x="1414347" y="3716736"/>
                <a:ext cx="1924606" cy="1721306"/>
                <a:chOff x="439251" y="4062848"/>
                <a:chExt cx="4013615" cy="3763330"/>
              </a:xfrm>
            </p:grpSpPr>
            <p:cxnSp>
              <p:nvCxnSpPr>
                <p:cNvPr id="23" name="직선 연결선 22"/>
                <p:cNvCxnSpPr/>
                <p:nvPr/>
              </p:nvCxnSpPr>
              <p:spPr>
                <a:xfrm flipH="1">
                  <a:off x="1049824" y="4616689"/>
                  <a:ext cx="1362535" cy="154817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a:off x="2461476" y="4616689"/>
                  <a:ext cx="1464407" cy="160347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a:off x="1248110" y="6302145"/>
                  <a:ext cx="1164249" cy="152339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flipH="1">
                  <a:off x="2461476" y="6302145"/>
                  <a:ext cx="1317057" cy="152339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flipH="1">
                  <a:off x="2461476" y="5167703"/>
                  <a:ext cx="0" cy="21011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p:nvPr/>
              </p:nvCxnSpPr>
              <p:spPr>
                <a:xfrm flipH="1">
                  <a:off x="618687" y="6199188"/>
                  <a:ext cx="379290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타원 3"/>
                <p:cNvSpPr>
                  <a:spLocks noChangeArrowheads="1"/>
                </p:cNvSpPr>
                <p:nvPr/>
              </p:nvSpPr>
              <p:spPr bwMode="auto">
                <a:xfrm>
                  <a:off x="1873894" y="4063768"/>
                  <a:ext cx="1175164" cy="1103935"/>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30" name="타원 4"/>
                <p:cNvSpPr>
                  <a:spLocks noChangeArrowheads="1"/>
                </p:cNvSpPr>
                <p:nvPr/>
              </p:nvSpPr>
              <p:spPr bwMode="auto">
                <a:xfrm>
                  <a:off x="438593" y="5646266"/>
                  <a:ext cx="1055101" cy="1103935"/>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31" name="타원 5"/>
                <p:cNvSpPr>
                  <a:spLocks noChangeArrowheads="1"/>
                </p:cNvSpPr>
                <p:nvPr/>
              </p:nvSpPr>
              <p:spPr bwMode="auto">
                <a:xfrm>
                  <a:off x="3427439" y="5722531"/>
                  <a:ext cx="1025995" cy="1103935"/>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grpSp>
          <p:sp>
            <p:nvSpPr>
              <p:cNvPr id="22" name="순서도: 연결자 21"/>
              <p:cNvSpPr/>
              <p:nvPr/>
            </p:nvSpPr>
            <p:spPr>
              <a:xfrm>
                <a:off x="1259632" y="3579370"/>
                <a:ext cx="2232248" cy="2297902"/>
              </a:xfrm>
              <a:prstGeom prst="flowChartConnector">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ja-JP" altLang="en-US"/>
              </a:p>
            </p:txBody>
          </p:sp>
        </p:grpSp>
        <p:sp>
          <p:nvSpPr>
            <p:cNvPr id="46" name="타원 4"/>
            <p:cNvSpPr>
              <a:spLocks noChangeArrowheads="1"/>
            </p:cNvSpPr>
            <p:nvPr/>
          </p:nvSpPr>
          <p:spPr bwMode="auto">
            <a:xfrm>
              <a:off x="12802624" y="4395407"/>
              <a:ext cx="919331" cy="919273"/>
            </a:xfrm>
            <a:prstGeom prst="ellipse">
              <a:avLst/>
            </a:prstGeom>
            <a:solidFill>
              <a:srgbClr val="00B05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U</a:t>
              </a:r>
              <a:endParaRPr lang="ko-KR" altLang="en-US" sz="17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grpSp>
      <p:sp>
        <p:nvSpPr>
          <p:cNvPr id="51" name="오른쪽 화살표 50"/>
          <p:cNvSpPr/>
          <p:nvPr/>
        </p:nvSpPr>
        <p:spPr bwMode="auto">
          <a:xfrm>
            <a:off x="5959358" y="3365913"/>
            <a:ext cx="306300" cy="369100"/>
          </a:xfrm>
          <a:prstGeom prst="rightArrow">
            <a:avLst/>
          </a:prstGeom>
          <a:solidFill>
            <a:schemeClr val="bg1"/>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44313" tIns="22156" rIns="44313" bIns="22156" anchor="ctr">
            <a:spAutoFit/>
          </a:bodyPr>
          <a:lstStyle/>
          <a:p>
            <a:pPr algn="ctr" eaLnBrk="1" latinLnBrk="1" hangingPunct="1">
              <a:buClr>
                <a:srgbClr val="FFFFFF"/>
              </a:buClr>
              <a:defRPr/>
            </a:pPr>
            <a:endParaRPr lang="ko-KR" altLang="en-US" sz="900" dirty="0" err="1">
              <a:solidFill>
                <a:srgbClr val="000000"/>
              </a:solidFill>
              <a:latin typeface="HY견고딕" pitchFamily="18" charset="-127"/>
              <a:ea typeface="HY견고딕" pitchFamily="18" charset="-127"/>
            </a:endParaRPr>
          </a:p>
        </p:txBody>
      </p:sp>
      <p:sp>
        <p:nvSpPr>
          <p:cNvPr id="13325" name="직사각형 19"/>
          <p:cNvSpPr>
            <a:spLocks noChangeArrowheads="1"/>
          </p:cNvSpPr>
          <p:nvPr/>
        </p:nvSpPr>
        <p:spPr bwMode="auto">
          <a:xfrm>
            <a:off x="445681" y="5546236"/>
            <a:ext cx="2231581" cy="6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algn="ctr" eaLnBrk="1" hangingPunct="1">
              <a:spcBef>
                <a:spcPct val="0"/>
              </a:spcBef>
              <a:buFontTx/>
              <a:buNone/>
            </a:pPr>
            <a:r>
              <a:rPr lang="en-US" altLang="ko-KR" sz="2100" dirty="0">
                <a:solidFill>
                  <a:schemeClr val="bg1"/>
                </a:solidFill>
                <a:latin typeface="다음_SemiBold" panose="02000700060000000000" pitchFamily="2" charset="-127"/>
                <a:ea typeface="다음_SemiBold" panose="02000700060000000000" pitchFamily="2" charset="-127"/>
              </a:rPr>
              <a:t>Holy Wedding of TP, 1960</a:t>
            </a:r>
            <a:endParaRPr lang="ko-KR" altLang="en-US" sz="2100" dirty="0">
              <a:solidFill>
                <a:schemeClr val="bg1"/>
              </a:solidFill>
              <a:latin typeface="다음_SemiBold" panose="02000700060000000000" pitchFamily="2" charset="-127"/>
              <a:ea typeface="다음_SemiBold" panose="02000700060000000000" pitchFamily="2" charset="-127"/>
            </a:endParaRPr>
          </a:p>
        </p:txBody>
      </p:sp>
      <p:sp>
        <p:nvSpPr>
          <p:cNvPr id="13326" name="직사각형 53"/>
          <p:cNvSpPr>
            <a:spLocks noChangeArrowheads="1"/>
          </p:cNvSpPr>
          <p:nvPr/>
        </p:nvSpPr>
        <p:spPr bwMode="auto">
          <a:xfrm>
            <a:off x="3544730" y="5520808"/>
            <a:ext cx="2029125" cy="6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313" tIns="22156" rIns="44313" bIns="22156">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algn="ctr" eaLnBrk="1" hangingPunct="1">
              <a:spcBef>
                <a:spcPct val="0"/>
              </a:spcBef>
              <a:buFontTx/>
              <a:buNone/>
            </a:pPr>
            <a:r>
              <a:rPr lang="en-US" altLang="ko-KR" sz="2100" dirty="0">
                <a:solidFill>
                  <a:schemeClr val="bg1"/>
                </a:solidFill>
                <a:latin typeface="다음_SemiBold" panose="02000700060000000000" pitchFamily="2" charset="-127"/>
                <a:ea typeface="다음_SemiBold" panose="02000700060000000000" pitchFamily="2" charset="-127"/>
              </a:rPr>
              <a:t>Holy Wedding of </a:t>
            </a:r>
          </a:p>
          <a:p>
            <a:pPr algn="ctr" eaLnBrk="1" hangingPunct="1">
              <a:spcBef>
                <a:spcPct val="0"/>
              </a:spcBef>
              <a:buFontTx/>
              <a:buNone/>
            </a:pPr>
            <a:r>
              <a:rPr lang="en-US" altLang="ko-KR" sz="2100" dirty="0">
                <a:solidFill>
                  <a:schemeClr val="bg1"/>
                </a:solidFill>
                <a:latin typeface="다음_SemiBold" panose="02000700060000000000" pitchFamily="2" charset="-127"/>
                <a:ea typeface="다음_SemiBold" panose="02000700060000000000" pitchFamily="2" charset="-127"/>
              </a:rPr>
              <a:t>TP of HE, 2003</a:t>
            </a:r>
            <a:endParaRPr lang="ko-KR" altLang="en-US" sz="2100" dirty="0">
              <a:solidFill>
                <a:schemeClr val="bg1"/>
              </a:solidFill>
              <a:latin typeface="다음_SemiBold" panose="02000700060000000000" pitchFamily="2" charset="-127"/>
              <a:ea typeface="다음_SemiBold" panose="02000700060000000000" pitchFamily="2" charset="-127"/>
            </a:endParaRPr>
          </a:p>
        </p:txBody>
      </p:sp>
      <p:sp>
        <p:nvSpPr>
          <p:cNvPr id="13327" name="직사각형 54"/>
          <p:cNvSpPr>
            <a:spLocks noChangeArrowheads="1"/>
          </p:cNvSpPr>
          <p:nvPr/>
        </p:nvSpPr>
        <p:spPr bwMode="auto">
          <a:xfrm>
            <a:off x="6535857" y="5520808"/>
            <a:ext cx="2017905" cy="69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313" tIns="22156" rIns="44313" bIns="22156">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r>
              <a:rPr lang="en-US" altLang="ko-KR" sz="2100" dirty="0">
                <a:solidFill>
                  <a:schemeClr val="bg1"/>
                </a:solidFill>
                <a:latin typeface="다음_SemiBold" panose="02000700060000000000" pitchFamily="2" charset="-127"/>
                <a:ea typeface="다음_SemiBold" panose="02000700060000000000" pitchFamily="2" charset="-127"/>
              </a:rPr>
              <a:t>Holy Wedding of</a:t>
            </a:r>
          </a:p>
          <a:p>
            <a:pPr eaLnBrk="1" hangingPunct="1">
              <a:spcBef>
                <a:spcPct val="0"/>
              </a:spcBef>
              <a:buFontTx/>
              <a:buNone/>
            </a:pPr>
            <a:r>
              <a:rPr lang="en-US" altLang="ko-KR" sz="2100" dirty="0">
                <a:solidFill>
                  <a:schemeClr val="bg1"/>
                </a:solidFill>
                <a:latin typeface="다음_SemiBold" panose="02000700060000000000" pitchFamily="2" charset="-127"/>
                <a:ea typeface="다음_SemiBold" panose="02000700060000000000" pitchFamily="2" charset="-127"/>
              </a:rPr>
              <a:t>TP of HEH, 2013</a:t>
            </a:r>
            <a:endParaRPr lang="ko-KR" altLang="en-US" sz="2100" dirty="0">
              <a:solidFill>
                <a:schemeClr val="bg1"/>
              </a:solidFill>
              <a:latin typeface="다음_SemiBold" panose="02000700060000000000" pitchFamily="2" charset="-127"/>
              <a:ea typeface="다음_SemiBold" panose="02000700060000000000" pitchFamily="2" charset="-127"/>
            </a:endParaRPr>
          </a:p>
        </p:txBody>
      </p:sp>
    </p:spTree>
    <p:extLst>
      <p:ext uri="{BB962C8B-B14F-4D97-AF65-F5344CB8AC3E}">
        <p14:creationId xmlns:p14="http://schemas.microsoft.com/office/powerpoint/2010/main" val="3655770030"/>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idx="4294967295"/>
          </p:nvPr>
        </p:nvSpPr>
        <p:spPr>
          <a:xfrm>
            <a:off x="539552" y="1556792"/>
            <a:ext cx="8067675" cy="2016224"/>
          </a:xfrm>
          <a:solidFill>
            <a:schemeClr val="bg1">
              <a:alpha val="51000"/>
            </a:schemeClr>
          </a:solidFill>
        </p:spPr>
        <p:txBody>
          <a:bodyPr>
            <a:normAutofit/>
          </a:bodyPr>
          <a:lstStyle/>
          <a:p>
            <a:r>
              <a:rPr lang="en-US" altLang="ko-KR" sz="3500" b="1" dirty="0" smtClean="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t>Lecture </a:t>
            </a:r>
            <a:r>
              <a:rPr lang="en-US" altLang="ko-KR"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t>1 </a:t>
            </a:r>
            <a:br>
              <a:rPr lang="en-US" altLang="ko-KR"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br>
            <a:r>
              <a:rPr lang="en-US" altLang="ko-KR"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t>True Mother’s Status</a:t>
            </a:r>
            <a:r>
              <a:rPr lang="ko-KR" altLang="en-US"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t> </a:t>
            </a:r>
            <a:r>
              <a:rPr lang="en-US" altLang="ko-KR"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rPr>
              <a:t>as True Parents of Heaven, Earth, and Humankind</a:t>
            </a:r>
            <a:endParaRPr lang="ko-KR" altLang="en-US" sz="3500" b="1" dirty="0">
              <a:effectLst>
                <a:outerShdw blurRad="38100" dist="38100" dir="2700000" algn="tl">
                  <a:srgbClr val="000000">
                    <a:alpha val="43137"/>
                  </a:srgbClr>
                </a:outerShdw>
              </a:effectLst>
              <a:latin typeface="+mn-lt"/>
              <a:ea typeface="다음_SemiBold" panose="02000700060000000000" pitchFamily="2" charset="-127"/>
              <a:cs typeface="Times New Roman" panose="02020603050405020304" pitchFamily="18" charset="0"/>
            </a:endParaRPr>
          </a:p>
        </p:txBody>
      </p:sp>
      <p:sp>
        <p:nvSpPr>
          <p:cNvPr id="3" name="부제목 2"/>
          <p:cNvSpPr>
            <a:spLocks noGrp="1"/>
          </p:cNvSpPr>
          <p:nvPr>
            <p:ph type="subTitle" idx="4294967295"/>
          </p:nvPr>
        </p:nvSpPr>
        <p:spPr>
          <a:xfrm>
            <a:off x="0" y="5303838"/>
            <a:ext cx="9158288" cy="673100"/>
          </a:xfrm>
          <a:noFill/>
        </p:spPr>
        <p:txBody>
          <a:bodyPr/>
          <a:lstStyle/>
          <a:p>
            <a:pPr algn="ctr"/>
            <a:r>
              <a:rPr lang="en-US" altLang="ko-KR" sz="2300" dirty="0">
                <a:ea typeface="다음_SemiBold" pitchFamily="2" charset="-127"/>
              </a:rPr>
              <a:t>CIG Year 2, January </a:t>
            </a:r>
            <a:r>
              <a:rPr lang="en-US" altLang="ko-KR" sz="2300" dirty="0" smtClean="0">
                <a:ea typeface="다음_SemiBold" pitchFamily="2" charset="-127"/>
              </a:rPr>
              <a:t>21 </a:t>
            </a:r>
            <a:r>
              <a:rPr lang="en-US" altLang="ko-KR" sz="2300" dirty="0">
                <a:ea typeface="다음_SemiBold" pitchFamily="2" charset="-127"/>
              </a:rPr>
              <a:t>HC (</a:t>
            </a:r>
            <a:r>
              <a:rPr lang="en-US" altLang="ko-KR" sz="2300" dirty="0" smtClean="0">
                <a:ea typeface="다음_SemiBold" pitchFamily="2" charset="-127"/>
              </a:rPr>
              <a:t>2014.2.20)</a:t>
            </a:r>
            <a:endParaRPr lang="ko-KR" altLang="en-US" sz="2300" dirty="0">
              <a:ea typeface="다음_SemiBold" pitchFamily="2" charset="-127"/>
            </a:endParaRPr>
          </a:p>
        </p:txBody>
      </p:sp>
    </p:spTree>
    <p:extLst>
      <p:ext uri="{BB962C8B-B14F-4D97-AF65-F5344CB8AC3E}">
        <p14:creationId xmlns:p14="http://schemas.microsoft.com/office/powerpoint/2010/main" val="216325821"/>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2195736" y="2204864"/>
            <a:ext cx="6840760" cy="4160143"/>
          </a:xfrm>
        </p:spPr>
        <p:txBody>
          <a:bodyPr>
            <a:normAutofit/>
          </a:bodyPr>
          <a:lstStyle/>
          <a:p>
            <a:pPr marL="360041" indent="-360041">
              <a:lnSpc>
                <a:spcPct val="120000"/>
              </a:lnSpc>
              <a:buFont typeface="+mj-lt"/>
              <a:buAutoNum type="arabicPeriod"/>
            </a:pP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Behind TF</a:t>
            </a:r>
            <a:r>
              <a:rPr lang="en-US" altLang="ko-KR" sz="1900" spc="-145" dirty="0">
                <a:latin typeface="Arial" panose="020B0604020202020204" pitchFamily="34" charset="0"/>
                <a:ea typeface="다음_SemiBold" pitchFamily="2" charset="-127"/>
                <a:cs typeface="Arial" panose="020B0604020202020204" pitchFamily="34" charset="0"/>
              </a:rPr>
              <a:t>(1960-1991.7.1)</a:t>
            </a:r>
          </a:p>
          <a:p>
            <a:pPr marL="360041" indent="-360041">
              <a:lnSpc>
                <a:spcPct val="120000"/>
              </a:lnSpc>
              <a:buFont typeface="+mj-lt"/>
              <a:buAutoNum type="arabicPeriod"/>
            </a:pP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Beside TF</a:t>
            </a:r>
            <a:r>
              <a:rPr lang="en-US" altLang="ko-KR" sz="1900" spc="-145" dirty="0">
                <a:latin typeface="Arial" panose="020B0604020202020204" pitchFamily="34" charset="0"/>
                <a:ea typeface="다음_SemiBold" pitchFamily="2" charset="-127"/>
                <a:cs typeface="Arial" panose="020B0604020202020204" pitchFamily="34" charset="0"/>
              </a:rPr>
              <a:t>(1991.7.1)</a:t>
            </a:r>
          </a:p>
          <a:p>
            <a:pPr marL="360041" indent="-360041">
              <a:lnSpc>
                <a:spcPct val="120000"/>
              </a:lnSpc>
              <a:buFont typeface="+mj-lt"/>
              <a:buAutoNum type="arabicPeriod"/>
            </a:pP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Equal place</a:t>
            </a:r>
            <a:r>
              <a:rPr lang="ko-KR" altLang="en-US" sz="2200" spc="-145" dirty="0">
                <a:solidFill>
                  <a:srgbClr val="FF0000"/>
                </a:solidFill>
                <a:latin typeface="Arial" panose="020B0604020202020204" pitchFamily="34" charset="0"/>
                <a:ea typeface="다음_SemiBold" pitchFamily="2" charset="-127"/>
                <a:cs typeface="Arial" panose="020B0604020202020204" pitchFamily="34" charset="0"/>
              </a:rPr>
              <a:t> </a:t>
            </a: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as TF </a:t>
            </a:r>
            <a:r>
              <a:rPr lang="en-US" altLang="ko-KR" sz="1900" spc="-145" dirty="0">
                <a:latin typeface="Arial" panose="020B0604020202020204" pitchFamily="34" charset="0"/>
                <a:ea typeface="다음_SemiBold" pitchFamily="2" charset="-127"/>
                <a:cs typeface="Arial" panose="020B0604020202020204" pitchFamily="34" charset="0"/>
              </a:rPr>
              <a:t>(1999.6.14)</a:t>
            </a:r>
          </a:p>
          <a:p>
            <a:pPr marL="360041" indent="-360041">
              <a:lnSpc>
                <a:spcPct val="120000"/>
              </a:lnSpc>
              <a:buFont typeface="+mj-lt"/>
              <a:buAutoNum type="arabicPeriod"/>
            </a:pP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Same</a:t>
            </a:r>
            <a:r>
              <a:rPr lang="ko-KR" altLang="en-US" sz="2200" spc="-145" dirty="0">
                <a:solidFill>
                  <a:srgbClr val="FF0000"/>
                </a:solidFill>
                <a:latin typeface="Arial" panose="020B0604020202020204" pitchFamily="34" charset="0"/>
                <a:ea typeface="다음_SemiBold" pitchFamily="2" charset="-127"/>
                <a:cs typeface="Arial" panose="020B0604020202020204" pitchFamily="34" charset="0"/>
              </a:rPr>
              <a:t> </a:t>
            </a: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place</a:t>
            </a:r>
            <a:r>
              <a:rPr lang="ko-KR" altLang="en-US" sz="2200" spc="-145" dirty="0">
                <a:solidFill>
                  <a:srgbClr val="FF0000"/>
                </a:solidFill>
                <a:latin typeface="Arial" panose="020B0604020202020204" pitchFamily="34" charset="0"/>
                <a:ea typeface="다음_SemiBold" pitchFamily="2" charset="-127"/>
                <a:cs typeface="Arial" panose="020B0604020202020204" pitchFamily="34" charset="0"/>
              </a:rPr>
              <a:t> </a:t>
            </a:r>
            <a:r>
              <a:rPr lang="en-US" altLang="ko-KR" sz="1900" spc="-145" dirty="0">
                <a:solidFill>
                  <a:srgbClr val="FF0000"/>
                </a:solidFill>
                <a:latin typeface="Arial" panose="020B0604020202020204" pitchFamily="34" charset="0"/>
                <a:ea typeface="다음_SemiBold" pitchFamily="2" charset="-127"/>
                <a:cs typeface="Arial" panose="020B0604020202020204" pitchFamily="34" charset="0"/>
              </a:rPr>
              <a:t>as TF </a:t>
            </a:r>
            <a:r>
              <a:rPr lang="en-US" altLang="ko-KR" sz="1900" spc="-145" dirty="0">
                <a:latin typeface="Arial" panose="020B0604020202020204" pitchFamily="34" charset="0"/>
                <a:ea typeface="다음_SemiBold" pitchFamily="2" charset="-127"/>
                <a:cs typeface="Arial" panose="020B0604020202020204" pitchFamily="34" charset="0"/>
              </a:rPr>
              <a:t>(2000.6.1)</a:t>
            </a:r>
          </a:p>
          <a:p>
            <a:pPr marL="360041" indent="-360041">
              <a:lnSpc>
                <a:spcPct val="120000"/>
              </a:lnSpc>
              <a:buFont typeface="+mj-lt"/>
              <a:buAutoNum type="arabicPeriod"/>
            </a:pPr>
            <a:r>
              <a:rPr lang="en-US" altLang="ko-KR" sz="2200" spc="-145" dirty="0">
                <a:solidFill>
                  <a:srgbClr val="FF0000"/>
                </a:solidFill>
                <a:latin typeface="Arial" panose="020B0604020202020204" pitchFamily="34" charset="0"/>
                <a:ea typeface="다음_SemiBold" pitchFamily="2" charset="-127"/>
                <a:cs typeface="Arial" panose="020B0604020202020204" pitchFamily="34" charset="0"/>
              </a:rPr>
              <a:t>One body</a:t>
            </a:r>
            <a:r>
              <a:rPr lang="ko-KR" altLang="en-US" sz="2200" spc="-145" dirty="0">
                <a:solidFill>
                  <a:srgbClr val="FF0000"/>
                </a:solidFill>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with</a:t>
            </a:r>
            <a:r>
              <a:rPr lang="en-US" altLang="ko-KR" sz="1900" spc="-145" dirty="0">
                <a:latin typeface="Arial" panose="020B0604020202020204" pitchFamily="34" charset="0"/>
                <a:ea typeface="다음_SemiBold" pitchFamily="2" charset="-127"/>
                <a:cs typeface="Arial" panose="020B0604020202020204" pitchFamily="34" charset="0"/>
              </a:rPr>
              <a:t> TF (2003.2.6)</a:t>
            </a:r>
          </a:p>
          <a:p>
            <a:pPr marL="360041" indent="-360041">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No longer bows to TF </a:t>
            </a:r>
            <a:r>
              <a:rPr lang="en-US" altLang="ko-KR" sz="1900" spc="-145" dirty="0">
                <a:latin typeface="Arial" panose="020B0604020202020204" pitchFamily="34" charset="0"/>
                <a:ea typeface="다음_SemiBold" pitchFamily="2" charset="-127"/>
                <a:cs typeface="Arial" panose="020B0604020202020204" pitchFamily="34" charset="0"/>
              </a:rPr>
              <a:t>(2003.3.16)</a:t>
            </a:r>
          </a:p>
          <a:p>
            <a:pPr marL="360041" indent="-360041">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One </a:t>
            </a:r>
            <a:r>
              <a:rPr lang="en-US" altLang="ko-KR" sz="2200" spc="-145" dirty="0" smtClean="0">
                <a:latin typeface="Arial" panose="020B0604020202020204" pitchFamily="34" charset="0"/>
                <a:ea typeface="다음_SemiBold" pitchFamily="2" charset="-127"/>
                <a:cs typeface="Arial" panose="020B0604020202020204" pitchFamily="34" charset="0"/>
              </a:rPr>
              <a:t>Essence</a:t>
            </a:r>
            <a:r>
              <a:rPr lang="ko-KR" altLang="en-US" sz="2200" spc="-145" dirty="0" smtClean="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with God</a:t>
            </a:r>
            <a:r>
              <a:rPr lang="en-US" altLang="ko-KR" sz="1900" spc="-145" dirty="0">
                <a:latin typeface="Arial" panose="020B0604020202020204" pitchFamily="34" charset="0"/>
                <a:ea typeface="다음_SemiBold" pitchFamily="2" charset="-127"/>
                <a:cs typeface="Arial" panose="020B0604020202020204" pitchFamily="34" charset="0"/>
              </a:rPr>
              <a:t> (2006.6.13</a:t>
            </a:r>
            <a:r>
              <a:rPr lang="en-US" altLang="ko-KR" sz="1900" spc="-145" dirty="0" smtClean="0">
                <a:latin typeface="Arial" panose="020B0604020202020204" pitchFamily="34" charset="0"/>
                <a:ea typeface="다음_SemiBold" pitchFamily="2" charset="-127"/>
                <a:cs typeface="Arial" panose="020B0604020202020204" pitchFamily="34" charset="0"/>
              </a:rPr>
              <a:t>)</a:t>
            </a:r>
          </a:p>
          <a:p>
            <a:pPr marL="360041" indent="-360041">
              <a:lnSpc>
                <a:spcPct val="120000"/>
              </a:lnSpc>
              <a:buFont typeface="+mj-lt"/>
              <a:buAutoNum type="arabicPeriod"/>
            </a:pPr>
            <a:r>
              <a:rPr lang="en-US" altLang="ko-KR" sz="2400" spc="-145" dirty="0" smtClean="0">
                <a:latin typeface="Arial" panose="020B0604020202020204" pitchFamily="34" charset="0"/>
                <a:ea typeface="다음_SemiBold" pitchFamily="2" charset="-127"/>
                <a:cs typeface="Arial" panose="020B0604020202020204" pitchFamily="34" charset="0"/>
              </a:rPr>
              <a:t>No Longer bows to </a:t>
            </a:r>
            <a:r>
              <a:rPr lang="en-US" altLang="ko-KR" sz="2400" spc="-145" dirty="0" smtClean="0">
                <a:latin typeface="Arial" panose="020B0604020202020204" pitchFamily="34" charset="0"/>
                <a:ea typeface="다음_SemiBold" pitchFamily="2" charset="-127"/>
                <a:cs typeface="Arial" panose="020B0604020202020204" pitchFamily="34" charset="0"/>
              </a:rPr>
              <a:t>God(</a:t>
            </a:r>
            <a:r>
              <a:rPr lang="en-US" altLang="ko-KR" sz="2000" spc="-145" dirty="0" smtClean="0">
                <a:latin typeface="Arial" panose="020B0604020202020204" pitchFamily="34" charset="0"/>
                <a:ea typeface="다음_SemiBold" pitchFamily="2" charset="-127"/>
                <a:cs typeface="Arial" panose="020B0604020202020204" pitchFamily="34" charset="0"/>
              </a:rPr>
              <a:t>2006.6.13)</a:t>
            </a:r>
            <a:endParaRPr lang="en-US" altLang="ko-KR" sz="2000" spc="-145" dirty="0" smtClean="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2409884" y="944724"/>
            <a:ext cx="4216128" cy="849718"/>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C. Changes in TM’s Status</a:t>
            </a:r>
            <a:endParaRPr lang="ko-KR" altLang="en-US" sz="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3186201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566738" y="2017713"/>
            <a:ext cx="8577262" cy="4579937"/>
          </a:xfrm>
        </p:spPr>
        <p:txBody>
          <a:bodyPr>
            <a:normAutofit/>
          </a:bodyPr>
          <a:lstStyle/>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ODU Action: One mind, one body, one essence</a:t>
            </a:r>
          </a:p>
          <a:p>
            <a:pPr marL="443126" indent="-443126">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One mind (</a:t>
            </a:r>
            <a:r>
              <a:rPr lang="ko-KR" altLang="en-US" sz="2200" b="1" spc="-145" dirty="0">
                <a:solidFill>
                  <a:srgbClr val="7030A0"/>
                </a:solidFill>
                <a:latin typeface="Arial" panose="020B0604020202020204" pitchFamily="34" charset="0"/>
                <a:ea typeface="다음_SemiBold" pitchFamily="2" charset="-127"/>
                <a:cs typeface="Arial" panose="020B0604020202020204" pitchFamily="34" charset="0"/>
              </a:rPr>
              <a:t>一心</a:t>
            </a:r>
            <a:r>
              <a:rPr lang="en-US" altLang="ko-KR" sz="2200" spc="-145" dirty="0">
                <a:latin typeface="Arial" panose="020B0604020202020204" pitchFamily="34" charset="0"/>
                <a:ea typeface="다음_SemiBold" pitchFamily="2" charset="-127"/>
                <a:cs typeface="Arial" panose="020B0604020202020204" pitchFamily="34" charset="0"/>
              </a:rPr>
              <a:t>): One mind between Heavenly Father and Adam, and Heavenly Mother and Eve</a:t>
            </a:r>
            <a:endParaRPr lang="ko-KR" altLang="en-US" sz="2200" spc="-145" dirty="0">
              <a:latin typeface="Arial" panose="020B0604020202020204" pitchFamily="34" charset="0"/>
              <a:ea typeface="다음_SemiBold" pitchFamily="2" charset="-127"/>
              <a:cs typeface="Arial" panose="020B0604020202020204" pitchFamily="34" charset="0"/>
            </a:endParaRPr>
          </a:p>
          <a:p>
            <a:pPr marL="443126" indent="-443126">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One body (</a:t>
            </a:r>
            <a:r>
              <a:rPr lang="ko-KR" altLang="en-US" sz="2200" b="1" spc="-145" dirty="0">
                <a:solidFill>
                  <a:srgbClr val="7030A0"/>
                </a:solidFill>
                <a:latin typeface="Arial" panose="020B0604020202020204" pitchFamily="34" charset="0"/>
                <a:ea typeface="다음_SemiBold" pitchFamily="2" charset="-127"/>
                <a:cs typeface="Arial" panose="020B0604020202020204" pitchFamily="34" charset="0"/>
              </a:rPr>
              <a:t>一身</a:t>
            </a:r>
            <a:r>
              <a:rPr lang="en-US" altLang="ko-KR" sz="2200" spc="-145" dirty="0">
                <a:latin typeface="Arial" panose="020B0604020202020204" pitchFamily="34" charset="0"/>
                <a:ea typeface="다음_SemiBold" pitchFamily="2" charset="-127"/>
                <a:cs typeface="Arial" panose="020B0604020202020204" pitchFamily="34" charset="0"/>
              </a:rPr>
              <a:t>): One body</a:t>
            </a:r>
            <a:r>
              <a:rPr lang="ko-KR" altLang="en-US" sz="22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between perfected Adam and Eve</a:t>
            </a:r>
            <a:endParaRPr lang="ko-KR" altLang="en-US" sz="2200" spc="-145" dirty="0">
              <a:latin typeface="Arial" panose="020B0604020202020204" pitchFamily="34" charset="0"/>
              <a:ea typeface="다음_SemiBold" pitchFamily="2" charset="-127"/>
              <a:cs typeface="Arial" panose="020B0604020202020204" pitchFamily="34" charset="0"/>
            </a:endParaRPr>
          </a:p>
          <a:p>
            <a:pPr marL="443126" indent="-443126">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One essence (</a:t>
            </a:r>
            <a:r>
              <a:rPr lang="ko-KR" altLang="en-US" sz="2200" b="1" spc="-145" dirty="0">
                <a:solidFill>
                  <a:srgbClr val="7030A0"/>
                </a:solidFill>
                <a:latin typeface="Arial" panose="020B0604020202020204" pitchFamily="34" charset="0"/>
                <a:ea typeface="다음_SemiBold" pitchFamily="2" charset="-127"/>
                <a:cs typeface="Arial" panose="020B0604020202020204" pitchFamily="34" charset="0"/>
              </a:rPr>
              <a:t>一体</a:t>
            </a:r>
            <a:r>
              <a:rPr lang="en-US" altLang="ko-KR" sz="2200" spc="-145" dirty="0">
                <a:latin typeface="Arial" panose="020B0604020202020204" pitchFamily="34" charset="0"/>
                <a:ea typeface="다음_SemiBold" pitchFamily="2" charset="-127"/>
                <a:cs typeface="Arial" panose="020B0604020202020204" pitchFamily="34" charset="0"/>
              </a:rPr>
              <a:t>): One essence</a:t>
            </a:r>
            <a:r>
              <a:rPr lang="ko-KR" altLang="en-US" sz="22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between God, Adam, and Eve</a:t>
            </a:r>
            <a:endParaRPr lang="ko-KR" altLang="en-US" sz="2200" spc="-145" dirty="0">
              <a:latin typeface="Arial" panose="020B0604020202020204" pitchFamily="34" charset="0"/>
              <a:ea typeface="다음_SemiBold" pitchFamily="2" charset="-127"/>
              <a:cs typeface="Arial" panose="020B0604020202020204" pitchFamily="34" charset="0"/>
            </a:endParaRPr>
          </a:p>
          <a:p>
            <a:pPr marL="443126" indent="-443126">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Substantial Trinity: </a:t>
            </a: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Holy Father, Holy Son, Holy Daughter</a:t>
            </a:r>
            <a:r>
              <a:rPr lang="ko-KR" altLang="en-US" sz="2200" spc="-145" dirty="0">
                <a:latin typeface="Arial" panose="020B0604020202020204" pitchFamily="34" charset="0"/>
                <a:ea typeface="다음_SemiBold" pitchFamily="2" charset="-127"/>
                <a:cs typeface="Arial" panose="020B0604020202020204" pitchFamily="34" charset="0"/>
              </a:rPr>
              <a:t> </a:t>
            </a:r>
            <a:r>
              <a:rPr lang="en-US" altLang="ko-KR" sz="1900" spc="-145" dirty="0">
                <a:latin typeface="Arial" panose="020B0604020202020204" pitchFamily="34" charset="0"/>
                <a:ea typeface="다음_SemiBold" pitchFamily="2" charset="-127"/>
                <a:cs typeface="Arial" panose="020B0604020202020204" pitchFamily="34" charset="0"/>
              </a:rPr>
              <a:t>(279:118, 1996.8.1; 358:178, 2001.11.3; 487:179, 2005.2.16)</a:t>
            </a:r>
          </a:p>
          <a:p>
            <a:pPr marL="443126" indent="-443126">
              <a:lnSpc>
                <a:spcPct val="12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Substantial Trinity: Through “absolute sex”</a:t>
            </a:r>
            <a:endParaRPr lang="en-US" altLang="ko-KR" sz="17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1040543" y="455263"/>
            <a:ext cx="7098950" cy="811163"/>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lnSpc>
                <a:spcPct val="110000"/>
              </a:lnSpc>
            </a:pPr>
            <a:r>
              <a:rPr lang="en-US" altLang="ko-KR"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D. Substantial Trinity as seen through ODU Action</a:t>
            </a:r>
          </a:p>
          <a:p>
            <a:pPr algn="ctr" eaLnBrk="0" hangingPunct="0">
              <a:lnSpc>
                <a:spcPct val="110000"/>
              </a:lnSpc>
            </a:pPr>
            <a:r>
              <a:rPr lang="en-US" altLang="ko-KR" sz="11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(292:269-331, 1998.4.27.; 293:49-78, 1998.5.3)</a:t>
            </a:r>
            <a:endParaRPr lang="ko-KR" altLang="en-US" sz="11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2421220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435" name="AutoShape 52"/>
          <p:cNvSpPr>
            <a:spLocks noChangeArrowheads="1"/>
          </p:cNvSpPr>
          <p:nvPr/>
        </p:nvSpPr>
        <p:spPr bwMode="gray">
          <a:xfrm>
            <a:off x="526714" y="757726"/>
            <a:ext cx="8092162" cy="786133"/>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1" latinLnBrk="1" hangingPunct="1">
              <a:defRPr/>
            </a:pPr>
            <a:r>
              <a:rPr lang="en-US" altLang="ko-KR" sz="2600" b="1" spc="-73" dirty="0">
                <a:latin typeface="다음_SemiBold" panose="02000700060000000000" pitchFamily="2" charset="-127"/>
                <a:ea typeface="다음_SemiBold" panose="02000700060000000000" pitchFamily="2" charset="-127"/>
              </a:rPr>
              <a:t> E. ODU Action and the Four Position Foundation</a:t>
            </a:r>
            <a:endParaRPr lang="ko-KR" altLang="en-US" sz="2600" b="1" spc="-73" dirty="0">
              <a:latin typeface="다음_SemiBold" pitchFamily="2" charset="-127"/>
              <a:ea typeface="다음_SemiBold" pitchFamily="2" charset="-127"/>
            </a:endParaRPr>
          </a:p>
        </p:txBody>
      </p:sp>
      <p:sp>
        <p:nvSpPr>
          <p:cNvPr id="3" name="Rectangle 2"/>
          <p:cNvSpPr>
            <a:spLocks noChangeArrowheads="1"/>
          </p:cNvSpPr>
          <p:nvPr/>
        </p:nvSpPr>
        <p:spPr bwMode="auto">
          <a:xfrm>
            <a:off x="1" y="-31391"/>
            <a:ext cx="89556" cy="36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4313" tIns="22156" rIns="44313" bIns="22156" anchor="ctr">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endParaRPr lang="ko-KR" altLang="en-US" sz="2100">
              <a:latin typeface="Geneva"/>
              <a:ea typeface="Gulim" panose="020B0600000101010101" pitchFamily="34" charset="-127"/>
            </a:endParaRPr>
          </a:p>
        </p:txBody>
      </p:sp>
      <p:sp>
        <p:nvSpPr>
          <p:cNvPr id="2" name="직사각형 1"/>
          <p:cNvSpPr/>
          <p:nvPr/>
        </p:nvSpPr>
        <p:spPr>
          <a:xfrm>
            <a:off x="0" y="1554256"/>
            <a:ext cx="9144000" cy="444854"/>
          </a:xfrm>
          <a:prstGeom prst="rect">
            <a:avLst/>
          </a:prstGeom>
        </p:spPr>
        <p:txBody>
          <a:bodyPr lIns="44313" tIns="22156" rIns="44313" bIns="22156">
            <a:spAutoFit/>
          </a:bodyPr>
          <a:lstStyle/>
          <a:p>
            <a:pPr algn="ctr" eaLnBrk="1" latinLnBrk="1" hangingPunct="1">
              <a:defRPr/>
            </a:pPr>
            <a:r>
              <a:rPr lang="en-US" altLang="ko-KR" sz="2600" b="1" spc="-73" dirty="0">
                <a:ln w="18000">
                  <a:noFill/>
                  <a:prstDash val="solid"/>
                </a:ln>
                <a:solidFill>
                  <a:srgbClr val="FFFFFF"/>
                </a:solidFill>
                <a:effectLst>
                  <a:outerShdw blurRad="254000" dir="5400000" algn="t" rotWithShape="0">
                    <a:prstClr val="black"/>
                  </a:outerShdw>
                </a:effectLst>
                <a:latin typeface="나눔고딕OTF ExtraBold" pitchFamily="34" charset="-127"/>
                <a:ea typeface="나눔고딕OTF ExtraBold" pitchFamily="34" charset="-127"/>
              </a:rPr>
              <a:t> </a:t>
            </a:r>
            <a:endParaRPr lang="en-US" altLang="ko-KR" sz="2200" b="1" spc="-73" dirty="0">
              <a:ln w="18000">
                <a:noFill/>
                <a:prstDash val="solid"/>
              </a:ln>
              <a:solidFill>
                <a:srgbClr val="FFFFFF"/>
              </a:solidFill>
              <a:effectLst>
                <a:outerShdw blurRad="254000" dir="5400000" algn="t" rotWithShape="0">
                  <a:prstClr val="black"/>
                </a:outerShdw>
              </a:effectLst>
              <a:latin typeface="다음_SemiBold" pitchFamily="2" charset="-127"/>
              <a:ea typeface="다음_SemiBold" pitchFamily="2" charset="-127"/>
            </a:endParaRPr>
          </a:p>
        </p:txBody>
      </p:sp>
      <p:sp>
        <p:nvSpPr>
          <p:cNvPr id="18437" name="Rectangle 8"/>
          <p:cNvSpPr>
            <a:spLocks noChangeArrowheads="1"/>
          </p:cNvSpPr>
          <p:nvPr/>
        </p:nvSpPr>
        <p:spPr bwMode="auto">
          <a:xfrm>
            <a:off x="1" y="-31391"/>
            <a:ext cx="89556" cy="36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313" tIns="22156" rIns="44313" bIns="22156" anchor="ctr">
            <a:spAutoFit/>
          </a:bodyPr>
          <a:lstStyle>
            <a:lvl1pPr latinLnBrk="1">
              <a:spcBef>
                <a:spcPct val="20000"/>
              </a:spcBef>
              <a:buChar char="•"/>
              <a:defRPr kumimoji="1" sz="5700">
                <a:solidFill>
                  <a:schemeClr val="tx1"/>
                </a:solidFill>
                <a:latin typeface="Cambria" panose="02040503050406030204" pitchFamily="18" charset="0"/>
                <a:ea typeface="Malgun Gothic" panose="020B0503020000020004" pitchFamily="34" charset="-127"/>
              </a:defRPr>
            </a:lvl1pPr>
            <a:lvl2pPr marL="742950" indent="-285750" latinLnBrk="1">
              <a:spcBef>
                <a:spcPct val="20000"/>
              </a:spcBef>
              <a:buChar char="–"/>
              <a:defRPr kumimoji="1" sz="5000">
                <a:solidFill>
                  <a:schemeClr val="tx1"/>
                </a:solidFill>
                <a:latin typeface="Cambria" panose="02040503050406030204" pitchFamily="18" charset="0"/>
                <a:ea typeface="Malgun Gothic" panose="020B0503020000020004" pitchFamily="34" charset="-127"/>
              </a:defRPr>
            </a:lvl2pPr>
            <a:lvl3pPr marL="1143000" indent="-228600" latinLnBrk="1">
              <a:spcBef>
                <a:spcPct val="20000"/>
              </a:spcBef>
              <a:buChar char="•"/>
              <a:defRPr kumimoji="1" sz="4300">
                <a:solidFill>
                  <a:schemeClr val="tx1"/>
                </a:solidFill>
                <a:latin typeface="Cambria" panose="02040503050406030204" pitchFamily="18" charset="0"/>
                <a:ea typeface="Malgun Gothic" panose="020B0503020000020004" pitchFamily="34" charset="-127"/>
              </a:defRPr>
            </a:lvl3pPr>
            <a:lvl4pPr marL="16002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4pPr>
            <a:lvl5pPr marL="2057400" indent="-228600" latinLnBrk="1">
              <a:spcBef>
                <a:spcPct val="20000"/>
              </a:spcBef>
              <a:buChar char="»"/>
              <a:defRPr kumimoji="1" sz="3600">
                <a:solidFill>
                  <a:schemeClr val="tx1"/>
                </a:solidFill>
                <a:latin typeface="Cambria" panose="02040503050406030204" pitchFamily="18" charset="0"/>
                <a:ea typeface="Malgun Gothic" panose="020B0503020000020004" pitchFamily="34" charset="-127"/>
              </a:defRPr>
            </a:lvl5pPr>
            <a:lvl6pPr marL="25146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6pPr>
            <a:lvl7pPr marL="29718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7pPr>
            <a:lvl8pPr marL="34290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8pPr>
            <a:lvl9pPr marL="3886200" indent="-228600" eaLnBrk="0" fontAlgn="base" latinLnBrk="1" hangingPunct="0">
              <a:spcBef>
                <a:spcPct val="20000"/>
              </a:spcBef>
              <a:spcAft>
                <a:spcPct val="0"/>
              </a:spcAft>
              <a:buChar char="»"/>
              <a:defRPr kumimoji="1" sz="3600">
                <a:solidFill>
                  <a:schemeClr val="tx1"/>
                </a:solidFill>
                <a:latin typeface="Cambria" panose="02040503050406030204" pitchFamily="18" charset="0"/>
                <a:ea typeface="Malgun Gothic" panose="020B0503020000020004" pitchFamily="34" charset="-127"/>
              </a:defRPr>
            </a:lvl9pPr>
          </a:lstStyle>
          <a:p>
            <a:pPr eaLnBrk="1" hangingPunct="1">
              <a:spcBef>
                <a:spcPct val="0"/>
              </a:spcBef>
              <a:buFontTx/>
              <a:buNone/>
            </a:pPr>
            <a:endParaRPr lang="ko-KR" altLang="en-US" sz="2100">
              <a:latin typeface="Geneva"/>
              <a:ea typeface="Gulim" panose="020B0600000101010101" pitchFamily="34" charset="-127"/>
            </a:endParaRPr>
          </a:p>
        </p:txBody>
      </p:sp>
      <p:grpSp>
        <p:nvGrpSpPr>
          <p:cNvPr id="18438" name="그룹 41"/>
          <p:cNvGrpSpPr>
            <a:grpSpLocks/>
          </p:cNvGrpSpPr>
          <p:nvPr/>
        </p:nvGrpSpPr>
        <p:grpSpPr bwMode="auto">
          <a:xfrm>
            <a:off x="247865" y="2338468"/>
            <a:ext cx="3270708" cy="2879662"/>
            <a:chOff x="495102" y="4063495"/>
            <a:chExt cx="6535191" cy="4314809"/>
          </a:xfrm>
        </p:grpSpPr>
        <p:cxnSp>
          <p:nvCxnSpPr>
            <p:cNvPr id="8" name="직선 연결선 7"/>
            <p:cNvCxnSpPr/>
            <p:nvPr/>
          </p:nvCxnSpPr>
          <p:spPr bwMode="auto">
            <a:xfrm flipH="1">
              <a:off x="1052268" y="4617531"/>
              <a:ext cx="1361961" cy="1547806"/>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bwMode="auto">
            <a:xfrm>
              <a:off x="2463437" y="4617531"/>
              <a:ext cx="1461966" cy="160336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bwMode="auto">
            <a:xfrm>
              <a:off x="1249102" y="6303450"/>
              <a:ext cx="1165128" cy="152081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bwMode="auto">
            <a:xfrm flipH="1">
              <a:off x="2463437" y="6303450"/>
              <a:ext cx="1312753" cy="152081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bwMode="auto">
            <a:xfrm flipH="1">
              <a:off x="2463437" y="5169979"/>
              <a:ext cx="0" cy="210025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직선 연결선 12"/>
            <p:cNvCxnSpPr>
              <a:stCxn id="21" idx="6"/>
              <a:endCxn id="22" idx="2"/>
            </p:cNvCxnSpPr>
            <p:nvPr/>
          </p:nvCxnSpPr>
          <p:spPr bwMode="auto">
            <a:xfrm>
              <a:off x="1549114" y="6165337"/>
              <a:ext cx="1787375"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bwMode="auto">
            <a:xfrm>
              <a:off x="2726940" y="4617531"/>
              <a:ext cx="2006432"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bwMode="auto">
            <a:xfrm>
              <a:off x="2726940" y="7787756"/>
              <a:ext cx="2006432"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bwMode="auto">
            <a:xfrm>
              <a:off x="4361929" y="6216137"/>
              <a:ext cx="371444"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직사각형 24"/>
            <p:cNvSpPr>
              <a:spLocks noChangeArrowheads="1"/>
            </p:cNvSpPr>
            <p:nvPr/>
          </p:nvSpPr>
          <p:spPr bwMode="auto">
            <a:xfrm>
              <a:off x="4915920" y="4173033"/>
              <a:ext cx="1338150" cy="7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O</a:t>
              </a:r>
              <a:endParaRPr lang="ko-KR" altLang="en-US" sz="14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8" name="직사각형 25"/>
            <p:cNvSpPr>
              <a:spLocks noChangeArrowheads="1"/>
            </p:cNvSpPr>
            <p:nvPr/>
          </p:nvSpPr>
          <p:spPr bwMode="auto">
            <a:xfrm>
              <a:off x="4915920" y="5833551"/>
              <a:ext cx="1338150" cy="7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D</a:t>
              </a:r>
              <a:endParaRPr lang="ko-KR" altLang="en-US"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9" name="직사각형 26"/>
            <p:cNvSpPr>
              <a:spLocks noChangeArrowheads="1"/>
            </p:cNvSpPr>
            <p:nvPr/>
          </p:nvSpPr>
          <p:spPr bwMode="auto">
            <a:xfrm>
              <a:off x="4915919" y="7270233"/>
              <a:ext cx="2114374" cy="11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700" b="1" spc="-145" dirty="0">
                  <a:ln w="18000">
                    <a:noFill/>
                    <a:prstDash val="solid"/>
                  </a:ln>
                  <a:solidFill>
                    <a:srgbClr val="FFFFFF"/>
                  </a:solidFill>
                  <a:latin typeface="나눔고딕OTF ExtraBold" pitchFamily="34" charset="-127"/>
                  <a:ea typeface="나눔고딕OTF ExtraBold" pitchFamily="34" charset="-127"/>
                </a:rPr>
                <a:t>Unification</a:t>
              </a:r>
              <a:endParaRPr lang="ko-KR" altLang="en-US" sz="1700" b="1" spc="-145" dirty="0">
                <a:ln w="18000">
                  <a:noFill/>
                  <a:prstDash val="solid"/>
                </a:ln>
                <a:solidFill>
                  <a:srgbClr val="FFFFFF"/>
                </a:solidFill>
                <a:latin typeface="나눔고딕OTF ExtraBold" pitchFamily="34" charset="-127"/>
                <a:ea typeface="나눔고딕OTF ExtraBold" pitchFamily="34" charset="-127"/>
              </a:endParaRPr>
            </a:p>
          </p:txBody>
        </p:sp>
        <p:sp>
          <p:nvSpPr>
            <p:cNvPr id="20" name="타원 3"/>
            <p:cNvSpPr>
              <a:spLocks noChangeArrowheads="1"/>
            </p:cNvSpPr>
            <p:nvPr/>
          </p:nvSpPr>
          <p:spPr bwMode="auto">
            <a:xfrm>
              <a:off x="1876111" y="4063495"/>
              <a:ext cx="1174652" cy="1106484"/>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21" name="타원 4"/>
            <p:cNvSpPr>
              <a:spLocks noChangeArrowheads="1"/>
            </p:cNvSpPr>
            <p:nvPr/>
          </p:nvSpPr>
          <p:spPr bwMode="auto">
            <a:xfrm>
              <a:off x="495102" y="5612889"/>
              <a:ext cx="1054012" cy="1104896"/>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22" name="타원 5"/>
            <p:cNvSpPr>
              <a:spLocks noChangeArrowheads="1"/>
            </p:cNvSpPr>
            <p:nvPr/>
          </p:nvSpPr>
          <p:spPr bwMode="auto">
            <a:xfrm>
              <a:off x="3336489" y="5612889"/>
              <a:ext cx="1025439" cy="1104896"/>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23" name="타원 6"/>
            <p:cNvSpPr>
              <a:spLocks noChangeArrowheads="1"/>
            </p:cNvSpPr>
            <p:nvPr/>
          </p:nvSpPr>
          <p:spPr bwMode="auto">
            <a:xfrm>
              <a:off x="1876111" y="7270233"/>
              <a:ext cx="1174652" cy="1108071"/>
            </a:xfrm>
            <a:prstGeom prst="ellipse">
              <a:avLst/>
            </a:prstGeom>
            <a:solidFill>
              <a:srgbClr val="00B05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U</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grpSp>
      <p:sp>
        <p:nvSpPr>
          <p:cNvPr id="46" name="TextBox 4"/>
          <p:cNvSpPr txBox="1">
            <a:spLocks noChangeArrowheads="1"/>
          </p:cNvSpPr>
          <p:nvPr/>
        </p:nvSpPr>
        <p:spPr bwMode="auto">
          <a:xfrm>
            <a:off x="2794838" y="2765437"/>
            <a:ext cx="845284" cy="136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algn="ctr" latinLnBrk="1">
              <a:lnSpc>
                <a:spcPct val="130000"/>
              </a:lnSpc>
              <a:defRPr/>
            </a:pPr>
            <a:r>
              <a:rPr lang="en-US" altLang="ko-KR" sz="6600" b="1" spc="-145" dirty="0">
                <a:ln w="18000">
                  <a:noFill/>
                  <a:prstDash val="solid"/>
                </a:ln>
                <a:solidFill>
                  <a:srgbClr val="FFFFFF"/>
                </a:solidFill>
                <a:latin typeface="나눔고딕OTF ExtraBold" pitchFamily="34" charset="-127"/>
                <a:ea typeface="나눔고딕OTF ExtraBold" pitchFamily="34" charset="-127"/>
              </a:rPr>
              <a:t>+</a:t>
            </a:r>
            <a:endParaRPr lang="ko-KR" altLang="en-US" sz="6600" b="1" spc="-145" dirty="0">
              <a:ln w="18000">
                <a:noFill/>
                <a:prstDash val="solid"/>
              </a:ln>
              <a:solidFill>
                <a:srgbClr val="FFFFFF"/>
              </a:solidFill>
              <a:effectLst>
                <a:outerShdw blurRad="254000" dir="5400000" algn="t" rotWithShape="0">
                  <a:prstClr val="black"/>
                </a:outerShdw>
              </a:effectLst>
              <a:latin typeface="나눔고딕OTF ExtraBold" pitchFamily="34" charset="-127"/>
              <a:ea typeface="나눔고딕OTF ExtraBold" pitchFamily="34" charset="-127"/>
            </a:endParaRPr>
          </a:p>
        </p:txBody>
      </p:sp>
      <p:grpSp>
        <p:nvGrpSpPr>
          <p:cNvPr id="18440" name="그룹 67"/>
          <p:cNvGrpSpPr>
            <a:grpSpLocks/>
          </p:cNvGrpSpPr>
          <p:nvPr/>
        </p:nvGrpSpPr>
        <p:grpSpPr bwMode="auto">
          <a:xfrm>
            <a:off x="3632180" y="2338468"/>
            <a:ext cx="3533667" cy="2879662"/>
            <a:chOff x="495102" y="4063495"/>
            <a:chExt cx="7060609" cy="4314809"/>
          </a:xfrm>
        </p:grpSpPr>
        <p:cxnSp>
          <p:nvCxnSpPr>
            <p:cNvPr id="69" name="직선 연결선 68"/>
            <p:cNvCxnSpPr/>
            <p:nvPr/>
          </p:nvCxnSpPr>
          <p:spPr>
            <a:xfrm flipH="1">
              <a:off x="1052268" y="4617531"/>
              <a:ext cx="1361961" cy="1547806"/>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2463437" y="4617531"/>
              <a:ext cx="1461966" cy="160336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1249102" y="6303450"/>
              <a:ext cx="1165128" cy="152081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직선 연결선 71"/>
            <p:cNvCxnSpPr/>
            <p:nvPr/>
          </p:nvCxnSpPr>
          <p:spPr>
            <a:xfrm flipH="1">
              <a:off x="2463437" y="6303450"/>
              <a:ext cx="1312753" cy="152081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flipH="1">
              <a:off x="2463437" y="5169979"/>
              <a:ext cx="0" cy="2100254"/>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a:stCxn id="82" idx="6"/>
              <a:endCxn id="83" idx="2"/>
            </p:cNvCxnSpPr>
            <p:nvPr/>
          </p:nvCxnSpPr>
          <p:spPr>
            <a:xfrm>
              <a:off x="1549114" y="6165337"/>
              <a:ext cx="1787375"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직선 연결선 74"/>
            <p:cNvCxnSpPr/>
            <p:nvPr/>
          </p:nvCxnSpPr>
          <p:spPr>
            <a:xfrm>
              <a:off x="2726940" y="4617531"/>
              <a:ext cx="2006432"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a:off x="2726940" y="7787756"/>
              <a:ext cx="2006432"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4361929" y="6216137"/>
              <a:ext cx="371444"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직사각형 24"/>
            <p:cNvSpPr>
              <a:spLocks noChangeArrowheads="1"/>
            </p:cNvSpPr>
            <p:nvPr/>
          </p:nvSpPr>
          <p:spPr bwMode="auto">
            <a:xfrm>
              <a:off x="4915920" y="4173033"/>
              <a:ext cx="1338150" cy="7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O</a:t>
              </a:r>
              <a:endParaRPr lang="ko-KR" altLang="en-US" sz="14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79" name="직사각형 25"/>
            <p:cNvSpPr>
              <a:spLocks noChangeArrowheads="1"/>
            </p:cNvSpPr>
            <p:nvPr/>
          </p:nvSpPr>
          <p:spPr bwMode="auto">
            <a:xfrm>
              <a:off x="4915920" y="5833551"/>
              <a:ext cx="1338150" cy="774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D</a:t>
              </a:r>
              <a:endParaRPr lang="ko-KR" altLang="en-US" sz="19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80" name="직사각형 26"/>
            <p:cNvSpPr>
              <a:spLocks noChangeArrowheads="1"/>
            </p:cNvSpPr>
            <p:nvPr/>
          </p:nvSpPr>
          <p:spPr bwMode="auto">
            <a:xfrm>
              <a:off x="4915919" y="7270233"/>
              <a:ext cx="2639792" cy="11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38" tIns="45665" rIns="91338" bIns="45665" anchor="ctr"/>
            <a:lstStyle/>
            <a:p>
              <a:pPr defTabSz="442659">
                <a:buClr>
                  <a:srgbClr val="FFFFFF"/>
                </a:buClr>
                <a:defRPr/>
              </a:pPr>
              <a:r>
                <a:rPr lang="en-US" altLang="ko-KR" sz="1700" b="1" spc="-145" dirty="0">
                  <a:ln w="18000">
                    <a:noFill/>
                    <a:prstDash val="solid"/>
                  </a:ln>
                  <a:solidFill>
                    <a:srgbClr val="FFFFFF"/>
                  </a:solidFill>
                  <a:latin typeface="나눔고딕OTF ExtraBold" pitchFamily="34" charset="-127"/>
                  <a:ea typeface="나눔고딕OTF ExtraBold" pitchFamily="34" charset="-127"/>
                </a:rPr>
                <a:t>Multiplication</a:t>
              </a:r>
              <a:endParaRPr lang="ko-KR" altLang="en-US" sz="1700" b="1" spc="-145" dirty="0">
                <a:ln w="18000">
                  <a:noFill/>
                  <a:prstDash val="solid"/>
                </a:ln>
                <a:solidFill>
                  <a:srgbClr val="FFFFFF"/>
                </a:solidFill>
                <a:latin typeface="나눔고딕OTF ExtraBold" pitchFamily="34" charset="-127"/>
                <a:ea typeface="나눔고딕OTF ExtraBold" pitchFamily="34" charset="-127"/>
              </a:endParaRPr>
            </a:p>
          </p:txBody>
        </p:sp>
        <p:sp>
          <p:nvSpPr>
            <p:cNvPr id="81" name="타원 3"/>
            <p:cNvSpPr>
              <a:spLocks noChangeArrowheads="1"/>
            </p:cNvSpPr>
            <p:nvPr/>
          </p:nvSpPr>
          <p:spPr bwMode="auto">
            <a:xfrm>
              <a:off x="1876111" y="4063495"/>
              <a:ext cx="1174652" cy="1106484"/>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82" name="타원 4"/>
            <p:cNvSpPr>
              <a:spLocks noChangeArrowheads="1"/>
            </p:cNvSpPr>
            <p:nvPr/>
          </p:nvSpPr>
          <p:spPr bwMode="auto">
            <a:xfrm>
              <a:off x="495102" y="5612889"/>
              <a:ext cx="1054012" cy="1104896"/>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83" name="타원 5"/>
            <p:cNvSpPr>
              <a:spLocks noChangeArrowheads="1"/>
            </p:cNvSpPr>
            <p:nvPr/>
          </p:nvSpPr>
          <p:spPr bwMode="auto">
            <a:xfrm>
              <a:off x="3336489" y="5612889"/>
              <a:ext cx="1025439" cy="1104896"/>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84" name="타원 6"/>
            <p:cNvSpPr>
              <a:spLocks noChangeArrowheads="1"/>
            </p:cNvSpPr>
            <p:nvPr/>
          </p:nvSpPr>
          <p:spPr bwMode="auto">
            <a:xfrm>
              <a:off x="1549114" y="7270233"/>
              <a:ext cx="1787375" cy="1108071"/>
            </a:xfrm>
            <a:prstGeom prst="ellipse">
              <a:avLst/>
            </a:prstGeom>
            <a:solidFill>
              <a:srgbClr val="7030A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C</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grpSp>
      <p:grpSp>
        <p:nvGrpSpPr>
          <p:cNvPr id="18441" name="그룹 84"/>
          <p:cNvGrpSpPr>
            <a:grpSpLocks/>
          </p:cNvGrpSpPr>
          <p:nvPr/>
        </p:nvGrpSpPr>
        <p:grpSpPr bwMode="auto">
          <a:xfrm>
            <a:off x="6902092" y="1830978"/>
            <a:ext cx="1935255" cy="4097000"/>
            <a:chOff x="495102" y="4063495"/>
            <a:chExt cx="3866703" cy="6138845"/>
          </a:xfrm>
        </p:grpSpPr>
        <p:cxnSp>
          <p:nvCxnSpPr>
            <p:cNvPr id="120" name="직선 연결선 119"/>
            <p:cNvCxnSpPr/>
            <p:nvPr/>
          </p:nvCxnSpPr>
          <p:spPr>
            <a:xfrm>
              <a:off x="1022091" y="6303451"/>
              <a:ext cx="1152392" cy="3344854"/>
            </a:xfrm>
            <a:prstGeom prst="line">
              <a:avLst/>
            </a:prstGeom>
            <a:ln w="1016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6" name="직선 연결선 85"/>
            <p:cNvCxnSpPr/>
            <p:nvPr/>
          </p:nvCxnSpPr>
          <p:spPr>
            <a:xfrm flipH="1">
              <a:off x="1052251" y="4617530"/>
              <a:ext cx="1361918" cy="1547809"/>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직선 연결선 86"/>
            <p:cNvCxnSpPr/>
            <p:nvPr/>
          </p:nvCxnSpPr>
          <p:spPr>
            <a:xfrm>
              <a:off x="2463374" y="4617530"/>
              <a:ext cx="1461919" cy="160337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직선 연결선 87"/>
            <p:cNvCxnSpPr/>
            <p:nvPr/>
          </p:nvCxnSpPr>
          <p:spPr>
            <a:xfrm>
              <a:off x="1249078" y="6303451"/>
              <a:ext cx="1165090" cy="152082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직선 연결선 88"/>
            <p:cNvCxnSpPr/>
            <p:nvPr/>
          </p:nvCxnSpPr>
          <p:spPr>
            <a:xfrm flipH="1">
              <a:off x="2463374" y="6303451"/>
              <a:ext cx="1312711" cy="1520821"/>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직선 연결선 89"/>
            <p:cNvCxnSpPr/>
            <p:nvPr/>
          </p:nvCxnSpPr>
          <p:spPr>
            <a:xfrm flipH="1">
              <a:off x="2463374" y="5169979"/>
              <a:ext cx="0" cy="2100257"/>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직선 연결선 90"/>
            <p:cNvCxnSpPr>
              <a:stCxn id="99" idx="6"/>
              <a:endCxn id="100" idx="2"/>
            </p:cNvCxnSpPr>
            <p:nvPr/>
          </p:nvCxnSpPr>
          <p:spPr>
            <a:xfrm>
              <a:off x="1549080" y="6165339"/>
              <a:ext cx="1787318" cy="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타원 3"/>
            <p:cNvSpPr>
              <a:spLocks noChangeArrowheads="1"/>
            </p:cNvSpPr>
            <p:nvPr/>
          </p:nvSpPr>
          <p:spPr bwMode="auto">
            <a:xfrm>
              <a:off x="1876067" y="4063495"/>
              <a:ext cx="1174614" cy="1106484"/>
            </a:xfrm>
            <a:prstGeom prst="ellipse">
              <a:avLst/>
            </a:prstGeom>
            <a:solidFill>
              <a:srgbClr val="FF660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G</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99" name="타원 4"/>
            <p:cNvSpPr>
              <a:spLocks noChangeArrowheads="1"/>
            </p:cNvSpPr>
            <p:nvPr/>
          </p:nvSpPr>
          <p:spPr bwMode="auto">
            <a:xfrm>
              <a:off x="495102" y="5612891"/>
              <a:ext cx="1053978" cy="1104897"/>
            </a:xfrm>
            <a:prstGeom prst="ellipse">
              <a:avLst/>
            </a:prstGeom>
            <a:solidFill>
              <a:srgbClr val="00B0F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A</a:t>
              </a:r>
            </a:p>
          </p:txBody>
        </p:sp>
        <p:cxnSp>
          <p:nvCxnSpPr>
            <p:cNvPr id="125" name="직선 연결선 124"/>
            <p:cNvCxnSpPr/>
            <p:nvPr/>
          </p:nvCxnSpPr>
          <p:spPr>
            <a:xfrm flipH="1">
              <a:off x="2750679" y="6170101"/>
              <a:ext cx="1174614" cy="3478203"/>
            </a:xfrm>
            <a:prstGeom prst="line">
              <a:avLst/>
            </a:prstGeom>
            <a:ln w="1016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0" name="직선 연결선 129"/>
            <p:cNvCxnSpPr/>
            <p:nvPr/>
          </p:nvCxnSpPr>
          <p:spPr>
            <a:xfrm>
              <a:off x="2463374" y="7478198"/>
              <a:ext cx="0" cy="1876420"/>
            </a:xfrm>
            <a:prstGeom prst="line">
              <a:avLst/>
            </a:prstGeom>
            <a:ln w="1016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01" name="타원 6"/>
            <p:cNvSpPr>
              <a:spLocks noChangeArrowheads="1"/>
            </p:cNvSpPr>
            <p:nvPr/>
          </p:nvSpPr>
          <p:spPr bwMode="auto">
            <a:xfrm>
              <a:off x="1549080" y="9094268"/>
              <a:ext cx="1787318" cy="1108072"/>
            </a:xfrm>
            <a:prstGeom prst="ellipse">
              <a:avLst/>
            </a:prstGeom>
            <a:solidFill>
              <a:srgbClr val="7030A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C</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
          <p:nvSpPr>
            <p:cNvPr id="100" name="타원 5"/>
            <p:cNvSpPr>
              <a:spLocks noChangeArrowheads="1"/>
            </p:cNvSpPr>
            <p:nvPr/>
          </p:nvSpPr>
          <p:spPr bwMode="auto">
            <a:xfrm>
              <a:off x="3336399" y="5612891"/>
              <a:ext cx="1025406" cy="1104897"/>
            </a:xfrm>
            <a:prstGeom prst="ellipse">
              <a:avLst/>
            </a:prstGeom>
            <a:solidFill>
              <a:srgbClr val="FF7C80"/>
            </a:solidFill>
            <a:ln w="76200">
              <a:solidFill>
                <a:schemeClr val="bg1"/>
              </a:solidFill>
              <a:miter lim="800000"/>
              <a:headEnd/>
              <a:tailEnd/>
            </a:ln>
          </p:spPr>
          <p:txBody>
            <a:bodyPr lIns="91338" tIns="45665" rIns="91338" bIns="45665"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E</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grpSp>
      <p:sp>
        <p:nvSpPr>
          <p:cNvPr id="102" name="TextBox 4"/>
          <p:cNvSpPr txBox="1">
            <a:spLocks noChangeArrowheads="1"/>
          </p:cNvSpPr>
          <p:nvPr/>
        </p:nvSpPr>
        <p:spPr bwMode="auto">
          <a:xfrm>
            <a:off x="6093352" y="2765437"/>
            <a:ext cx="845284" cy="136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313" tIns="22156" rIns="44313" bIns="22156">
            <a:spAutoFit/>
          </a:bodyPr>
          <a:lstStyle>
            <a:lvl1pPr eaLnBrk="0" hangingPunct="0">
              <a:defRPr kumimoji="1" sz="4300">
                <a:solidFill>
                  <a:schemeClr val="tx1"/>
                </a:solidFill>
                <a:latin typeface="Geneva"/>
                <a:ea typeface="굴림" pitchFamily="50" charset="-127"/>
              </a:defRPr>
            </a:lvl1pPr>
            <a:lvl2pPr marL="742950" indent="-285750" eaLnBrk="0" hangingPunct="0">
              <a:defRPr kumimoji="1" sz="4300">
                <a:solidFill>
                  <a:schemeClr val="tx1"/>
                </a:solidFill>
                <a:latin typeface="Geneva"/>
                <a:ea typeface="굴림" pitchFamily="50" charset="-127"/>
              </a:defRPr>
            </a:lvl2pPr>
            <a:lvl3pPr marL="1143000" indent="-228600" eaLnBrk="0" hangingPunct="0">
              <a:defRPr kumimoji="1" sz="4300">
                <a:solidFill>
                  <a:schemeClr val="tx1"/>
                </a:solidFill>
                <a:latin typeface="Geneva"/>
                <a:ea typeface="굴림" pitchFamily="50" charset="-127"/>
              </a:defRPr>
            </a:lvl3pPr>
            <a:lvl4pPr marL="1600200" indent="-228600" eaLnBrk="0" hangingPunct="0">
              <a:defRPr kumimoji="1" sz="4300">
                <a:solidFill>
                  <a:schemeClr val="tx1"/>
                </a:solidFill>
                <a:latin typeface="Geneva"/>
                <a:ea typeface="굴림" pitchFamily="50" charset="-127"/>
              </a:defRPr>
            </a:lvl4pPr>
            <a:lvl5pPr marL="2057400" indent="-228600" eaLnBrk="0" hangingPunct="0">
              <a:defRPr kumimoji="1" sz="4300">
                <a:solidFill>
                  <a:schemeClr val="tx1"/>
                </a:solidFill>
                <a:latin typeface="Geneva"/>
                <a:ea typeface="굴림" pitchFamily="50" charset="-127"/>
              </a:defRPr>
            </a:lvl5pPr>
            <a:lvl6pPr marL="2514600" indent="-228600" eaLnBrk="0" fontAlgn="base" hangingPunct="0">
              <a:spcBef>
                <a:spcPct val="0"/>
              </a:spcBef>
              <a:spcAft>
                <a:spcPct val="0"/>
              </a:spcAft>
              <a:defRPr kumimoji="1" sz="4300">
                <a:solidFill>
                  <a:schemeClr val="tx1"/>
                </a:solidFill>
                <a:latin typeface="Geneva"/>
                <a:ea typeface="굴림" pitchFamily="50" charset="-127"/>
              </a:defRPr>
            </a:lvl6pPr>
            <a:lvl7pPr marL="2971800" indent="-228600" eaLnBrk="0" fontAlgn="base" hangingPunct="0">
              <a:spcBef>
                <a:spcPct val="0"/>
              </a:spcBef>
              <a:spcAft>
                <a:spcPct val="0"/>
              </a:spcAft>
              <a:defRPr kumimoji="1" sz="4300">
                <a:solidFill>
                  <a:schemeClr val="tx1"/>
                </a:solidFill>
                <a:latin typeface="Geneva"/>
                <a:ea typeface="굴림" pitchFamily="50" charset="-127"/>
              </a:defRPr>
            </a:lvl7pPr>
            <a:lvl8pPr marL="3429000" indent="-228600" eaLnBrk="0" fontAlgn="base" hangingPunct="0">
              <a:spcBef>
                <a:spcPct val="0"/>
              </a:spcBef>
              <a:spcAft>
                <a:spcPct val="0"/>
              </a:spcAft>
              <a:defRPr kumimoji="1" sz="4300">
                <a:solidFill>
                  <a:schemeClr val="tx1"/>
                </a:solidFill>
                <a:latin typeface="Geneva"/>
                <a:ea typeface="굴림" pitchFamily="50" charset="-127"/>
              </a:defRPr>
            </a:lvl8pPr>
            <a:lvl9pPr marL="3886200" indent="-228600" eaLnBrk="0" fontAlgn="base" hangingPunct="0">
              <a:spcBef>
                <a:spcPct val="0"/>
              </a:spcBef>
              <a:spcAft>
                <a:spcPct val="0"/>
              </a:spcAft>
              <a:defRPr kumimoji="1" sz="4300">
                <a:solidFill>
                  <a:schemeClr val="tx1"/>
                </a:solidFill>
                <a:latin typeface="Geneva"/>
                <a:ea typeface="굴림" pitchFamily="50" charset="-127"/>
              </a:defRPr>
            </a:lvl9pPr>
          </a:lstStyle>
          <a:p>
            <a:pPr algn="ctr" latinLnBrk="1">
              <a:lnSpc>
                <a:spcPct val="130000"/>
              </a:lnSpc>
              <a:defRPr/>
            </a:pPr>
            <a:r>
              <a:rPr lang="en-US" altLang="ko-KR" sz="6600" b="1" spc="-145" dirty="0">
                <a:ln w="18000">
                  <a:noFill/>
                  <a:prstDash val="solid"/>
                </a:ln>
                <a:solidFill>
                  <a:srgbClr val="FFFFFF"/>
                </a:solidFill>
                <a:latin typeface="나눔고딕OTF ExtraBold" pitchFamily="34" charset="-127"/>
                <a:ea typeface="나눔고딕OTF ExtraBold" pitchFamily="34" charset="-127"/>
              </a:rPr>
              <a:t>=</a:t>
            </a:r>
            <a:endParaRPr lang="ko-KR" altLang="en-US" sz="6600" b="1" spc="-145" dirty="0">
              <a:ln w="18000">
                <a:noFill/>
                <a:prstDash val="solid"/>
              </a:ln>
              <a:solidFill>
                <a:srgbClr val="FFFFFF"/>
              </a:solidFill>
              <a:latin typeface="나눔고딕OTF ExtraBold" pitchFamily="34" charset="-127"/>
              <a:ea typeface="나눔고딕OTF ExtraBold" pitchFamily="34" charset="-127"/>
            </a:endParaRPr>
          </a:p>
        </p:txBody>
      </p:sp>
      <p:sp>
        <p:nvSpPr>
          <p:cNvPr id="119" name="타원 6"/>
          <p:cNvSpPr>
            <a:spLocks noChangeArrowheads="1"/>
          </p:cNvSpPr>
          <p:nvPr/>
        </p:nvSpPr>
        <p:spPr bwMode="auto">
          <a:xfrm>
            <a:off x="7593256" y="3823855"/>
            <a:ext cx="587885" cy="739515"/>
          </a:xfrm>
          <a:prstGeom prst="ellipse">
            <a:avLst/>
          </a:prstGeom>
          <a:solidFill>
            <a:srgbClr val="00B050"/>
          </a:solidFill>
          <a:ln w="76200">
            <a:solidFill>
              <a:schemeClr val="bg1"/>
            </a:solidFill>
            <a:miter lim="800000"/>
            <a:headEnd/>
            <a:tailEnd/>
          </a:ln>
        </p:spPr>
        <p:txBody>
          <a:bodyPr lIns="44264" tIns="22129" rIns="44264" bIns="22129" anchor="ctr"/>
          <a:lstStyle/>
          <a:p>
            <a:pPr algn="ctr" defTabSz="442659">
              <a:buClr>
                <a:srgbClr val="FFFFFF"/>
              </a:buClr>
              <a:defRPr/>
            </a:pPr>
            <a:r>
              <a:rPr lang="en-US" altLang="ko-KR"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rPr>
              <a:t>U</a:t>
            </a:r>
            <a:endParaRPr lang="ko-KR" altLang="en-US" sz="2200" b="1" spc="-145" dirty="0">
              <a:ln w="18000">
                <a:noFill/>
                <a:prstDash val="solid"/>
              </a:ln>
              <a:solidFill>
                <a:srgbClr val="FFFFFF"/>
              </a:solidFill>
              <a:effectLst>
                <a:outerShdw blurRad="254000" dir="5400000" algn="t" rotWithShape="0">
                  <a:prstClr val="black">
                    <a:alpha val="90000"/>
                  </a:prstClr>
                </a:outerShdw>
              </a:effectLst>
              <a:latin typeface="나눔고딕OTF ExtraBold" pitchFamily="34" charset="-127"/>
              <a:ea typeface="나눔고딕OTF ExtraBold" pitchFamily="34" charset="-127"/>
            </a:endParaRPr>
          </a:p>
        </p:txBody>
      </p:sp>
    </p:spTree>
    <p:extLst>
      <p:ext uri="{BB962C8B-B14F-4D97-AF65-F5344CB8AC3E}">
        <p14:creationId xmlns:p14="http://schemas.microsoft.com/office/powerpoint/2010/main" val="81863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p:cNvSpPr>
            <a:spLocks noChangeArrowheads="1"/>
          </p:cNvSpPr>
          <p:nvPr/>
        </p:nvSpPr>
        <p:spPr bwMode="gray">
          <a:xfrm>
            <a:off x="427944" y="1988840"/>
            <a:ext cx="8288115" cy="77583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A. CIG Foundation Day</a:t>
            </a:r>
            <a:r>
              <a:rPr lang="ko-KR" altLang="en-US"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 </a:t>
            </a:r>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Coronation Ceremony</a:t>
            </a:r>
            <a:r>
              <a:rPr lang="ko-KR" altLang="en-US"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 </a:t>
            </a:r>
            <a:r>
              <a:rPr lang="en-US" altLang="ko-KR" sz="1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(2013.1.13)</a:t>
            </a:r>
            <a:endParaRPr lang="ko-KR" altLang="en-US" sz="19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
        <p:nvSpPr>
          <p:cNvPr id="6" name="제목 5"/>
          <p:cNvSpPr>
            <a:spLocks noGrp="1"/>
          </p:cNvSpPr>
          <p:nvPr>
            <p:ph type="title"/>
          </p:nvPr>
        </p:nvSpPr>
        <p:spPr>
          <a:xfrm>
            <a:off x="2" y="44624"/>
            <a:ext cx="9143999" cy="1103976"/>
          </a:xfrm>
          <a:solidFill>
            <a:schemeClr val="accent5">
              <a:lumMod val="20000"/>
              <a:lumOff val="80000"/>
            </a:schemeClr>
          </a:solidFill>
        </p:spPr>
        <p:txBody>
          <a:bodyPr/>
          <a:lstStyle/>
          <a:p>
            <a:r>
              <a:rPr lang="en-US" altLang="ko-KR" sz="3200" b="1" spc="-145" dirty="0">
                <a:ln w="18000">
                  <a:noFill/>
                  <a:prstDash val="solid"/>
                </a:ln>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V. CIG Foundation Day and Blessed Families</a:t>
            </a:r>
            <a:endParaRPr lang="ko-KR" altLang="en-US" sz="3200" dirty="0">
              <a:latin typeface="Arial" panose="020B0604020202020204" pitchFamily="34" charset="0"/>
              <a:cs typeface="Arial" panose="020B0604020202020204" pitchFamily="34" charset="0"/>
            </a:endParaRPr>
          </a:p>
        </p:txBody>
      </p:sp>
      <p:sp>
        <p:nvSpPr>
          <p:cNvPr id="7" name="내용 개체 틀 6"/>
          <p:cNvSpPr>
            <a:spLocks noGrp="1"/>
          </p:cNvSpPr>
          <p:nvPr>
            <p:ph idx="1"/>
          </p:nvPr>
        </p:nvSpPr>
        <p:spPr>
          <a:xfrm>
            <a:off x="716225" y="3193904"/>
            <a:ext cx="7711550" cy="3511460"/>
          </a:xfrm>
        </p:spPr>
        <p:txBody>
          <a:bodyPr/>
          <a:lstStyle/>
          <a:p>
            <a:pPr marL="443126" indent="-443126">
              <a:lnSpc>
                <a:spcPct val="130000"/>
              </a:lnSpc>
              <a:buFont typeface="+mj-lt"/>
              <a:buAutoNum type="arabicPeriod"/>
            </a:pP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Holy Wedding of TP of HEH</a:t>
            </a:r>
            <a:r>
              <a:rPr lang="en-US" altLang="ko-KR" sz="2300" spc="-145" dirty="0">
                <a:latin typeface="Arial" panose="020B0604020202020204" pitchFamily="34" charset="0"/>
                <a:ea typeface="다음_SemiBold" pitchFamily="2" charset="-127"/>
                <a:cs typeface="Arial" panose="020B0604020202020204" pitchFamily="34" charset="0"/>
              </a:rPr>
              <a:t>: Holy Wedding </a:t>
            </a:r>
            <a:r>
              <a:rPr lang="en-US" altLang="ko-KR" sz="2300" spc="-145" dirty="0" smtClean="0">
                <a:latin typeface="Arial" panose="020B0604020202020204" pitchFamily="34" charset="0"/>
                <a:ea typeface="다음_SemiBold" pitchFamily="2" charset="-127"/>
                <a:cs typeface="Arial" panose="020B0604020202020204" pitchFamily="34" charset="0"/>
              </a:rPr>
              <a:t>of Parent of HEH</a:t>
            </a:r>
            <a:endParaRPr lang="ko-KR" altLang="en-US" sz="2300" spc="-145" dirty="0">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Coronation Ceremony of TP </a:t>
            </a:r>
            <a:r>
              <a:rPr lang="en-US" altLang="ko-KR" sz="2300" spc="-145" dirty="0">
                <a:latin typeface="Arial" panose="020B0604020202020204" pitchFamily="34" charset="0"/>
                <a:ea typeface="다음_SemiBold" pitchFamily="2" charset="-127"/>
                <a:cs typeface="Arial" panose="020B0604020202020204" pitchFamily="34" charset="0"/>
              </a:rPr>
              <a:t>of HEH as the CIG Emperor and Empress</a:t>
            </a:r>
            <a:endParaRPr lang="ko-KR" altLang="en-US" sz="2300" spc="-145" dirty="0">
              <a:latin typeface="Arial" panose="020B0604020202020204" pitchFamily="34" charset="0"/>
              <a:ea typeface="다음_SemiBold" pitchFamily="2" charset="-127"/>
              <a:cs typeface="Arial" panose="020B0604020202020204" pitchFamily="34" charset="0"/>
            </a:endParaRPr>
          </a:p>
          <a:p>
            <a:pPr marL="443126" indent="-443126">
              <a:lnSpc>
                <a:spcPct val="130000"/>
              </a:lnSpc>
              <a:buFont typeface="+mj-lt"/>
              <a:buAutoNum type="arabicPeriod"/>
            </a:pP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Proclamation of CIG Year One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2"/>
          <p:cNvSpPr>
            <a:spLocks noChangeArrowheads="1"/>
          </p:cNvSpPr>
          <p:nvPr/>
        </p:nvSpPr>
        <p:spPr bwMode="gray">
          <a:xfrm>
            <a:off x="103626" y="1516494"/>
            <a:ext cx="8972785" cy="1146935"/>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3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B. CIG Foundation Day Registration Blessing Ceremony:</a:t>
            </a:r>
          </a:p>
          <a:p>
            <a:pPr algn="ctr" eaLnBrk="0" hangingPunct="0"/>
            <a:r>
              <a:rPr lang="en-US" altLang="ko-KR" sz="23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Children of TP of HEH</a:t>
            </a:r>
            <a:endParaRPr lang="ko-KR" altLang="en-US" sz="1600"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
        <p:nvSpPr>
          <p:cNvPr id="7" name="내용 개체 틀 6"/>
          <p:cNvSpPr>
            <a:spLocks noGrp="1"/>
          </p:cNvSpPr>
          <p:nvPr>
            <p:ph idx="4294967295"/>
          </p:nvPr>
        </p:nvSpPr>
        <p:spPr>
          <a:xfrm>
            <a:off x="1108075" y="3341688"/>
            <a:ext cx="8035925" cy="1492250"/>
          </a:xfrm>
        </p:spPr>
        <p:txBody>
          <a:bodyPr/>
          <a:lstStyle/>
          <a:p>
            <a:pPr marL="443126" indent="-443126">
              <a:lnSpc>
                <a:spcPct val="130000"/>
              </a:lnSpc>
              <a:buFont typeface="+mj-lt"/>
              <a:buAutoNum type="arabicPeriod"/>
            </a:pPr>
            <a:r>
              <a:rPr lang="en-US" altLang="ko-KR" sz="2300" spc="-145" dirty="0">
                <a:solidFill>
                  <a:srgbClr val="002060"/>
                </a:solidFill>
                <a:latin typeface="Arial" panose="020B0604020202020204" pitchFamily="34" charset="0"/>
                <a:ea typeface="다음_SemiBold" pitchFamily="2" charset="-127"/>
                <a:cs typeface="Arial" panose="020B0604020202020204" pitchFamily="34" charset="0"/>
              </a:rPr>
              <a:t>Reborn</a:t>
            </a:r>
            <a:r>
              <a:rPr lang="en-US" altLang="ko-KR" sz="2300" spc="-145" dirty="0">
                <a:latin typeface="Arial" panose="020B0604020202020204" pitchFamily="34" charset="0"/>
                <a:ea typeface="다음_SemiBold" pitchFamily="2" charset="-127"/>
                <a:cs typeface="Arial" panose="020B0604020202020204" pitchFamily="34" charset="0"/>
              </a:rPr>
              <a:t> in the Garden of Eden in the original Creation</a:t>
            </a:r>
          </a:p>
          <a:p>
            <a:pPr marL="443126" indent="-443126">
              <a:lnSpc>
                <a:spcPct val="130000"/>
              </a:lnSpc>
              <a:buFont typeface="+mj-lt"/>
              <a:buAutoNum type="arabicPeriod"/>
            </a:pPr>
            <a:r>
              <a:rPr lang="en-US" altLang="ko-KR" sz="2300" spc="-145" dirty="0">
                <a:latin typeface="Arial" panose="020B0604020202020204" pitchFamily="34" charset="0"/>
                <a:ea typeface="다음_SemiBold" pitchFamily="2" charset="-127"/>
                <a:cs typeface="Arial" panose="020B0604020202020204" pitchFamily="34" charset="0"/>
              </a:rPr>
              <a:t>Permission to register as CIG citizens: </a:t>
            </a:r>
            <a:r>
              <a:rPr lang="en-US" altLang="ko-KR" sz="2300" spc="-145" dirty="0">
                <a:solidFill>
                  <a:srgbClr val="7030A0"/>
                </a:solidFill>
                <a:latin typeface="Arial" panose="020B0604020202020204" pitchFamily="34" charset="0"/>
                <a:ea typeface="다음_SemiBold" pitchFamily="2" charset="-127"/>
                <a:cs typeface="Arial" panose="020B0604020202020204" pitchFamily="34" charset="0"/>
              </a:rPr>
              <a:t>Elysium</a:t>
            </a:r>
          </a:p>
        </p:txBody>
      </p:sp>
    </p:spTree>
    <p:extLst>
      <p:ext uri="{BB962C8B-B14F-4D97-AF65-F5344CB8AC3E}">
        <p14:creationId xmlns:p14="http://schemas.microsoft.com/office/powerpoint/2010/main" val="303890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0" y="128781"/>
            <a:ext cx="9144000" cy="1103976"/>
          </a:xfrm>
          <a:solidFill>
            <a:schemeClr val="accent5">
              <a:lumMod val="20000"/>
              <a:lumOff val="80000"/>
            </a:schemeClr>
          </a:solidFill>
        </p:spPr>
        <p:txBody>
          <a:bodyPr/>
          <a:lstStyle/>
          <a:p>
            <a:r>
              <a:rPr lang="en-US" altLang="ko-KR" b="1" spc="-145" dirty="0">
                <a:ln w="18000">
                  <a:noFill/>
                  <a:prstDash val="solid"/>
                </a:ln>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VI. Conclusion</a:t>
            </a:r>
            <a:endParaRPr lang="ko-KR" altLang="en-US" dirty="0">
              <a:latin typeface="Arial" panose="020B0604020202020204" pitchFamily="34" charset="0"/>
              <a:cs typeface="Arial" panose="020B0604020202020204" pitchFamily="34" charset="0"/>
            </a:endParaRPr>
          </a:p>
        </p:txBody>
      </p:sp>
      <p:sp>
        <p:nvSpPr>
          <p:cNvPr id="2" name="TextBox 1"/>
          <p:cNvSpPr txBox="1"/>
          <p:nvPr/>
        </p:nvSpPr>
        <p:spPr>
          <a:xfrm>
            <a:off x="319043" y="2061096"/>
            <a:ext cx="8505916" cy="3125588"/>
          </a:xfrm>
          <a:prstGeom prst="rect">
            <a:avLst/>
          </a:prstGeom>
          <a:noFill/>
        </p:spPr>
        <p:txBody>
          <a:bodyPr wrap="square" lIns="44313" tIns="22156" rIns="44313" bIns="22156" rtlCol="0">
            <a:spAutoFit/>
          </a:bodyPr>
          <a:lstStyle/>
          <a:p>
            <a:pPr marL="443126" indent="-443126">
              <a:lnSpc>
                <a:spcPct val="130000"/>
              </a:lnSpc>
              <a:buFont typeface="+mj-lt"/>
              <a:buAutoNum type="alphaUcPeriod"/>
            </a:pPr>
            <a:r>
              <a:rPr lang="en-US" altLang="ko-KR" sz="2200" dirty="0">
                <a:latin typeface="Arial" panose="020B0604020202020204" pitchFamily="34" charset="0"/>
                <a:ea typeface="다음_SemiBold" panose="02000700060000000000" pitchFamily="2" charset="-127"/>
                <a:cs typeface="Arial" panose="020B0604020202020204" pitchFamily="34" charset="0"/>
              </a:rPr>
              <a:t>Perfected Adam and Eve, each as God’s independent substances</a:t>
            </a:r>
            <a:r>
              <a:rPr lang="ko-KR" altLang="en-US" sz="2200" dirty="0">
                <a:latin typeface="Arial" panose="020B0604020202020204" pitchFamily="34" charset="0"/>
                <a:ea typeface="다음_SemiBold" panose="02000700060000000000" pitchFamily="2" charset="-127"/>
                <a:cs typeface="Arial" panose="020B0604020202020204" pitchFamily="34" charset="0"/>
              </a:rPr>
              <a:t> </a:t>
            </a:r>
            <a:r>
              <a:rPr lang="en-US" altLang="ko-KR" sz="2200" dirty="0">
                <a:latin typeface="Arial" panose="020B0604020202020204" pitchFamily="34" charset="0"/>
                <a:ea typeface="다음_SemiBold" panose="02000700060000000000" pitchFamily="2" charset="-127"/>
                <a:cs typeface="Arial" panose="020B0604020202020204" pitchFamily="34" charset="0"/>
              </a:rPr>
              <a:t>of masculinity and femininity, are yet </a:t>
            </a:r>
            <a:r>
              <a:rPr lang="en-US" altLang="ko-KR" sz="2200" dirty="0">
                <a:solidFill>
                  <a:srgbClr val="FF0000"/>
                </a:solidFill>
                <a:latin typeface="Arial" panose="020B0604020202020204" pitchFamily="34" charset="0"/>
                <a:ea typeface="다음_SemiBold" panose="02000700060000000000" pitchFamily="2" charset="-127"/>
                <a:cs typeface="Arial" panose="020B0604020202020204" pitchFamily="34" charset="0"/>
              </a:rPr>
              <a:t>one gender of God</a:t>
            </a:r>
            <a:r>
              <a:rPr lang="en-US" altLang="ko-KR" sz="1700" dirty="0">
                <a:latin typeface="Arial" panose="020B0604020202020204" pitchFamily="34" charset="0"/>
                <a:ea typeface="다음_SemiBold" panose="02000700060000000000" pitchFamily="2" charset="-127"/>
                <a:cs typeface="Arial" panose="020B0604020202020204" pitchFamily="34" charset="0"/>
              </a:rPr>
              <a:t>.(2012.3.4)</a:t>
            </a:r>
            <a:endParaRPr lang="ko-KR" altLang="en-US" sz="1700" dirty="0">
              <a:latin typeface="Arial" panose="020B0604020202020204" pitchFamily="34" charset="0"/>
              <a:ea typeface="다음_SemiBold" panose="02000700060000000000" pitchFamily="2" charset="-127"/>
              <a:cs typeface="Arial" panose="020B0604020202020204" pitchFamily="34" charset="0"/>
            </a:endParaRPr>
          </a:p>
          <a:p>
            <a:pPr marL="443126" indent="-443126">
              <a:lnSpc>
                <a:spcPct val="130000"/>
              </a:lnSpc>
              <a:buFont typeface="+mj-lt"/>
              <a:buAutoNum type="alphaUcPeriod"/>
            </a:pPr>
            <a:r>
              <a:rPr lang="en-US" altLang="ko-KR" sz="2200" dirty="0">
                <a:latin typeface="Arial" panose="020B0604020202020204" pitchFamily="34" charset="0"/>
                <a:ea typeface="다음_SemiBold" panose="02000700060000000000" pitchFamily="2" charset="-127"/>
                <a:cs typeface="Arial" panose="020B0604020202020204" pitchFamily="34" charset="0"/>
              </a:rPr>
              <a:t>TM was born as the Eve of the original Creation.</a:t>
            </a:r>
            <a:endParaRPr lang="ko-KR" altLang="en-US" sz="2200" dirty="0">
              <a:latin typeface="Arial" panose="020B0604020202020204" pitchFamily="34" charset="0"/>
              <a:ea typeface="다음_SemiBold" panose="02000700060000000000" pitchFamily="2" charset="-127"/>
              <a:cs typeface="Arial" panose="020B0604020202020204" pitchFamily="34" charset="0"/>
            </a:endParaRPr>
          </a:p>
          <a:p>
            <a:pPr marL="443126" indent="-443126">
              <a:lnSpc>
                <a:spcPct val="130000"/>
              </a:lnSpc>
              <a:buFont typeface="+mj-lt"/>
              <a:buAutoNum type="alphaUcPeriod"/>
            </a:pPr>
            <a:r>
              <a:rPr lang="en-US" altLang="ko-KR" sz="2200" dirty="0">
                <a:latin typeface="Arial" panose="020B0604020202020204" pitchFamily="34" charset="0"/>
                <a:ea typeface="다음_SemiBold" panose="02000700060000000000" pitchFamily="2" charset="-127"/>
                <a:cs typeface="Arial" panose="020B0604020202020204" pitchFamily="34" charset="0"/>
              </a:rPr>
              <a:t>TP of HEH: Conclusion</a:t>
            </a:r>
            <a:r>
              <a:rPr lang="ko-KR" altLang="en-US" sz="2200" dirty="0">
                <a:latin typeface="Arial" panose="020B0604020202020204" pitchFamily="34" charset="0"/>
                <a:ea typeface="다음_SemiBold" panose="02000700060000000000" pitchFamily="2" charset="-127"/>
                <a:cs typeface="Arial" panose="020B0604020202020204" pitchFamily="34" charset="0"/>
              </a:rPr>
              <a:t> </a:t>
            </a:r>
            <a:r>
              <a:rPr lang="en-US" altLang="ko-KR" sz="2200" dirty="0">
                <a:latin typeface="Arial" panose="020B0604020202020204" pitchFamily="34" charset="0"/>
                <a:ea typeface="다음_SemiBold" panose="02000700060000000000" pitchFamily="2" charset="-127"/>
                <a:cs typeface="Arial" panose="020B0604020202020204" pitchFamily="34" charset="0"/>
              </a:rPr>
              <a:t>of the Age of Indemnity, Liberation of God and salvation of humankind</a:t>
            </a:r>
            <a:endParaRPr lang="ko-KR" altLang="en-US" sz="2200" dirty="0">
              <a:latin typeface="Arial" panose="020B0604020202020204" pitchFamily="34" charset="0"/>
              <a:ea typeface="다음_SemiBold" panose="02000700060000000000" pitchFamily="2" charset="-127"/>
              <a:cs typeface="Arial" panose="020B0604020202020204" pitchFamily="34" charset="0"/>
            </a:endParaRPr>
          </a:p>
          <a:p>
            <a:pPr marL="443126" indent="-443126">
              <a:lnSpc>
                <a:spcPct val="130000"/>
              </a:lnSpc>
              <a:buFont typeface="+mj-lt"/>
              <a:buAutoNum type="alphaUcPeriod"/>
            </a:pPr>
            <a:r>
              <a:rPr lang="en-US" altLang="ko-KR" sz="2200" dirty="0" smtClean="0">
                <a:latin typeface="Arial" panose="020B0604020202020204" pitchFamily="34" charset="0"/>
                <a:ea typeface="다음_SemiBold" panose="02000700060000000000" pitchFamily="2" charset="-127"/>
                <a:cs typeface="Arial" panose="020B0604020202020204" pitchFamily="34" charset="0"/>
              </a:rPr>
              <a:t>TM: Leading </a:t>
            </a:r>
            <a:r>
              <a:rPr lang="en-US" altLang="ko-KR" sz="2200" dirty="0">
                <a:latin typeface="Arial" panose="020B0604020202020204" pitchFamily="34" charset="0"/>
                <a:ea typeface="다음_SemiBold" panose="02000700060000000000" pitchFamily="2" charset="-127"/>
                <a:cs typeface="Arial" panose="020B0604020202020204" pitchFamily="34" charset="0"/>
              </a:rPr>
              <a:t>the Providence with</a:t>
            </a:r>
            <a:r>
              <a:rPr lang="ko-KR" altLang="en-US" sz="2200" dirty="0">
                <a:latin typeface="Arial" panose="020B0604020202020204" pitchFamily="34" charset="0"/>
                <a:ea typeface="다음_SemiBold" panose="02000700060000000000" pitchFamily="2" charset="-127"/>
                <a:cs typeface="Arial" panose="020B0604020202020204" pitchFamily="34" charset="0"/>
              </a:rPr>
              <a:t> </a:t>
            </a:r>
            <a:r>
              <a:rPr lang="en-US" altLang="ko-KR" sz="2200" dirty="0">
                <a:latin typeface="Arial" panose="020B0604020202020204" pitchFamily="34" charset="0"/>
                <a:ea typeface="다음_SemiBold" panose="02000700060000000000" pitchFamily="2" charset="-127"/>
                <a:cs typeface="Arial" panose="020B0604020202020204" pitchFamily="34" charset="0"/>
              </a:rPr>
              <a:t>True God and True Father</a:t>
            </a:r>
            <a:endParaRPr lang="ko-KR" altLang="en-US" sz="2200" dirty="0">
              <a:latin typeface="Arial" panose="020B0604020202020204" pitchFamily="34" charset="0"/>
              <a:ea typeface="다음_SemiBold" panose="02000700060000000000" pitchFamily="2" charset="-127"/>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52636"/>
            <a:ext cx="9144000" cy="1103976"/>
          </a:xfrm>
          <a:solidFill>
            <a:schemeClr val="accent5">
              <a:lumMod val="20000"/>
              <a:lumOff val="80000"/>
            </a:schemeClr>
          </a:solidFill>
        </p:spPr>
        <p:txBody>
          <a:bodyPr/>
          <a:lstStyle/>
          <a:p>
            <a:r>
              <a:rPr lang="en-US" altLang="ko-KR" sz="3900" b="1" spc="-145" dirty="0">
                <a:ln w="18000">
                  <a:noFill/>
                  <a:prstDash val="solid"/>
                </a:ln>
                <a:effectLst>
                  <a:outerShdw blurRad="38100" dist="38100" dir="2700000" algn="tl">
                    <a:srgbClr val="000000">
                      <a:alpha val="43137"/>
                    </a:srgbClr>
                  </a:outerShdw>
                </a:effectLst>
                <a:latin typeface="+mn-lt"/>
                <a:ea typeface="다음_SemiBold"/>
              </a:rPr>
              <a:t>I. Introduction</a:t>
            </a:r>
            <a:endParaRPr lang="ko-KR" altLang="en-US" dirty="0">
              <a:latin typeface="+mn-lt"/>
              <a:ea typeface="다음_SemiBold"/>
            </a:endParaRPr>
          </a:p>
        </p:txBody>
      </p:sp>
      <p:sp>
        <p:nvSpPr>
          <p:cNvPr id="3" name="내용 개체 틀 2"/>
          <p:cNvSpPr>
            <a:spLocks noGrp="1"/>
          </p:cNvSpPr>
          <p:nvPr>
            <p:ph idx="1"/>
          </p:nvPr>
        </p:nvSpPr>
        <p:spPr>
          <a:xfrm>
            <a:off x="716226" y="2264092"/>
            <a:ext cx="8864678" cy="3613180"/>
          </a:xfrm>
        </p:spPr>
        <p:txBody>
          <a:bodyPr/>
          <a:lstStyle/>
          <a:p>
            <a:pPr marL="443126" indent="-443126">
              <a:lnSpc>
                <a:spcPct val="120000"/>
              </a:lnSpc>
              <a:buAutoNum type="alphaUcPeriod"/>
            </a:pPr>
            <a:r>
              <a:rPr lang="en-US" altLang="ko-KR" sz="2600" spc="-145" dirty="0">
                <a:ea typeface="다음_SemiBold" pitchFamily="2" charset="-127"/>
              </a:rPr>
              <a:t>God Before the Creation and God After the Creation</a:t>
            </a:r>
          </a:p>
          <a:p>
            <a:pPr marL="443126" indent="-443126">
              <a:lnSpc>
                <a:spcPct val="120000"/>
              </a:lnSpc>
              <a:buAutoNum type="alphaUcPeriod"/>
            </a:pPr>
            <a:r>
              <a:rPr lang="en-US" altLang="ko-KR" sz="2600" spc="-145" dirty="0">
                <a:ea typeface="다음_SemiBold" pitchFamily="2" charset="-127"/>
              </a:rPr>
              <a:t>True Mother’s Birth and Status</a:t>
            </a:r>
            <a:r>
              <a:rPr lang="ko-KR" altLang="en-US" sz="2600" spc="-145" dirty="0">
                <a:ea typeface="다음_SemiBold" pitchFamily="2" charset="-127"/>
              </a:rPr>
              <a:t> </a:t>
            </a:r>
            <a:r>
              <a:rPr lang="en-US" altLang="ko-KR" sz="2200" spc="-145" dirty="0">
                <a:ea typeface="다음_SemiBold" pitchFamily="2" charset="-127"/>
              </a:rPr>
              <a:t>(1943-1960)</a:t>
            </a:r>
          </a:p>
          <a:p>
            <a:pPr marL="443126" indent="-443126">
              <a:lnSpc>
                <a:spcPct val="120000"/>
              </a:lnSpc>
              <a:buAutoNum type="alphaUcPeriod"/>
            </a:pPr>
            <a:r>
              <a:rPr lang="en-US" altLang="ko-KR" sz="2600" spc="-145" dirty="0">
                <a:ea typeface="다음_SemiBold" pitchFamily="2" charset="-127"/>
              </a:rPr>
              <a:t>True Parents’ Holy Wedding and Status</a:t>
            </a:r>
            <a:r>
              <a:rPr lang="ko-KR" altLang="en-US" sz="2600" spc="-145" dirty="0">
                <a:ea typeface="다음_SemiBold" pitchFamily="2" charset="-127"/>
              </a:rPr>
              <a:t> </a:t>
            </a:r>
            <a:r>
              <a:rPr lang="en-US" altLang="ko-KR" sz="2200" spc="-145" dirty="0">
                <a:ea typeface="다음_SemiBold" pitchFamily="2" charset="-127"/>
              </a:rPr>
              <a:t>(1960, 2003, 2013)</a:t>
            </a:r>
          </a:p>
          <a:p>
            <a:pPr marL="443126" indent="-443126">
              <a:lnSpc>
                <a:spcPct val="120000"/>
              </a:lnSpc>
              <a:buAutoNum type="alphaUcPeriod"/>
            </a:pPr>
            <a:r>
              <a:rPr lang="en-US" altLang="ko-KR" sz="2600" spc="-145" dirty="0">
                <a:ea typeface="다음_SemiBold" pitchFamily="2" charset="-127"/>
              </a:rPr>
              <a:t>CIG Foundation Day and Blessed Families </a:t>
            </a:r>
            <a:r>
              <a:rPr lang="en-US" altLang="ko-KR" sz="2200" spc="-145" dirty="0">
                <a:ea typeface="다음_SemiBold" pitchFamily="2" charset="-127"/>
              </a:rPr>
              <a:t>(2013.1.13)</a:t>
            </a:r>
            <a:endParaRPr lang="ko-KR" altLang="en-US"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5"/>
          <p:cNvSpPr>
            <a:spLocks noGrp="1"/>
          </p:cNvSpPr>
          <p:nvPr>
            <p:ph type="title"/>
          </p:nvPr>
        </p:nvSpPr>
        <p:spPr>
          <a:xfrm>
            <a:off x="0" y="116632"/>
            <a:ext cx="9144000" cy="1103976"/>
          </a:xfrm>
          <a:solidFill>
            <a:schemeClr val="accent1">
              <a:lumMod val="20000"/>
              <a:lumOff val="80000"/>
            </a:schemeClr>
          </a:solidFill>
        </p:spPr>
        <p:txBody>
          <a:bodyPr>
            <a:noAutofit/>
          </a:bodyPr>
          <a:lstStyle/>
          <a:p>
            <a:r>
              <a:rPr lang="en-US" altLang="ko-KR" sz="3000" b="1" spc="-145" dirty="0">
                <a:ln w="18000">
                  <a:noFill/>
                  <a:prstDash val="solid"/>
                </a:ln>
                <a:effectLst>
                  <a:outerShdw blurRad="38100" dist="38100" dir="2700000" algn="tl">
                    <a:srgbClr val="000000">
                      <a:alpha val="43137"/>
                    </a:srgbClr>
                  </a:outerShdw>
                </a:effectLst>
                <a:latin typeface="다음_SemiBold" pitchFamily="2" charset="-127"/>
                <a:ea typeface="다음_SemiBold" pitchFamily="2" charset="-127"/>
              </a:rPr>
              <a:t>II</a:t>
            </a:r>
            <a:r>
              <a:rPr lang="en-US" altLang="ko-KR" sz="3000" b="1" spc="-145" dirty="0">
                <a:ln w="18000">
                  <a:noFill/>
                  <a:prstDash val="solid"/>
                </a:ln>
                <a:effectLst>
                  <a:outerShdw blurRad="38100" dist="38100" dir="2700000" algn="tl">
                    <a:srgbClr val="000000">
                      <a:alpha val="43137"/>
                    </a:srgbClr>
                  </a:outerShdw>
                </a:effectLst>
                <a:latin typeface="+mn-lt"/>
                <a:ea typeface="다음_SemiBold" pitchFamily="2" charset="-127"/>
              </a:rPr>
              <a:t>. God Before the Creation </a:t>
            </a:r>
            <a:r>
              <a:rPr lang="en-US" altLang="ko-KR" sz="3000" b="1" spc="-145" dirty="0" smtClean="0">
                <a:ln w="18000">
                  <a:noFill/>
                  <a:prstDash val="solid"/>
                </a:ln>
                <a:effectLst>
                  <a:outerShdw blurRad="38100" dist="38100" dir="2700000" algn="tl">
                    <a:srgbClr val="000000">
                      <a:alpha val="43137"/>
                    </a:srgbClr>
                  </a:outerShdw>
                </a:effectLst>
                <a:latin typeface="+mn-lt"/>
                <a:ea typeface="다음_SemiBold" pitchFamily="2" charset="-127"/>
              </a:rPr>
              <a:t>and</a:t>
            </a:r>
            <a:br>
              <a:rPr lang="en-US" altLang="ko-KR" sz="3000" b="1" spc="-145" dirty="0" smtClean="0">
                <a:ln w="18000">
                  <a:noFill/>
                  <a:prstDash val="solid"/>
                </a:ln>
                <a:effectLst>
                  <a:outerShdw blurRad="38100" dist="38100" dir="2700000" algn="tl">
                    <a:srgbClr val="000000">
                      <a:alpha val="43137"/>
                    </a:srgbClr>
                  </a:outerShdw>
                </a:effectLst>
                <a:latin typeface="+mn-lt"/>
                <a:ea typeface="다음_SemiBold" pitchFamily="2" charset="-127"/>
              </a:rPr>
            </a:br>
            <a:r>
              <a:rPr lang="en-US" altLang="ko-KR" sz="3000" b="1" spc="-145" dirty="0" smtClean="0">
                <a:ln w="18000">
                  <a:noFill/>
                  <a:prstDash val="solid"/>
                </a:ln>
                <a:effectLst>
                  <a:outerShdw blurRad="38100" dist="38100" dir="2700000" algn="tl">
                    <a:srgbClr val="000000">
                      <a:alpha val="43137"/>
                    </a:srgbClr>
                  </a:outerShdw>
                </a:effectLst>
                <a:latin typeface="+mn-lt"/>
                <a:ea typeface="다음_SemiBold" pitchFamily="2" charset="-127"/>
              </a:rPr>
              <a:t> </a:t>
            </a:r>
            <a:r>
              <a:rPr lang="en-US" altLang="ko-KR" sz="3000" b="1" spc="-145" dirty="0">
                <a:ln w="18000">
                  <a:noFill/>
                  <a:prstDash val="solid"/>
                </a:ln>
                <a:effectLst>
                  <a:outerShdw blurRad="38100" dist="38100" dir="2700000" algn="tl">
                    <a:srgbClr val="000000">
                      <a:alpha val="43137"/>
                    </a:srgbClr>
                  </a:outerShdw>
                </a:effectLst>
                <a:latin typeface="+mn-lt"/>
                <a:ea typeface="다음_SemiBold" pitchFamily="2" charset="-127"/>
              </a:rPr>
              <a:t>God After the Creation</a:t>
            </a:r>
            <a:endParaRPr lang="ko-KR" altLang="en-US" sz="3000" dirty="0">
              <a:latin typeface="+mn-lt"/>
            </a:endParaRPr>
          </a:p>
        </p:txBody>
      </p:sp>
      <p:sp>
        <p:nvSpPr>
          <p:cNvPr id="7" name="내용 개체 틀 6"/>
          <p:cNvSpPr>
            <a:spLocks noGrp="1"/>
          </p:cNvSpPr>
          <p:nvPr>
            <p:ph idx="1"/>
          </p:nvPr>
        </p:nvSpPr>
        <p:spPr>
          <a:xfrm>
            <a:off x="644155" y="2710542"/>
            <a:ext cx="7855691" cy="3080654"/>
          </a:xfrm>
        </p:spPr>
        <p:txBody>
          <a:bodyPr wrap="square">
            <a:spAutoFit/>
          </a:bodyPr>
          <a:lstStyle/>
          <a:p>
            <a:pPr marL="0" indent="0">
              <a:lnSpc>
                <a:spcPct val="120000"/>
              </a:lnSpc>
              <a:buNone/>
            </a:pPr>
            <a:endParaRPr lang="en-US" altLang="ko-KR" sz="2200" spc="-145" dirty="0">
              <a:ea typeface="다음_SemiBold" pitchFamily="2" charset="-127"/>
            </a:endParaRPr>
          </a:p>
          <a:p>
            <a:pPr marL="0" indent="0">
              <a:lnSpc>
                <a:spcPct val="120000"/>
              </a:lnSpc>
              <a:buNone/>
            </a:pPr>
            <a:r>
              <a:rPr lang="en-US" altLang="ko-KR" sz="2300" spc="-145" dirty="0">
                <a:ea typeface="다음_SemiBold" pitchFamily="2" charset="-127"/>
              </a:rPr>
              <a:t>1. Exposition of the Divine Principle</a:t>
            </a:r>
          </a:p>
          <a:p>
            <a:pPr marL="0" indent="0">
              <a:buNone/>
            </a:pPr>
            <a:endParaRPr lang="en-US" altLang="ko-KR" sz="2200" spc="-145" dirty="0">
              <a:ea typeface="다음_SemiBold" pitchFamily="2" charset="-127"/>
            </a:endParaRPr>
          </a:p>
          <a:p>
            <a:pPr marL="0" indent="0">
              <a:lnSpc>
                <a:spcPct val="120000"/>
              </a:lnSpc>
              <a:buNone/>
            </a:pPr>
            <a:r>
              <a:rPr lang="en-US" altLang="ko-KR" sz="2200" spc="-73" dirty="0">
                <a:ea typeface="다음_SemiBold" pitchFamily="2" charset="-127"/>
              </a:rPr>
              <a:t>Because God exists as the subject partner having the qualities of internal nature and masculinity, He created the universe as His object partner with the qualities of external form and femininity. (EDP, 19)</a:t>
            </a:r>
          </a:p>
        </p:txBody>
      </p:sp>
      <p:sp>
        <p:nvSpPr>
          <p:cNvPr id="4" name="AutoShape 52"/>
          <p:cNvSpPr>
            <a:spLocks noChangeArrowheads="1"/>
          </p:cNvSpPr>
          <p:nvPr/>
        </p:nvSpPr>
        <p:spPr bwMode="gray">
          <a:xfrm>
            <a:off x="605145" y="1929714"/>
            <a:ext cx="7927762" cy="668695"/>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300" b="1" dirty="0">
                <a:effectLst>
                  <a:outerShdw blurRad="38100" dist="38100" dir="2700000" algn="tl">
                    <a:srgbClr val="000000">
                      <a:alpha val="43137"/>
                    </a:srgbClr>
                  </a:outerShdw>
                </a:effectLst>
                <a:latin typeface="+mn-lt"/>
                <a:ea typeface="다음_SemiBold" pitchFamily="2" charset="-127"/>
              </a:rPr>
              <a:t>A. God Before the Creation and God After the Creation</a:t>
            </a:r>
            <a:endParaRPr lang="ko-KR" altLang="en-US" sz="2300" b="1" dirty="0">
              <a:effectLst>
                <a:outerShdw blurRad="38100" dist="38100" dir="2700000" algn="tl">
                  <a:srgbClr val="000000">
                    <a:alpha val="43137"/>
                  </a:srgbClr>
                </a:outerShdw>
              </a:effectLst>
              <a:latin typeface="+mn-lt"/>
              <a:ea typeface="다음_SemiBold" pitchFamily="2"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 y="-31391"/>
            <a:ext cx="89556" cy="36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313" tIns="22156" rIns="44313" bIns="22156" numCol="1" anchor="ctr" anchorCtr="0" compatLnSpc="1">
            <a:prstTxWarp prst="textNoShape">
              <a:avLst/>
            </a:prstTxWarp>
            <a:spAutoFit/>
          </a:bodyPr>
          <a:lstStyle/>
          <a:p>
            <a:endParaRPr lang="ko-KR" altLang="en-US">
              <a:solidFill>
                <a:srgbClr val="000000"/>
              </a:solidFill>
            </a:endParaRPr>
          </a:p>
        </p:txBody>
      </p:sp>
      <p:pic>
        <p:nvPicPr>
          <p:cNvPr id="1025" name="_x31209456" descr="EMB000008ac53ff"/>
          <p:cNvPicPr>
            <a:picLocks noChangeAspect="1" noChangeArrowheads="1"/>
          </p:cNvPicPr>
          <p:nvPr/>
        </p:nvPicPr>
        <p:blipFill rotWithShape="1">
          <a:blip r:embed="rId2">
            <a:extLst>
              <a:ext uri="{28A0092B-C50C-407E-A947-70E740481C1C}">
                <a14:useLocalDpi xmlns:a14="http://schemas.microsoft.com/office/drawing/2010/main" val="0"/>
              </a:ext>
            </a:extLst>
          </a:blip>
          <a:srcRect l="2062" b="3019"/>
          <a:stretch/>
        </p:blipFill>
        <p:spPr bwMode="auto">
          <a:xfrm>
            <a:off x="500014" y="497508"/>
            <a:ext cx="3423352" cy="555312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직선 연결선 9"/>
          <p:cNvCxnSpPr/>
          <p:nvPr/>
        </p:nvCxnSpPr>
        <p:spPr>
          <a:xfrm>
            <a:off x="824331" y="4149859"/>
            <a:ext cx="792776"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39577" y="1602826"/>
            <a:ext cx="4792692" cy="3861174"/>
          </a:xfrm>
          <a:prstGeom prst="rect">
            <a:avLst/>
          </a:prstGeom>
          <a:noFill/>
        </p:spPr>
        <p:txBody>
          <a:bodyPr wrap="square" lIns="44313" tIns="22156" rIns="44313" bIns="22156" rtlCol="0">
            <a:spAutoFit/>
          </a:bodyPr>
          <a:lstStyle/>
          <a:p>
            <a:r>
              <a:rPr lang="en-US" altLang="ko-KR" sz="2300" spc="-73" dirty="0">
                <a:latin typeface="+mn-lt"/>
                <a:ea typeface="다음_SemiBold" pitchFamily="2" charset="-127"/>
              </a:rPr>
              <a:t>2</a:t>
            </a:r>
            <a:r>
              <a:rPr lang="en-US" altLang="ko-KR" sz="2300" spc="-73" dirty="0">
                <a:latin typeface="SimHei" panose="02010609060101010101" pitchFamily="49" charset="-122"/>
                <a:ea typeface="SimHei" panose="02010609060101010101" pitchFamily="49" charset="-122"/>
              </a:rPr>
              <a:t>. </a:t>
            </a:r>
            <a:r>
              <a:rPr lang="en-US" altLang="ko-KR" sz="2300" spc="-73" dirty="0" smtClean="0">
                <a:latin typeface="+mn-lt"/>
                <a:ea typeface="SimHei" panose="02010609060101010101" pitchFamily="49" charset="-122"/>
              </a:rPr>
              <a:t>OTDP</a:t>
            </a:r>
            <a:r>
              <a:rPr lang="en-US" altLang="ko-KR" sz="2300" spc="-73" dirty="0">
                <a:latin typeface="+mn-lt"/>
                <a:ea typeface="SimHei" panose="02010609060101010101" pitchFamily="49" charset="-122"/>
              </a:rPr>
              <a:t>, 6</a:t>
            </a:r>
          </a:p>
          <a:p>
            <a:pPr marL="345423" lvl="1" indent="0"/>
            <a:endParaRPr lang="en-US" altLang="ko-KR" sz="1900" spc="-73" dirty="0">
              <a:solidFill>
                <a:schemeClr val="bg1"/>
              </a:solidFill>
              <a:latin typeface="+mn-lt"/>
              <a:ea typeface="SimHei" panose="02010609060101010101" pitchFamily="49" charset="-122"/>
            </a:endParaRPr>
          </a:p>
          <a:p>
            <a:pPr marL="345423" lvl="1" indent="0"/>
            <a:r>
              <a:rPr lang="en-US" altLang="ko-KR" sz="2400" spc="-73" dirty="0" smtClean="0">
                <a:solidFill>
                  <a:srgbClr val="7030A0"/>
                </a:solidFill>
                <a:latin typeface="+mn-lt"/>
                <a:ea typeface="SimHei" panose="02010609060101010101" pitchFamily="49" charset="-122"/>
              </a:rPr>
              <a:t>God </a:t>
            </a:r>
            <a:r>
              <a:rPr lang="en-US" altLang="ko-KR" sz="2400" spc="-73" dirty="0">
                <a:solidFill>
                  <a:srgbClr val="7030A0"/>
                </a:solidFill>
                <a:latin typeface="+mn-lt"/>
                <a:ea typeface="SimHei" panose="02010609060101010101" pitchFamily="49" charset="-122"/>
              </a:rPr>
              <a:t>= Human beings + </a:t>
            </a:r>
            <a:endParaRPr lang="en-US" altLang="ko-KR" sz="2400" spc="-73" dirty="0" smtClean="0">
              <a:solidFill>
                <a:srgbClr val="7030A0"/>
              </a:solidFill>
              <a:latin typeface="+mn-lt"/>
              <a:ea typeface="SimHei" panose="02010609060101010101" pitchFamily="49" charset="-122"/>
            </a:endParaRPr>
          </a:p>
          <a:p>
            <a:pPr marL="345423" lvl="1" indent="0"/>
            <a:r>
              <a:rPr lang="en-US" altLang="ko-KR" sz="2400" spc="-73" dirty="0">
                <a:solidFill>
                  <a:srgbClr val="7030A0"/>
                </a:solidFill>
                <a:latin typeface="+mn-lt"/>
                <a:ea typeface="SimHei" panose="02010609060101010101" pitchFamily="49" charset="-122"/>
              </a:rPr>
              <a:t> </a:t>
            </a:r>
            <a:r>
              <a:rPr lang="en-US" altLang="ko-KR" sz="2400" spc="-73" dirty="0" smtClean="0">
                <a:solidFill>
                  <a:srgbClr val="7030A0"/>
                </a:solidFill>
                <a:latin typeface="+mn-lt"/>
                <a:ea typeface="SimHei" panose="02010609060101010101" pitchFamily="49" charset="-122"/>
              </a:rPr>
              <a:t>          All </a:t>
            </a:r>
            <a:r>
              <a:rPr lang="en-US" altLang="ko-KR" sz="2400" spc="-73" dirty="0">
                <a:solidFill>
                  <a:srgbClr val="7030A0"/>
                </a:solidFill>
                <a:latin typeface="+mn-lt"/>
                <a:ea typeface="SimHei" panose="02010609060101010101" pitchFamily="49" charset="-122"/>
              </a:rPr>
              <a:t>Things</a:t>
            </a:r>
            <a:r>
              <a:rPr lang="en-US" altLang="ko-KR" sz="2400" spc="-73" dirty="0">
                <a:solidFill>
                  <a:schemeClr val="bg1"/>
                </a:solidFill>
                <a:latin typeface="+mn-lt"/>
                <a:ea typeface="SimHei" panose="02010609060101010101" pitchFamily="49" charset="-122"/>
              </a:rPr>
              <a:t>”</a:t>
            </a:r>
          </a:p>
          <a:p>
            <a:pPr marL="345423" lvl="1" indent="0"/>
            <a:endParaRPr lang="en-US" altLang="ko-KR" sz="1900" spc="-73" dirty="0">
              <a:solidFill>
                <a:schemeClr val="bg1"/>
              </a:solidFill>
              <a:latin typeface="+mn-lt"/>
              <a:ea typeface="SimHei" panose="02010609060101010101" pitchFamily="49" charset="-122"/>
            </a:endParaRPr>
          </a:p>
          <a:p>
            <a:pPr marL="345423" lvl="1" indent="0"/>
            <a:r>
              <a:rPr lang="en-US" altLang="ko-KR" sz="2400" spc="-73" dirty="0">
                <a:latin typeface="+mn-lt"/>
                <a:ea typeface="SimHei" panose="02010609060101010101" pitchFamily="49" charset="-122"/>
              </a:rPr>
              <a:t>Then the significance of Creation lies in the fact that God Himself is one, </a:t>
            </a:r>
            <a:r>
              <a:rPr lang="en-US" altLang="ko-KR" sz="2400" spc="-73" dirty="0" smtClean="0">
                <a:latin typeface="+mn-lt"/>
                <a:ea typeface="SimHei" panose="02010609060101010101" pitchFamily="49" charset="-122"/>
              </a:rPr>
              <a:t>but </a:t>
            </a:r>
            <a:r>
              <a:rPr lang="en-US" altLang="ko-KR" sz="2400" spc="-73" dirty="0">
                <a:latin typeface="+mn-lt"/>
                <a:ea typeface="SimHei" panose="02010609060101010101" pitchFamily="49" charset="-122"/>
              </a:rPr>
              <a:t>has </a:t>
            </a:r>
            <a:endParaRPr lang="en-US" altLang="ko-KR" sz="2400" spc="-73" dirty="0" smtClean="0">
              <a:latin typeface="+mn-lt"/>
              <a:ea typeface="SimHei" panose="02010609060101010101" pitchFamily="49" charset="-122"/>
            </a:endParaRPr>
          </a:p>
          <a:p>
            <a:pPr marL="345423" lvl="1" indent="0"/>
            <a:r>
              <a:rPr lang="en-US" altLang="ko-KR" sz="2400" spc="-73" dirty="0" smtClean="0">
                <a:solidFill>
                  <a:srgbClr val="7030A0"/>
                </a:solidFill>
                <a:latin typeface="+mn-lt"/>
                <a:ea typeface="SimHei" panose="02010609060101010101" pitchFamily="49" charset="-122"/>
              </a:rPr>
              <a:t>dual characteristics</a:t>
            </a:r>
            <a:r>
              <a:rPr lang="en-US" altLang="ko-KR" sz="2400" spc="-73" dirty="0">
                <a:solidFill>
                  <a:srgbClr val="7030A0"/>
                </a:solidFill>
                <a:latin typeface="+mn-lt"/>
                <a:ea typeface="SimHei" panose="02010609060101010101" pitchFamily="49" charset="-122"/>
              </a:rPr>
              <a:t>(</a:t>
            </a:r>
            <a:r>
              <a:rPr lang="ko-KR" altLang="en-US" sz="2400" spc="-73" dirty="0">
                <a:solidFill>
                  <a:srgbClr val="7030A0"/>
                </a:solidFill>
                <a:latin typeface="+mn-lt"/>
                <a:ea typeface="다음_SemiBold" pitchFamily="2" charset="-127"/>
              </a:rPr>
              <a:t>兩性</a:t>
            </a:r>
            <a:r>
              <a:rPr lang="en-US" altLang="ko-KR" sz="2400" spc="-73" dirty="0">
                <a:solidFill>
                  <a:srgbClr val="7030A0"/>
                </a:solidFill>
                <a:latin typeface="+mn-lt"/>
                <a:ea typeface="SimHei" panose="02010609060101010101" pitchFamily="49" charset="-122"/>
              </a:rPr>
              <a:t>) </a:t>
            </a:r>
            <a:endParaRPr lang="en-US" altLang="ko-KR" sz="2400" spc="-73" dirty="0" smtClean="0">
              <a:solidFill>
                <a:srgbClr val="7030A0"/>
              </a:solidFill>
              <a:latin typeface="+mn-lt"/>
              <a:ea typeface="SimHei" panose="02010609060101010101" pitchFamily="49" charset="-122"/>
            </a:endParaRPr>
          </a:p>
          <a:p>
            <a:pPr marL="345423" lvl="1" indent="0"/>
            <a:r>
              <a:rPr lang="en-US" altLang="ko-KR" sz="2400" spc="-73" dirty="0" smtClean="0">
                <a:solidFill>
                  <a:srgbClr val="7030A0"/>
                </a:solidFill>
                <a:latin typeface="+mn-lt"/>
                <a:ea typeface="SimHei" panose="02010609060101010101" pitchFamily="49" charset="-122"/>
              </a:rPr>
              <a:t>in </a:t>
            </a:r>
            <a:r>
              <a:rPr lang="en-US" altLang="ko-KR" sz="2400" spc="-73" dirty="0">
                <a:solidFill>
                  <a:srgbClr val="7030A0"/>
                </a:solidFill>
                <a:latin typeface="+mn-lt"/>
                <a:ea typeface="SimHei" panose="02010609060101010101" pitchFamily="49" charset="-122"/>
              </a:rPr>
              <a:t>gender (</a:t>
            </a:r>
            <a:r>
              <a:rPr lang="ko-KR" altLang="en-US" sz="2400" spc="-73" dirty="0">
                <a:solidFill>
                  <a:srgbClr val="7030A0"/>
                </a:solidFill>
                <a:latin typeface="+mn-lt"/>
                <a:ea typeface="다음_SemiBold" pitchFamily="2" charset="-127"/>
              </a:rPr>
              <a:t>性</a:t>
            </a:r>
            <a:r>
              <a:rPr lang="en-US" altLang="ko-KR" sz="2400" spc="-73" dirty="0">
                <a:solidFill>
                  <a:srgbClr val="7030A0"/>
                </a:solidFill>
                <a:latin typeface="+mn-lt"/>
                <a:ea typeface="SimHei" panose="02010609060101010101" pitchFamily="49" charset="-122"/>
              </a:rPr>
              <a:t>)</a:t>
            </a:r>
            <a:r>
              <a:rPr lang="en-US" altLang="ko-KR" sz="2400" spc="-73" dirty="0">
                <a:latin typeface="+mn-lt"/>
                <a:ea typeface="SimHei" panose="02010609060101010101" pitchFamily="49" charset="-122"/>
              </a:rPr>
              <a:t>.</a:t>
            </a:r>
            <a:r>
              <a:rPr lang="en-US" altLang="ko-KR" sz="2400" spc="-73" dirty="0">
                <a:solidFill>
                  <a:schemeClr val="bg1"/>
                </a:solidFill>
                <a:latin typeface="+mn-lt"/>
                <a:ea typeface="SimHei" panose="02010609060101010101" pitchFamily="49" charset="-122"/>
              </a:rPr>
              <a:t> </a:t>
            </a:r>
          </a:p>
          <a:p>
            <a:endParaRPr lang="ko-KR" altLang="en-US" sz="1900" dirty="0"/>
          </a:p>
        </p:txBody>
      </p:sp>
    </p:spTree>
    <p:extLst>
      <p:ext uri="{BB962C8B-B14F-4D97-AF65-F5344CB8AC3E}">
        <p14:creationId xmlns:p14="http://schemas.microsoft.com/office/powerpoint/2010/main" val="4202759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387737" y="1628800"/>
            <a:ext cx="8396287" cy="3944093"/>
          </a:xfrm>
        </p:spPr>
        <p:txBody>
          <a:bodyPr wrap="square">
            <a:spAutoFit/>
          </a:bodyPr>
          <a:lstStyle/>
          <a:p>
            <a:pPr marL="0" indent="0">
              <a:lnSpc>
                <a:spcPct val="110000"/>
              </a:lnSpc>
              <a:buNone/>
            </a:pPr>
            <a:r>
              <a:rPr lang="en-US" altLang="ko-KR" sz="2000" spc="-145" dirty="0">
                <a:latin typeface="Arial" panose="020B0604020202020204" pitchFamily="34" charset="0"/>
                <a:ea typeface="다음_SemiBold" pitchFamily="2" charset="-127"/>
                <a:cs typeface="Arial" panose="020B0604020202020204" pitchFamily="34" charset="0"/>
              </a:rPr>
              <a:t>God before the creation: </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Exists as the subject partner having the qualities of internal nature and masculinity</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Has </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dual characteristics (</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兩性</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in gender (</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性</a:t>
            </a:r>
            <a:r>
              <a:rPr lang="en-US" altLang="ko-KR" sz="2000" spc="-145" dirty="0">
                <a:latin typeface="Arial" panose="020B0604020202020204" pitchFamily="34" charset="0"/>
                <a:ea typeface="다음_SemiBold" pitchFamily="2" charset="-127"/>
                <a:cs typeface="Arial" panose="020B0604020202020204" pitchFamily="34" charset="0"/>
              </a:rPr>
              <a:t>) (</a:t>
            </a:r>
            <a:r>
              <a:rPr lang="en-US" altLang="ko-KR" sz="2000" spc="-145" dirty="0" smtClean="0">
                <a:latin typeface="Arial" panose="020B0604020202020204" pitchFamily="34" charset="0"/>
                <a:ea typeface="다음_SemiBold" pitchFamily="2" charset="-127"/>
                <a:cs typeface="Arial" panose="020B0604020202020204" pitchFamily="34" charset="0"/>
              </a:rPr>
              <a:t>OTDP</a:t>
            </a:r>
            <a:r>
              <a:rPr lang="en-US" altLang="ko-KR" sz="2000" spc="-145" dirty="0">
                <a:latin typeface="Arial" panose="020B0604020202020204" pitchFamily="34" charset="0"/>
                <a:ea typeface="다음_SemiBold" pitchFamily="2" charset="-127"/>
                <a:cs typeface="Arial" panose="020B0604020202020204" pitchFamily="34" charset="0"/>
              </a:rPr>
              <a:t>, 6) </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Is the  </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Heavenly Parent </a:t>
            </a:r>
            <a:r>
              <a:rPr lang="en-US" altLang="ko-KR" sz="2000" spc="-145" dirty="0">
                <a:latin typeface="Arial" panose="020B0604020202020204" pitchFamily="34" charset="0"/>
                <a:ea typeface="다음_SemiBold" pitchFamily="2" charset="-127"/>
                <a:cs typeface="Arial" panose="020B0604020202020204" pitchFamily="34" charset="0"/>
              </a:rPr>
              <a:t>(333:32, 2000.9.24; 356:123, 2001.10.11)</a:t>
            </a:r>
          </a:p>
          <a:p>
            <a:pPr marL="443126" indent="-443126">
              <a:lnSpc>
                <a:spcPct val="110000"/>
              </a:lnSpc>
              <a:buFont typeface="+mj-lt"/>
              <a:buAutoNum type="arabicPeriod"/>
            </a:pP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Cosmic Parent</a:t>
            </a:r>
            <a:r>
              <a:rPr lang="en-US" altLang="ko-KR" sz="2000" spc="-145" dirty="0">
                <a:latin typeface="Arial" panose="020B0604020202020204" pitchFamily="34" charset="0"/>
                <a:ea typeface="다음_SemiBold" pitchFamily="2" charset="-127"/>
                <a:cs typeface="Arial" panose="020B0604020202020204" pitchFamily="34" charset="0"/>
              </a:rPr>
              <a:t>: Vertical Parent, Parent of Mind, Incorporeal Parent (2003.1.16)</a:t>
            </a:r>
          </a:p>
          <a:p>
            <a:pPr marL="443126" indent="-443126">
              <a:lnSpc>
                <a:spcPct val="110000"/>
              </a:lnSpc>
              <a:buFont typeface="+mj-lt"/>
              <a:buAutoNum type="arabicPeriod"/>
            </a:pP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Position (</a:t>
            </a:r>
            <a:r>
              <a:rPr lang="ko-KR" altLang="en-US" sz="2000" b="1" spc="-145" dirty="0" err="1">
                <a:solidFill>
                  <a:srgbClr val="7030A0"/>
                </a:solidFill>
                <a:latin typeface="Arial" panose="020B0604020202020204" pitchFamily="34" charset="0"/>
                <a:ea typeface="다음_SemiBold" pitchFamily="2" charset="-127"/>
                <a:cs typeface="Arial" panose="020B0604020202020204" pitchFamily="34" charset="0"/>
              </a:rPr>
              <a:t>格位</a:t>
            </a:r>
            <a:r>
              <a:rPr lang="en-US" altLang="ko-KR" sz="2000" spc="-145" dirty="0">
                <a:latin typeface="Arial" panose="020B0604020202020204" pitchFamily="34" charset="0"/>
                <a:ea typeface="다음_SemiBold" pitchFamily="2" charset="-127"/>
                <a:cs typeface="Arial" panose="020B0604020202020204" pitchFamily="34" charset="0"/>
              </a:rPr>
              <a:t>): Masculine, Heavenly Father (EDP, 27; 1996.4.16)</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Absolute, unique, unchanging, eternal, inactive sex (</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靜性</a:t>
            </a:r>
            <a:r>
              <a:rPr lang="en-US" altLang="ko-KR" sz="2000" spc="-145" dirty="0">
                <a:latin typeface="Arial" panose="020B0604020202020204" pitchFamily="34" charset="0"/>
                <a:ea typeface="다음_SemiBold" pitchFamily="2" charset="-127"/>
                <a:cs typeface="Arial" panose="020B0604020202020204" pitchFamily="34" charset="0"/>
              </a:rPr>
              <a:t>)</a:t>
            </a:r>
            <a:r>
              <a:rPr lang="ko-KR" altLang="en-US" sz="2000" spc="-145" dirty="0">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settlement, harmony, unification</a:t>
            </a:r>
            <a:r>
              <a:rPr lang="ko-KR" altLang="en-US" sz="2000" spc="-145" dirty="0">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(415:272-74, 2003.8.15.; 423:40-42, 2003.10.25)</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Cannot feel this because it is one with Himself</a:t>
            </a:r>
            <a:r>
              <a:rPr lang="ko-KR" altLang="en-US" sz="2000" spc="-145" dirty="0">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(1996.8.1)</a:t>
            </a:r>
          </a:p>
          <a:p>
            <a:pPr marL="443126" indent="-443126">
              <a:lnSpc>
                <a:spcPct val="110000"/>
              </a:lnSpc>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Is the </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God of Night</a:t>
            </a:r>
            <a:r>
              <a:rPr lang="ko-KR" altLang="en-US" sz="2000" spc="-145" dirty="0">
                <a:solidFill>
                  <a:srgbClr val="7030A0"/>
                </a:solidFill>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(2010.7.13)</a:t>
            </a:r>
          </a:p>
        </p:txBody>
      </p:sp>
      <p:sp>
        <p:nvSpPr>
          <p:cNvPr id="4" name="AutoShape 52"/>
          <p:cNvSpPr>
            <a:spLocks noChangeArrowheads="1"/>
          </p:cNvSpPr>
          <p:nvPr/>
        </p:nvSpPr>
        <p:spPr bwMode="gray">
          <a:xfrm>
            <a:off x="1883236" y="606679"/>
            <a:ext cx="5405291" cy="668695"/>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B. God Before the Creation </a:t>
            </a:r>
            <a:r>
              <a:rPr lang="en-US" altLang="ko-KR" sz="19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(EDP, </a:t>
            </a:r>
            <a:r>
              <a:rPr lang="en-US" altLang="ko-KR" sz="1900" b="1" dirty="0" smtClean="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21)</a:t>
            </a:r>
            <a:endParaRPr lang="ko-KR" altLang="en-US"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952953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192543" y="1271625"/>
            <a:ext cx="8720137" cy="4985980"/>
          </a:xfrm>
        </p:spPr>
        <p:txBody>
          <a:bodyPr wrap="square">
            <a:spAutoFit/>
          </a:bodyPr>
          <a:lstStyle/>
          <a:p>
            <a:pPr marL="0" indent="0">
              <a:lnSpc>
                <a:spcPct val="110000"/>
              </a:lnSpc>
              <a:buNone/>
            </a:pPr>
            <a:r>
              <a:rPr lang="en-US" altLang="ko-KR" sz="2000" spc="-145" dirty="0">
                <a:ea typeface="HY그래픽M" panose="02030600000101010101" pitchFamily="18" charset="-127"/>
                <a:cs typeface="Arial" panose="020B0604020202020204" pitchFamily="34" charset="0"/>
              </a:rPr>
              <a:t>God after the creation:</a:t>
            </a:r>
          </a:p>
          <a:p>
            <a:pPr marL="443126" indent="-443126">
              <a:lnSpc>
                <a:spcPct val="110000"/>
              </a:lnSpc>
              <a:buFont typeface="+mj-lt"/>
              <a:buAutoNum type="arabicPeriod"/>
            </a:pPr>
            <a:r>
              <a:rPr lang="en-US" altLang="ko-KR" sz="2000" spc="-145" dirty="0">
                <a:ea typeface="HY그래픽M" panose="02030600000101010101" pitchFamily="18" charset="-127"/>
                <a:cs typeface="Arial" panose="020B0604020202020204" pitchFamily="34" charset="0"/>
              </a:rPr>
              <a:t>Exists as the object partner with the qualities of external form and femininity</a:t>
            </a:r>
          </a:p>
          <a:p>
            <a:pPr marL="443126" indent="-443126">
              <a:lnSpc>
                <a:spcPct val="110000"/>
              </a:lnSpc>
              <a:buFont typeface="+mj-lt"/>
              <a:buAutoNum type="arabicPeriod"/>
            </a:pPr>
            <a:r>
              <a:rPr lang="en-US" altLang="ko-KR" sz="2000" spc="-145" dirty="0">
                <a:ea typeface="HY그래픽M" panose="02030600000101010101" pitchFamily="18" charset="-127"/>
                <a:cs typeface="Arial" panose="020B0604020202020204" pitchFamily="34" charset="0"/>
              </a:rPr>
              <a:t>As Adam and Eve as substance of </a:t>
            </a:r>
            <a:r>
              <a:rPr lang="en-US" altLang="ko-KR" sz="2000" spc="-145" dirty="0">
                <a:solidFill>
                  <a:srgbClr val="7030A0"/>
                </a:solidFill>
                <a:ea typeface="HY그래픽M" panose="02030600000101010101" pitchFamily="18" charset="-127"/>
                <a:cs typeface="Arial" panose="020B0604020202020204" pitchFamily="34" charset="0"/>
              </a:rPr>
              <a:t>dual characteristics (</a:t>
            </a:r>
            <a:r>
              <a:rPr lang="ko-KR" altLang="en-US" sz="2000" b="1" spc="-145" dirty="0">
                <a:solidFill>
                  <a:srgbClr val="7030A0"/>
                </a:solidFill>
                <a:ea typeface="HY그래픽M" panose="02030600000101010101" pitchFamily="18" charset="-127"/>
                <a:cs typeface="Arial" panose="020B0604020202020204" pitchFamily="34" charset="0"/>
              </a:rPr>
              <a:t>兩性</a:t>
            </a:r>
            <a:r>
              <a:rPr lang="en-US" altLang="ko-KR" sz="2000" spc="-145" dirty="0">
                <a:solidFill>
                  <a:srgbClr val="7030A0"/>
                </a:solidFill>
                <a:ea typeface="HY그래픽M" panose="02030600000101010101" pitchFamily="18" charset="-127"/>
                <a:cs typeface="Arial" panose="020B0604020202020204" pitchFamily="34" charset="0"/>
              </a:rPr>
              <a:t>)</a:t>
            </a:r>
            <a:r>
              <a:rPr lang="en-US" altLang="ko-KR" sz="2000" spc="-145" dirty="0">
                <a:solidFill>
                  <a:schemeClr val="bg1"/>
                </a:solidFill>
                <a:ea typeface="HY그래픽M" panose="02030600000101010101" pitchFamily="18" charset="-127"/>
                <a:cs typeface="Arial" panose="020B0604020202020204" pitchFamily="34" charset="0"/>
              </a:rPr>
              <a:t> </a:t>
            </a:r>
            <a:r>
              <a:rPr lang="en-US" altLang="ko-KR" sz="2000" spc="-145" dirty="0">
                <a:ea typeface="HY그래픽M" panose="02030600000101010101" pitchFamily="18" charset="-127"/>
                <a:cs typeface="Arial" panose="020B0604020202020204" pitchFamily="34" charset="0"/>
              </a:rPr>
              <a:t>in gender (</a:t>
            </a:r>
            <a:r>
              <a:rPr lang="ko-KR" altLang="en-US" sz="2000" b="1" spc="-145" dirty="0">
                <a:ea typeface="HY그래픽M" panose="02030600000101010101" pitchFamily="18" charset="-127"/>
                <a:cs typeface="Arial" panose="020B0604020202020204" pitchFamily="34" charset="0"/>
              </a:rPr>
              <a:t>性</a:t>
            </a:r>
            <a:r>
              <a:rPr lang="en-US" altLang="ko-KR" sz="2000" spc="-145" dirty="0">
                <a:ea typeface="HY그래픽M" panose="02030600000101010101" pitchFamily="18" charset="-127"/>
                <a:cs typeface="Arial" panose="020B0604020202020204" pitchFamily="34" charset="0"/>
              </a:rPr>
              <a:t>) </a:t>
            </a:r>
            <a:endParaRPr lang="en-US" altLang="ko-KR" sz="2000" spc="-145" dirty="0" smtClean="0">
              <a:ea typeface="HY그래픽M" panose="02030600000101010101" pitchFamily="18" charset="-127"/>
              <a:cs typeface="Arial" panose="020B0604020202020204" pitchFamily="34" charset="0"/>
            </a:endParaRPr>
          </a:p>
          <a:p>
            <a:pPr marL="0" indent="0">
              <a:lnSpc>
                <a:spcPct val="110000"/>
              </a:lnSpc>
              <a:buNone/>
            </a:pPr>
            <a:r>
              <a:rPr lang="en-US" altLang="ko-KR" sz="2000" spc="-145" dirty="0">
                <a:ea typeface="HY그래픽M" panose="02030600000101010101" pitchFamily="18" charset="-127"/>
                <a:cs typeface="Arial" panose="020B0604020202020204" pitchFamily="34" charset="0"/>
              </a:rPr>
              <a:t> </a:t>
            </a:r>
            <a:r>
              <a:rPr lang="en-US" altLang="ko-KR" sz="2000" spc="-145" dirty="0" smtClean="0">
                <a:ea typeface="HY그래픽M" panose="02030600000101010101" pitchFamily="18" charset="-127"/>
                <a:cs typeface="Arial" panose="020B0604020202020204" pitchFamily="34" charset="0"/>
              </a:rPr>
              <a:t>     (OTDP</a:t>
            </a:r>
            <a:r>
              <a:rPr lang="en-US" altLang="ko-KR" sz="2000" spc="-145" dirty="0">
                <a:ea typeface="HY그래픽M" panose="02030600000101010101" pitchFamily="18" charset="-127"/>
                <a:cs typeface="Arial" panose="020B0604020202020204" pitchFamily="34" charset="0"/>
              </a:rPr>
              <a:t>, 6) </a:t>
            </a:r>
          </a:p>
          <a:p>
            <a:pPr marL="0" indent="0">
              <a:lnSpc>
                <a:spcPct val="110000"/>
              </a:lnSpc>
              <a:buNone/>
            </a:pPr>
            <a:r>
              <a:rPr lang="en-US" altLang="ko-KR" sz="2000" spc="-145" dirty="0" smtClean="0">
                <a:ea typeface="HY그래픽M" panose="02030600000101010101" pitchFamily="18" charset="-127"/>
                <a:cs typeface="Arial" panose="020B0604020202020204" pitchFamily="34" charset="0"/>
              </a:rPr>
              <a:t>3.    Is </a:t>
            </a:r>
            <a:r>
              <a:rPr lang="en-US" altLang="ko-KR" sz="2000" spc="-145" dirty="0">
                <a:ea typeface="HY그래픽M" panose="02030600000101010101" pitchFamily="18" charset="-127"/>
                <a:cs typeface="Arial" panose="020B0604020202020204" pitchFamily="34" charset="0"/>
              </a:rPr>
              <a:t>the </a:t>
            </a:r>
            <a:r>
              <a:rPr lang="en-US" altLang="ko-KR" sz="2000" spc="-145" dirty="0">
                <a:solidFill>
                  <a:srgbClr val="7030A0"/>
                </a:solidFill>
                <a:ea typeface="HY그래픽M" panose="02030600000101010101" pitchFamily="18" charset="-127"/>
                <a:cs typeface="Arial" panose="020B0604020202020204" pitchFamily="34" charset="0"/>
              </a:rPr>
              <a:t>Earthly Parent</a:t>
            </a:r>
            <a:r>
              <a:rPr lang="en-US" altLang="ko-KR" sz="2000" spc="-145" dirty="0">
                <a:solidFill>
                  <a:schemeClr val="bg1"/>
                </a:solidFill>
                <a:ea typeface="HY그래픽M" panose="02030600000101010101" pitchFamily="18" charset="-127"/>
                <a:cs typeface="Arial" panose="020B0604020202020204" pitchFamily="34" charset="0"/>
              </a:rPr>
              <a:t> </a:t>
            </a:r>
            <a:r>
              <a:rPr lang="en-US" altLang="ko-KR" sz="2000" spc="-145" dirty="0">
                <a:ea typeface="HY그래픽M" panose="02030600000101010101" pitchFamily="18" charset="-127"/>
                <a:cs typeface="Arial" panose="020B0604020202020204" pitchFamily="34" charset="0"/>
              </a:rPr>
              <a:t>(333:32, 2000.9.24; 356:123, 2001.10.11)</a:t>
            </a:r>
            <a:endParaRPr lang="en-US" altLang="ko-KR" sz="2800" spc="-145" dirty="0">
              <a:ea typeface="HY그래픽M" panose="02030600000101010101" pitchFamily="18" charset="-127"/>
              <a:cs typeface="Arial" panose="020B0604020202020204" pitchFamily="34" charset="0"/>
            </a:endParaRPr>
          </a:p>
          <a:p>
            <a:pPr marL="457200" indent="-457200">
              <a:lnSpc>
                <a:spcPct val="110000"/>
              </a:lnSpc>
              <a:buAutoNum type="arabicPeriod" startAt="4"/>
            </a:pPr>
            <a:r>
              <a:rPr lang="en-US" altLang="ko-KR" sz="2000" spc="-145" dirty="0" smtClean="0">
                <a:solidFill>
                  <a:srgbClr val="7030A0"/>
                </a:solidFill>
                <a:ea typeface="HY그래픽M" panose="02030600000101010101" pitchFamily="18" charset="-127"/>
                <a:cs typeface="Arial" panose="020B0604020202020204" pitchFamily="34" charset="0"/>
              </a:rPr>
              <a:t>Is </a:t>
            </a:r>
            <a:r>
              <a:rPr lang="en-US" altLang="ko-KR" sz="2000" spc="-145" dirty="0">
                <a:solidFill>
                  <a:srgbClr val="7030A0"/>
                </a:solidFill>
                <a:ea typeface="HY그래픽M" panose="02030600000101010101" pitchFamily="18" charset="-127"/>
                <a:cs typeface="Arial" panose="020B0604020202020204" pitchFamily="34" charset="0"/>
              </a:rPr>
              <a:t>the Parent of Heaven and Earth</a:t>
            </a:r>
            <a:r>
              <a:rPr lang="en-US" altLang="ko-KR" sz="2000" spc="-145" dirty="0">
                <a:ea typeface="HY그래픽M" panose="02030600000101010101" pitchFamily="18" charset="-127"/>
                <a:cs typeface="Arial" panose="020B0604020202020204" pitchFamily="34" charset="0"/>
              </a:rPr>
              <a:t>:</a:t>
            </a:r>
            <a:r>
              <a:rPr lang="en-US" altLang="ko-KR" sz="2000" spc="-145" dirty="0">
                <a:solidFill>
                  <a:schemeClr val="bg1"/>
                </a:solidFill>
                <a:ea typeface="HY그래픽M" panose="02030600000101010101" pitchFamily="18" charset="-127"/>
                <a:cs typeface="Arial" panose="020B0604020202020204" pitchFamily="34" charset="0"/>
              </a:rPr>
              <a:t> </a:t>
            </a:r>
            <a:r>
              <a:rPr lang="en-US" altLang="ko-KR" sz="2000" spc="-145" dirty="0">
                <a:ea typeface="HY그래픽M" panose="02030600000101010101" pitchFamily="18" charset="-127"/>
                <a:cs typeface="Arial" panose="020B0604020202020204" pitchFamily="34" charset="0"/>
              </a:rPr>
              <a:t>Horizontal Parent, Parent with a Body, </a:t>
            </a:r>
            <a:r>
              <a:rPr lang="en-US" altLang="ko-KR" sz="2000" spc="-145" dirty="0" smtClean="0">
                <a:ea typeface="HY그래픽M" panose="02030600000101010101" pitchFamily="18" charset="-127"/>
                <a:cs typeface="Arial" panose="020B0604020202020204" pitchFamily="34" charset="0"/>
              </a:rPr>
              <a:t>Corporeal </a:t>
            </a:r>
            <a:r>
              <a:rPr lang="en-US" altLang="ko-KR" sz="2000" spc="-145" dirty="0">
                <a:ea typeface="HY그래픽M" panose="02030600000101010101" pitchFamily="18" charset="-127"/>
                <a:cs typeface="Arial" panose="020B0604020202020204" pitchFamily="34" charset="0"/>
              </a:rPr>
              <a:t>Parent (2003.1.16)</a:t>
            </a:r>
          </a:p>
          <a:p>
            <a:pPr marL="0" indent="0">
              <a:lnSpc>
                <a:spcPct val="110000"/>
              </a:lnSpc>
              <a:buNone/>
            </a:pPr>
            <a:r>
              <a:rPr lang="en-US" altLang="ko-KR" sz="2000" spc="-145" dirty="0" smtClean="0">
                <a:solidFill>
                  <a:srgbClr val="7030A0"/>
                </a:solidFill>
                <a:ea typeface="HY그래픽M" panose="02030600000101010101" pitchFamily="18" charset="-127"/>
                <a:cs typeface="Arial" panose="020B0604020202020204" pitchFamily="34" charset="0"/>
              </a:rPr>
              <a:t>5.    Has </a:t>
            </a:r>
            <a:r>
              <a:rPr lang="en-US" altLang="ko-KR" sz="2000" spc="-145" dirty="0">
                <a:solidFill>
                  <a:srgbClr val="7030A0"/>
                </a:solidFill>
                <a:ea typeface="HY그래픽M" panose="02030600000101010101" pitchFamily="18" charset="-127"/>
                <a:cs typeface="Arial" panose="020B0604020202020204" pitchFamily="34" charset="0"/>
              </a:rPr>
              <a:t>Position (</a:t>
            </a:r>
            <a:r>
              <a:rPr lang="ko-KR" altLang="en-US" sz="2000" b="1" spc="-145" dirty="0" err="1">
                <a:solidFill>
                  <a:srgbClr val="7030A0"/>
                </a:solidFill>
                <a:ea typeface="HY그래픽M" panose="02030600000101010101" pitchFamily="18" charset="-127"/>
                <a:cs typeface="Arial" panose="020B0604020202020204" pitchFamily="34" charset="0"/>
              </a:rPr>
              <a:t>格位</a:t>
            </a:r>
            <a:r>
              <a:rPr lang="en-US" altLang="ko-KR" sz="2000" spc="-145" dirty="0">
                <a:ea typeface="HY그래픽M" panose="02030600000101010101" pitchFamily="18" charset="-127"/>
                <a:cs typeface="Arial" panose="020B0604020202020204" pitchFamily="34" charset="0"/>
              </a:rPr>
              <a:t>): Feminine, Heavenly </a:t>
            </a:r>
            <a:r>
              <a:rPr lang="en-US" altLang="ko-KR" sz="2400" spc="-145" dirty="0">
                <a:ea typeface="HY그래픽M" panose="02030600000101010101" pitchFamily="18" charset="-127"/>
                <a:cs typeface="Arial" panose="020B0604020202020204" pitchFamily="34" charset="0"/>
              </a:rPr>
              <a:t>Mother</a:t>
            </a:r>
            <a:r>
              <a:rPr lang="en-US" altLang="ko-KR" sz="2000" spc="-145" dirty="0">
                <a:ea typeface="HY그래픽M" panose="02030600000101010101" pitchFamily="18" charset="-127"/>
                <a:cs typeface="Arial" panose="020B0604020202020204" pitchFamily="34" charset="0"/>
              </a:rPr>
              <a:t> (1996.8.1)</a:t>
            </a:r>
          </a:p>
          <a:p>
            <a:pPr marL="457200" indent="-457200">
              <a:lnSpc>
                <a:spcPct val="110000"/>
              </a:lnSpc>
              <a:buAutoNum type="arabicPeriod" startAt="6"/>
            </a:pPr>
            <a:r>
              <a:rPr lang="en-US" altLang="ko-KR" sz="2000" spc="-145" dirty="0" smtClean="0">
                <a:ea typeface="HY그래픽M" panose="02030600000101010101" pitchFamily="18" charset="-127"/>
                <a:cs typeface="Arial" panose="020B0604020202020204" pitchFamily="34" charset="0"/>
              </a:rPr>
              <a:t>Is </a:t>
            </a:r>
            <a:r>
              <a:rPr lang="en-US" altLang="ko-KR" sz="2000" spc="-145" dirty="0">
                <a:ea typeface="HY그래픽M" panose="02030600000101010101" pitchFamily="18" charset="-127"/>
                <a:cs typeface="Arial" panose="020B0604020202020204" pitchFamily="34" charset="0"/>
              </a:rPr>
              <a:t>one mind, one body, one thought, one core, active sex (</a:t>
            </a:r>
            <a:r>
              <a:rPr lang="ko-KR" altLang="en-US" sz="2000" b="1" spc="-145" dirty="0">
                <a:ea typeface="HY그래픽M" panose="02030600000101010101" pitchFamily="18" charset="-127"/>
                <a:cs typeface="Arial" panose="020B0604020202020204" pitchFamily="34" charset="0"/>
              </a:rPr>
              <a:t>動性</a:t>
            </a:r>
            <a:r>
              <a:rPr lang="en-US" altLang="ko-KR" sz="2000" spc="-145" dirty="0">
                <a:ea typeface="HY그래픽M" panose="02030600000101010101" pitchFamily="18" charset="-127"/>
                <a:cs typeface="Arial" panose="020B0604020202020204" pitchFamily="34" charset="0"/>
              </a:rPr>
              <a:t>) settlement, </a:t>
            </a:r>
            <a:r>
              <a:rPr lang="en-US" altLang="ko-KR" sz="2000" spc="-145" dirty="0" smtClean="0">
                <a:ea typeface="HY그래픽M" panose="02030600000101010101" pitchFamily="18" charset="-127"/>
                <a:cs typeface="Arial" panose="020B0604020202020204" pitchFamily="34" charset="0"/>
              </a:rPr>
              <a:t>harmony </a:t>
            </a:r>
            <a:r>
              <a:rPr lang="en-US" altLang="ko-KR" sz="2000" spc="-145" dirty="0">
                <a:ea typeface="HY그래픽M" panose="02030600000101010101" pitchFamily="18" charset="-127"/>
                <a:cs typeface="Arial" panose="020B0604020202020204" pitchFamily="34" charset="0"/>
              </a:rPr>
              <a:t>unification</a:t>
            </a:r>
            <a:r>
              <a:rPr lang="ko-KR" altLang="en-US" sz="2800" spc="-145" dirty="0">
                <a:ea typeface="HY그래픽M" panose="02030600000101010101" pitchFamily="18" charset="-127"/>
                <a:cs typeface="Arial" panose="020B0604020202020204" pitchFamily="34" charset="0"/>
              </a:rPr>
              <a:t> </a:t>
            </a:r>
            <a:r>
              <a:rPr lang="en-US" altLang="ko-KR" sz="2000" spc="-145" dirty="0">
                <a:ea typeface="HY그래픽M" panose="02030600000101010101" pitchFamily="18" charset="-127"/>
                <a:cs typeface="Arial" panose="020B0604020202020204" pitchFamily="34" charset="0"/>
              </a:rPr>
              <a:t>(415:274-78, 2003.8.15; 423:42-43, 2003.10.25)</a:t>
            </a:r>
            <a:endParaRPr lang="en-US" altLang="ko-KR" sz="1800" spc="-145" dirty="0">
              <a:ea typeface="HY그래픽M" panose="02030600000101010101" pitchFamily="18" charset="-127"/>
              <a:cs typeface="Arial" panose="020B0604020202020204" pitchFamily="34" charset="0"/>
            </a:endParaRPr>
          </a:p>
          <a:p>
            <a:pPr marL="0" indent="0">
              <a:lnSpc>
                <a:spcPct val="110000"/>
              </a:lnSpc>
              <a:buNone/>
            </a:pPr>
            <a:r>
              <a:rPr lang="en-US" altLang="ko-KR" sz="2000" spc="-145" dirty="0" smtClean="0">
                <a:ea typeface="HY그래픽M" panose="02030600000101010101" pitchFamily="18" charset="-127"/>
                <a:cs typeface="Arial" panose="020B0604020202020204" pitchFamily="34" charset="0"/>
              </a:rPr>
              <a:t>7.    Can </a:t>
            </a:r>
            <a:r>
              <a:rPr lang="en-US" altLang="ko-KR" sz="2000" spc="-145" dirty="0">
                <a:ea typeface="HY그래픽M" panose="02030600000101010101" pitchFamily="18" charset="-127"/>
                <a:cs typeface="Arial" panose="020B0604020202020204" pitchFamily="34" charset="0"/>
              </a:rPr>
              <a:t>feel because two are one (1996.8.1)</a:t>
            </a:r>
          </a:p>
          <a:p>
            <a:pPr marL="0" indent="0">
              <a:lnSpc>
                <a:spcPct val="110000"/>
              </a:lnSpc>
              <a:buNone/>
            </a:pPr>
            <a:r>
              <a:rPr lang="en-US" altLang="ko-KR" sz="2000" spc="-145" dirty="0" smtClean="0">
                <a:ea typeface="HY그래픽M" panose="02030600000101010101" pitchFamily="18" charset="-127"/>
                <a:cs typeface="Arial" panose="020B0604020202020204" pitchFamily="34" charset="0"/>
              </a:rPr>
              <a:t>8.    Is </a:t>
            </a:r>
            <a:r>
              <a:rPr lang="en-US" altLang="ko-KR" sz="2000" spc="-145" dirty="0">
                <a:ea typeface="HY그래픽M" panose="02030600000101010101" pitchFamily="18" charset="-127"/>
                <a:cs typeface="Arial" panose="020B0604020202020204" pitchFamily="34" charset="0"/>
              </a:rPr>
              <a:t>the </a:t>
            </a:r>
            <a:r>
              <a:rPr lang="en-US" altLang="ko-KR" sz="2000" spc="-145" dirty="0">
                <a:solidFill>
                  <a:srgbClr val="7030A0"/>
                </a:solidFill>
                <a:ea typeface="HY그래픽M" panose="02030600000101010101" pitchFamily="18" charset="-127"/>
                <a:cs typeface="Arial" panose="020B0604020202020204" pitchFamily="34" charset="0"/>
              </a:rPr>
              <a:t>God of Day </a:t>
            </a:r>
            <a:r>
              <a:rPr lang="en-US" altLang="ko-KR" sz="2000" spc="-145" dirty="0">
                <a:ea typeface="HY그래픽M" panose="02030600000101010101" pitchFamily="18" charset="-127"/>
                <a:cs typeface="Arial" panose="020B0604020202020204" pitchFamily="34" charset="0"/>
              </a:rPr>
              <a:t>(2010.7.13)</a:t>
            </a:r>
          </a:p>
        </p:txBody>
      </p:sp>
      <p:sp>
        <p:nvSpPr>
          <p:cNvPr id="4" name="AutoShape 52"/>
          <p:cNvSpPr>
            <a:spLocks noChangeArrowheads="1"/>
          </p:cNvSpPr>
          <p:nvPr/>
        </p:nvSpPr>
        <p:spPr bwMode="gray">
          <a:xfrm>
            <a:off x="1777896" y="558628"/>
            <a:ext cx="5549433" cy="712997"/>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none" lIns="44313" tIns="22156" rIns="44313" bIns="22156" anchor="ctr"/>
          <a:lstStyle/>
          <a:p>
            <a:pPr algn="ctr" eaLnBrk="0" hangingPunct="0"/>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C. God after the Creation </a:t>
            </a:r>
            <a:r>
              <a:rPr lang="en-US" altLang="ko-KR" sz="19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(2010.7.13)</a:t>
            </a:r>
            <a:endParaRPr lang="ko-KR" altLang="en-US"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28169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328613" y="1916832"/>
            <a:ext cx="8486775" cy="4652963"/>
          </a:xfrm>
        </p:spPr>
        <p:txBody>
          <a:bodyPr>
            <a:noAutofit/>
          </a:bodyPr>
          <a:lstStyle/>
          <a:p>
            <a:pPr marL="443126" indent="-443126">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Communion</a:t>
            </a:r>
            <a:r>
              <a:rPr lang="ko-KR" altLang="en-US" sz="2000" spc="-145" dirty="0">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of internal nature and external form, masculinity </a:t>
            </a:r>
            <a:r>
              <a:rPr lang="en-US" altLang="ko-KR" sz="2000" spc="-145" dirty="0" smtClean="0">
                <a:latin typeface="Arial" panose="020B0604020202020204" pitchFamily="34" charset="0"/>
                <a:ea typeface="다음_SemiBold" pitchFamily="2" charset="-127"/>
                <a:cs typeface="Arial" panose="020B0604020202020204" pitchFamily="34" charset="0"/>
              </a:rPr>
              <a:t>and  </a:t>
            </a:r>
            <a:r>
              <a:rPr lang="en-US" altLang="ko-KR" sz="2000" spc="-145" dirty="0">
                <a:latin typeface="Arial" panose="020B0604020202020204" pitchFamily="34" charset="0"/>
                <a:ea typeface="다음_SemiBold" pitchFamily="2" charset="-127"/>
                <a:cs typeface="Arial" panose="020B0604020202020204" pitchFamily="34" charset="0"/>
              </a:rPr>
              <a:t>femininity, subject partner and object partner</a:t>
            </a:r>
          </a:p>
          <a:p>
            <a:pPr marL="443126" indent="-443126">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Has </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dual characteristics </a:t>
            </a:r>
            <a:r>
              <a:rPr lang="en-US" altLang="ko-KR" sz="2000" spc="-145" dirty="0">
                <a:latin typeface="Arial" panose="020B0604020202020204" pitchFamily="34" charset="0"/>
                <a:ea typeface="다음_SemiBold" pitchFamily="2" charset="-127"/>
                <a:cs typeface="Arial" panose="020B0604020202020204" pitchFamily="34" charset="0"/>
              </a:rPr>
              <a:t>(</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兩性</a:t>
            </a:r>
            <a:r>
              <a:rPr lang="en-US" altLang="ko-KR" sz="2000" spc="-145" dirty="0">
                <a:latin typeface="Arial" panose="020B0604020202020204" pitchFamily="34" charset="0"/>
                <a:ea typeface="다음_SemiBold" pitchFamily="2" charset="-127"/>
                <a:cs typeface="Arial" panose="020B0604020202020204" pitchFamily="34" charset="0"/>
              </a:rPr>
              <a:t>) in gender (</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性</a:t>
            </a:r>
            <a:r>
              <a:rPr lang="en-US" altLang="ko-KR" sz="2000" spc="-145" dirty="0">
                <a:latin typeface="Arial" panose="020B0604020202020204" pitchFamily="34" charset="0"/>
                <a:ea typeface="다음_SemiBold" pitchFamily="2" charset="-127"/>
                <a:cs typeface="Arial" panose="020B0604020202020204" pitchFamily="34" charset="0"/>
              </a:rPr>
              <a:t>)  </a:t>
            </a:r>
          </a:p>
          <a:p>
            <a:pPr marL="443126" indent="-443126">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Heavenly Parent + Earthy Parent = </a:t>
            </a: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Parent of Heaven and Earth</a:t>
            </a:r>
            <a:endParaRPr lang="ko-KR" altLang="en-US" sz="2000" spc="-145" dirty="0">
              <a:solidFill>
                <a:srgbClr val="7030A0"/>
              </a:solidFill>
              <a:latin typeface="Arial" panose="020B0604020202020204" pitchFamily="34" charset="0"/>
              <a:ea typeface="다음_SemiBold" pitchFamily="2" charset="-127"/>
              <a:cs typeface="Arial" panose="020B0604020202020204" pitchFamily="34" charset="0"/>
            </a:endParaRPr>
          </a:p>
          <a:p>
            <a:pPr marL="443126" indent="-443126">
              <a:buFont typeface="+mj-lt"/>
              <a:buAutoNum type="arabicPeriod"/>
            </a:pP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Parent of HEH </a:t>
            </a:r>
            <a:r>
              <a:rPr lang="en-US" altLang="ko-KR" sz="2000" spc="-145" dirty="0">
                <a:latin typeface="Arial" panose="020B0604020202020204" pitchFamily="34" charset="0"/>
                <a:ea typeface="다음_SemiBold" pitchFamily="2" charset="-127"/>
                <a:cs typeface="Arial" panose="020B0604020202020204" pitchFamily="34" charset="0"/>
              </a:rPr>
              <a:t>: Vertical/Horizontal Parent, Mind/Body Parent, Incorporeal/Corporeal Parent</a:t>
            </a:r>
            <a:r>
              <a:rPr lang="ko-KR" altLang="en-US" sz="2000" spc="-145" dirty="0">
                <a:latin typeface="Arial" panose="020B0604020202020204" pitchFamily="34" charset="0"/>
                <a:ea typeface="다음_SemiBold" pitchFamily="2" charset="-127"/>
                <a:cs typeface="Arial" panose="020B0604020202020204" pitchFamily="34" charset="0"/>
              </a:rPr>
              <a:t> </a:t>
            </a:r>
          </a:p>
          <a:p>
            <a:pPr marL="443126" indent="-443126">
              <a:buFont typeface="+mj-lt"/>
              <a:buAutoNum type="arabicPeriod"/>
            </a:pP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Position(</a:t>
            </a:r>
            <a:r>
              <a:rPr lang="ko-KR" altLang="en-US" sz="2000" b="1" spc="-145" dirty="0">
                <a:solidFill>
                  <a:srgbClr val="7030A0"/>
                </a:solidFill>
                <a:latin typeface="Arial" panose="020B0604020202020204" pitchFamily="34" charset="0"/>
                <a:ea typeface="다음_SemiBold" pitchFamily="2" charset="-127"/>
                <a:cs typeface="Arial" panose="020B0604020202020204" pitchFamily="34" charset="0"/>
              </a:rPr>
              <a:t>格位</a:t>
            </a:r>
            <a:r>
              <a:rPr lang="en-US" altLang="ko-KR" sz="2000" spc="-145" dirty="0">
                <a:latin typeface="Arial" panose="020B0604020202020204" pitchFamily="34" charset="0"/>
                <a:ea typeface="다음_SemiBold" pitchFamily="2" charset="-127"/>
                <a:cs typeface="Arial" panose="020B0604020202020204" pitchFamily="34" charset="0"/>
              </a:rPr>
              <a:t>) : Parent, Heavenly Parent</a:t>
            </a:r>
            <a:endParaRPr lang="ko-KR" altLang="en-US" sz="2000" spc="-145" dirty="0">
              <a:latin typeface="Arial" panose="020B0604020202020204" pitchFamily="34" charset="0"/>
              <a:ea typeface="다음_SemiBold" pitchFamily="2" charset="-127"/>
              <a:cs typeface="Arial" panose="020B0604020202020204" pitchFamily="34" charset="0"/>
            </a:endParaRPr>
          </a:p>
          <a:p>
            <a:pPr marL="443126" indent="-443126">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AF, AL, AO, Absolute Subject, Absolute Sex settlement, harmony, unification</a:t>
            </a:r>
            <a:r>
              <a:rPr lang="ko-KR" altLang="en-US" sz="2000" spc="-145" dirty="0">
                <a:latin typeface="Arial" panose="020B0604020202020204" pitchFamily="34" charset="0"/>
                <a:ea typeface="다음_SemiBold" pitchFamily="2" charset="-127"/>
                <a:cs typeface="Arial" panose="020B0604020202020204" pitchFamily="34" charset="0"/>
              </a:rPr>
              <a:t> </a:t>
            </a:r>
            <a:r>
              <a:rPr lang="en-US" altLang="ko-KR" sz="2000" spc="-145" dirty="0">
                <a:latin typeface="Arial" panose="020B0604020202020204" pitchFamily="34" charset="0"/>
                <a:ea typeface="다음_SemiBold" pitchFamily="2" charset="-127"/>
                <a:cs typeface="Arial" panose="020B0604020202020204" pitchFamily="34" charset="0"/>
              </a:rPr>
              <a:t>(415:278-80, 2003.8.15; 423:43-45, 2003.10.25)</a:t>
            </a:r>
          </a:p>
          <a:p>
            <a:pPr marL="443126" indent="-443126">
              <a:buFont typeface="+mj-lt"/>
              <a:buAutoNum type="arabicPeriod"/>
            </a:pPr>
            <a:r>
              <a:rPr lang="en-US" altLang="ko-KR" sz="2000" spc="-145" dirty="0">
                <a:latin typeface="Arial" panose="020B0604020202020204" pitchFamily="34" charset="0"/>
                <a:ea typeface="다음_SemiBold" pitchFamily="2" charset="-127"/>
                <a:cs typeface="Arial" panose="020B0604020202020204" pitchFamily="34" charset="0"/>
              </a:rPr>
              <a:t>Can feel because two are one.</a:t>
            </a:r>
          </a:p>
          <a:p>
            <a:pPr marL="443126" indent="-443126">
              <a:buFont typeface="+mj-lt"/>
              <a:buAutoNum type="arabicPeriod"/>
            </a:pPr>
            <a:r>
              <a:rPr lang="en-US" altLang="ko-KR" sz="2000" spc="-145" dirty="0">
                <a:solidFill>
                  <a:srgbClr val="7030A0"/>
                </a:solidFill>
                <a:latin typeface="Arial" panose="020B0604020202020204" pitchFamily="34" charset="0"/>
                <a:ea typeface="다음_SemiBold" pitchFamily="2" charset="-127"/>
                <a:cs typeface="Arial" panose="020B0604020202020204" pitchFamily="34" charset="0"/>
              </a:rPr>
              <a:t>God of Night + God of Day = God of Night and Day</a:t>
            </a:r>
          </a:p>
        </p:txBody>
      </p:sp>
      <p:sp>
        <p:nvSpPr>
          <p:cNvPr id="5" name="AutoShape 52"/>
          <p:cNvSpPr>
            <a:spLocks noChangeArrowheads="1"/>
          </p:cNvSpPr>
          <p:nvPr/>
        </p:nvSpPr>
        <p:spPr bwMode="gray">
          <a:xfrm>
            <a:off x="1040544" y="624701"/>
            <a:ext cx="7062914" cy="1112110"/>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square" lIns="44313" tIns="22156" rIns="44313" bIns="22156" anchor="ctr"/>
          <a:lstStyle/>
          <a:p>
            <a:pPr algn="ctr" eaLnBrk="0" hangingPunct="0"/>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D. God After the Creation is of the One Essence</a:t>
            </a:r>
            <a:r>
              <a:rPr lang="ko-KR" altLang="en-US"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 </a:t>
            </a:r>
            <a:r>
              <a:rPr lang="en-US" altLang="ko-KR" sz="22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as He was Before the Creation </a:t>
            </a:r>
            <a:r>
              <a:rPr lang="en-US" altLang="ko-KR" sz="14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(1998.4.27; 5.3)</a:t>
            </a:r>
          </a:p>
        </p:txBody>
      </p:sp>
    </p:spTree>
    <p:extLst>
      <p:ext uri="{BB962C8B-B14F-4D97-AF65-F5344CB8AC3E}">
        <p14:creationId xmlns:p14="http://schemas.microsoft.com/office/powerpoint/2010/main" val="3978417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내용 개체 틀 6"/>
          <p:cNvSpPr>
            <a:spLocks noGrp="1"/>
          </p:cNvSpPr>
          <p:nvPr>
            <p:ph idx="4294967295"/>
          </p:nvPr>
        </p:nvSpPr>
        <p:spPr>
          <a:xfrm>
            <a:off x="603502" y="1844824"/>
            <a:ext cx="8161337" cy="5126037"/>
          </a:xfrm>
        </p:spPr>
        <p:txBody>
          <a:bodyPr>
            <a:normAutofit/>
          </a:bodyPr>
          <a:lstStyle/>
          <a:p>
            <a:pPr marL="443126" indent="-443126">
              <a:lnSpc>
                <a:spcPct val="110000"/>
              </a:lnSpc>
              <a:buFont typeface="+mj-lt"/>
              <a:buAutoNum type="arabicPeriod"/>
            </a:pPr>
            <a:r>
              <a:rPr lang="en-US" altLang="ko-KR" sz="2200" spc="-145" dirty="0">
                <a:solidFill>
                  <a:srgbClr val="7030A0"/>
                </a:solidFill>
                <a:latin typeface="Arial" panose="020B0604020202020204" pitchFamily="34" charset="0"/>
                <a:ea typeface="다음_SemiBold" pitchFamily="2" charset="-127"/>
                <a:cs typeface="Arial" panose="020B0604020202020204" pitchFamily="34" charset="0"/>
              </a:rPr>
              <a:t>In order for two to become one, and feel</a:t>
            </a:r>
            <a:r>
              <a:rPr lang="ko-KR" altLang="en-US" sz="2200" spc="-145" dirty="0">
                <a:solidFill>
                  <a:srgbClr val="7030A0"/>
                </a:solidFill>
                <a:latin typeface="Arial" panose="020B0604020202020204" pitchFamily="34" charset="0"/>
                <a:ea typeface="다음_SemiBold" pitchFamily="2" charset="-127"/>
                <a:cs typeface="Arial" panose="020B0604020202020204" pitchFamily="34" charset="0"/>
              </a:rPr>
              <a:t> </a:t>
            </a:r>
            <a:r>
              <a:rPr lang="en-US" altLang="ko-KR" sz="1600" spc="-145" dirty="0">
                <a:latin typeface="Arial" panose="020B0604020202020204" pitchFamily="34" charset="0"/>
                <a:ea typeface="다음_SemiBold" pitchFamily="2" charset="-127"/>
                <a:cs typeface="Arial" panose="020B0604020202020204" pitchFamily="34" charset="0"/>
              </a:rPr>
              <a:t>(1996.8.1)</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Adam and Eve reach individual perfection</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In the place where Adam and Eve become one horizontally</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God comes down</a:t>
            </a:r>
            <a:r>
              <a:rPr lang="ko-KR" altLang="en-US" sz="22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vertically</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God, Adam, and Eve become one eternally, and are stimulated with joy.</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Endlessly multiplying God’s direct children</a:t>
            </a:r>
          </a:p>
          <a:p>
            <a:pPr marL="443126" indent="-443126">
              <a:lnSpc>
                <a:spcPct val="110000"/>
              </a:lnSpc>
              <a:buFont typeface="+mj-lt"/>
              <a:buAutoNum type="arabicPeriod"/>
            </a:pPr>
            <a:r>
              <a:rPr lang="en-US" altLang="ko-KR" sz="2200" spc="-145" dirty="0">
                <a:latin typeface="Arial" panose="020B0604020202020204" pitchFamily="34" charset="0"/>
                <a:ea typeface="다음_SemiBold" pitchFamily="2" charset="-127"/>
                <a:cs typeface="Arial" panose="020B0604020202020204" pitchFamily="34" charset="0"/>
              </a:rPr>
              <a:t>One harmonious union</a:t>
            </a:r>
            <a:r>
              <a:rPr lang="ko-KR" altLang="en-US" sz="2200" spc="-145" dirty="0">
                <a:latin typeface="Arial" panose="020B0604020202020204" pitchFamily="34" charset="0"/>
                <a:ea typeface="다음_SemiBold" pitchFamily="2" charset="-127"/>
                <a:cs typeface="Arial" panose="020B0604020202020204" pitchFamily="34" charset="0"/>
              </a:rPr>
              <a:t> </a:t>
            </a:r>
            <a:r>
              <a:rPr lang="en-US" altLang="ko-KR" sz="2200" spc="-145" dirty="0">
                <a:latin typeface="Arial" panose="020B0604020202020204" pitchFamily="34" charset="0"/>
                <a:ea typeface="다음_SemiBold" pitchFamily="2" charset="-127"/>
                <a:cs typeface="Arial" panose="020B0604020202020204" pitchFamily="34" charset="0"/>
              </a:rPr>
              <a:t>of God Before the Creation and God After the Creation</a:t>
            </a:r>
            <a:endParaRPr lang="en-US" altLang="ko-KR" sz="1600" spc="-145" dirty="0">
              <a:latin typeface="Arial" panose="020B0604020202020204" pitchFamily="34" charset="0"/>
              <a:ea typeface="다음_SemiBold" pitchFamily="2" charset="-127"/>
              <a:cs typeface="Arial" panose="020B0604020202020204" pitchFamily="34" charset="0"/>
            </a:endParaRPr>
          </a:p>
        </p:txBody>
      </p:sp>
      <p:sp>
        <p:nvSpPr>
          <p:cNvPr id="4" name="AutoShape 52"/>
          <p:cNvSpPr>
            <a:spLocks noChangeArrowheads="1"/>
          </p:cNvSpPr>
          <p:nvPr/>
        </p:nvSpPr>
        <p:spPr bwMode="gray">
          <a:xfrm>
            <a:off x="608119" y="653423"/>
            <a:ext cx="7927762" cy="907013"/>
          </a:xfrm>
          <a:prstGeom prst="roundRect">
            <a:avLst>
              <a:gd name="adj" fmla="val 50000"/>
            </a:avLst>
          </a:prstGeom>
          <a:solidFill>
            <a:schemeClr val="accent6">
              <a:lumMod val="20000"/>
              <a:lumOff val="80000"/>
            </a:schemeClr>
          </a:solidFill>
          <a:ln w="76200" algn="ctr">
            <a:solidFill>
              <a:srgbClr val="E9FFA3">
                <a:alpha val="43921"/>
              </a:srgbClr>
            </a:solidFill>
            <a:round/>
            <a:headEnd/>
            <a:tailEnd/>
          </a:ln>
        </p:spPr>
        <p:txBody>
          <a:bodyPr wrap="square" lIns="44313" tIns="22156" rIns="44313" bIns="22156" anchor="ctr"/>
          <a:lstStyle/>
          <a:p>
            <a:pPr algn="ctr" eaLnBrk="0" hangingPunct="0"/>
            <a:r>
              <a:rPr lang="en-US" altLang="ko-KR" sz="23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E. God’s Purpose of Creation </a:t>
            </a:r>
          </a:p>
          <a:p>
            <a:pPr algn="ctr" eaLnBrk="0" hangingPunct="0"/>
            <a:r>
              <a:rPr lang="en-US" altLang="ko-KR" sz="16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rPr>
              <a:t>(View of the Principle of the Providential History of Salvation, 1996.8.1)</a:t>
            </a:r>
            <a:endParaRPr lang="ko-KR" altLang="en-US" sz="1100" b="1" dirty="0">
              <a:effectLst>
                <a:outerShdw blurRad="38100" dist="38100" dir="2700000" algn="tl">
                  <a:srgbClr val="000000">
                    <a:alpha val="43137"/>
                  </a:srgbClr>
                </a:outerShdw>
              </a:effectLst>
              <a:latin typeface="Arial" panose="020B0604020202020204" pitchFamily="34" charset="0"/>
              <a:ea typeface="다음_SemiBold" pitchFamily="2" charset="-127"/>
              <a:cs typeface="Arial" panose="020B0604020202020204" pitchFamily="34" charset="0"/>
            </a:endParaRPr>
          </a:p>
        </p:txBody>
      </p:sp>
    </p:spTree>
    <p:extLst>
      <p:ext uri="{BB962C8B-B14F-4D97-AF65-F5344CB8AC3E}">
        <p14:creationId xmlns:p14="http://schemas.microsoft.com/office/powerpoint/2010/main" val="499512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협회장 총회 수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협회장총회 2014 틀 (영)</Template>
  <TotalTime>6303</TotalTime>
  <Words>1578</Words>
  <Application>Microsoft Office PowerPoint</Application>
  <PresentationFormat>화면 슬라이드 쇼(4:3)</PresentationFormat>
  <Paragraphs>190</Paragraphs>
  <Slides>25</Slides>
  <Notes>2</Notes>
  <HiddenSlides>0</HiddenSlides>
  <MMClips>0</MMClips>
  <ScaleCrop>false</ScaleCrop>
  <HeadingPairs>
    <vt:vector size="4" baseType="variant">
      <vt:variant>
        <vt:lpstr>테마</vt:lpstr>
      </vt:variant>
      <vt:variant>
        <vt:i4>1</vt:i4>
      </vt:variant>
      <vt:variant>
        <vt:lpstr>슬라이드 제목</vt:lpstr>
      </vt:variant>
      <vt:variant>
        <vt:i4>25</vt:i4>
      </vt:variant>
    </vt:vector>
  </HeadingPairs>
  <TitlesOfParts>
    <vt:vector size="26" baseType="lpstr">
      <vt:lpstr>협회장 총회 수정</vt:lpstr>
      <vt:lpstr>True Parents’ Life Course</vt:lpstr>
      <vt:lpstr>Lecture 1  True Mother’s Status as True Parents of Heaven, Earth, and Humankind</vt:lpstr>
      <vt:lpstr>I. Introduction</vt:lpstr>
      <vt:lpstr>II. God Before the Creation and  God After the Creation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III. True Mother’s Birth and Status (1943.1.6-1960.3.16)</vt:lpstr>
      <vt:lpstr>PowerPoint 프레젠테이션</vt:lpstr>
      <vt:lpstr>PowerPoint 프레젠테이션</vt:lpstr>
      <vt:lpstr>PowerPoint 프레젠테이션</vt:lpstr>
      <vt:lpstr>PowerPoint 프레젠테이션</vt:lpstr>
      <vt:lpstr>IV. True Parents’ Holy Wedding and Status  (1960, 2003, 2013) </vt:lpstr>
      <vt:lpstr>PowerPoint 프레젠테이션</vt:lpstr>
      <vt:lpstr>PowerPoint 프레젠테이션</vt:lpstr>
      <vt:lpstr>PowerPoint 프레젠테이션</vt:lpstr>
      <vt:lpstr>PowerPoint 프레젠테이션</vt:lpstr>
      <vt:lpstr>V. CIG Foundation Day and Blessed Families</vt:lpstr>
      <vt:lpstr>PowerPoint 프레젠테이션</vt:lpstr>
      <vt:lpstr>VI.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신가행</dc:creator>
  <cp:lastModifiedBy>sunmoon</cp:lastModifiedBy>
  <cp:revision>639</cp:revision>
  <cp:lastPrinted>2014-01-29T09:29:49Z</cp:lastPrinted>
  <dcterms:modified xsi:type="dcterms:W3CDTF">2014-02-20T01:00:00Z</dcterms:modified>
</cp:coreProperties>
</file>