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0"/>
  </p:notesMasterIdLst>
  <p:handoutMasterIdLst>
    <p:handoutMasterId r:id="rId21"/>
  </p:handoutMasterIdLst>
  <p:sldIdLst>
    <p:sldId id="256" r:id="rId2"/>
    <p:sldId id="258" r:id="rId3"/>
    <p:sldId id="257" r:id="rId4"/>
    <p:sldId id="259" r:id="rId5"/>
    <p:sldId id="268" r:id="rId6"/>
    <p:sldId id="283" r:id="rId7"/>
    <p:sldId id="266" r:id="rId8"/>
    <p:sldId id="299" r:id="rId9"/>
    <p:sldId id="302" r:id="rId10"/>
    <p:sldId id="303" r:id="rId11"/>
    <p:sldId id="289" r:id="rId12"/>
    <p:sldId id="292" r:id="rId13"/>
    <p:sldId id="291" r:id="rId14"/>
    <p:sldId id="293" r:id="rId15"/>
    <p:sldId id="294" r:id="rId16"/>
    <p:sldId id="295" r:id="rId17"/>
    <p:sldId id="296" r:id="rId18"/>
    <p:sldId id="297" r:id="rId19"/>
  </p:sldIdLst>
  <p:sldSz cx="9144000" cy="6858000" type="screen4x3"/>
  <p:notesSz cx="7104063" cy="102346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94660"/>
  </p:normalViewPr>
  <p:slideViewPr>
    <p:cSldViewPr>
      <p:cViewPr>
        <p:scale>
          <a:sx n="50" d="100"/>
          <a:sy n="50" d="100"/>
        </p:scale>
        <p:origin x="-2410" y="-806"/>
      </p:cViewPr>
      <p:guideLst>
        <p:guide orient="horz" pos="2160"/>
        <p:guide pos="2880"/>
      </p:guideLst>
    </p:cSldViewPr>
  </p:slideViewPr>
  <p:notesTextViewPr>
    <p:cViewPr>
      <p:scale>
        <a:sx n="1" d="1"/>
        <a:sy n="1" d="1"/>
      </p:scale>
      <p:origin x="0" y="0"/>
    </p:cViewPr>
  </p:notesTextViewPr>
  <p:notesViewPr>
    <p:cSldViewPr showGuides="1">
      <p:cViewPr varScale="1">
        <p:scale>
          <a:sx n="67" d="100"/>
          <a:sy n="67" d="100"/>
        </p:scale>
        <p:origin x="-3168" y="-8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Tree>
    <p:extLst>
      <p:ext uri="{BB962C8B-B14F-4D97-AF65-F5344CB8AC3E}">
        <p14:creationId xmlns:p14="http://schemas.microsoft.com/office/powerpoint/2010/main" val="2371485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FA2E92C-8EA7-48E3-9F42-17A917295BFC}" type="datetimeFigureOut">
              <a:rPr lang="en-US" smtClean="0"/>
              <a:t>1/29/2014</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E6B7A60F-EAF4-4BF6-8BA4-5F093403BE62}" type="slidenum">
              <a:rPr lang="en-US" smtClean="0"/>
              <a:t>‹#›</a:t>
            </a:fld>
            <a:endParaRPr lang="en-US"/>
          </a:p>
        </p:txBody>
      </p:sp>
    </p:spTree>
    <p:extLst>
      <p:ext uri="{BB962C8B-B14F-4D97-AF65-F5344CB8AC3E}">
        <p14:creationId xmlns:p14="http://schemas.microsoft.com/office/powerpoint/2010/main" val="79833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4E069-4BCE-46E9-9C54-21332C2AE2FF}" type="slidenum">
              <a:rPr lang="en-US" smtClean="0"/>
              <a:t>10</a:t>
            </a:fld>
            <a:endParaRPr lang="en-US"/>
          </a:p>
        </p:txBody>
      </p:sp>
    </p:spTree>
    <p:extLst>
      <p:ext uri="{BB962C8B-B14F-4D97-AF65-F5344CB8AC3E}">
        <p14:creationId xmlns:p14="http://schemas.microsoft.com/office/powerpoint/2010/main" val="333741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F590B50-3C1D-42F6-B5C8-A57E8E7B0AF0}" type="slidenum">
              <a:rPr lang="ko-KR" altLang="en-US" smtClean="0"/>
              <a:pPr/>
              <a:t>‹#›</a:t>
            </a:fld>
            <a:endParaRPr lang="ko-KR" altLang="en-US"/>
          </a:p>
        </p:txBody>
      </p:sp>
    </p:spTree>
    <p:extLst>
      <p:ext uri="{BB962C8B-B14F-4D97-AF65-F5344CB8AC3E}">
        <p14:creationId xmlns:p14="http://schemas.microsoft.com/office/powerpoint/2010/main" val="383271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F590B50-3C1D-42F6-B5C8-A57E8E7B0AF0}" type="slidenum">
              <a:rPr lang="ko-KR" altLang="en-US" smtClean="0"/>
              <a:pPr/>
              <a:t>‹#›</a:t>
            </a:fld>
            <a:endParaRPr lang="ko-KR" altLang="en-US"/>
          </a:p>
        </p:txBody>
      </p:sp>
    </p:spTree>
    <p:extLst>
      <p:ext uri="{BB962C8B-B14F-4D97-AF65-F5344CB8AC3E}">
        <p14:creationId xmlns:p14="http://schemas.microsoft.com/office/powerpoint/2010/main" val="105550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F590B50-3C1D-42F6-B5C8-A57E8E7B0AF0}" type="slidenum">
              <a:rPr lang="ko-KR" altLang="en-US" smtClean="0"/>
              <a:pPr/>
              <a:t>‹#›</a:t>
            </a:fld>
            <a:endParaRPr lang="ko-KR" altLang="en-US"/>
          </a:p>
        </p:txBody>
      </p:sp>
    </p:spTree>
    <p:extLst>
      <p:ext uri="{BB962C8B-B14F-4D97-AF65-F5344CB8AC3E}">
        <p14:creationId xmlns:p14="http://schemas.microsoft.com/office/powerpoint/2010/main" val="15157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F590B50-3C1D-42F6-B5C8-A57E8E7B0AF0}" type="slidenum">
              <a:rPr lang="ko-KR" altLang="en-US" smtClean="0"/>
              <a:pPr/>
              <a:t>‹#›</a:t>
            </a:fld>
            <a:endParaRPr lang="ko-KR" altLang="en-US"/>
          </a:p>
        </p:txBody>
      </p:sp>
    </p:spTree>
    <p:extLst>
      <p:ext uri="{BB962C8B-B14F-4D97-AF65-F5344CB8AC3E}">
        <p14:creationId xmlns:p14="http://schemas.microsoft.com/office/powerpoint/2010/main" val="337428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F590B50-3C1D-42F6-B5C8-A57E8E7B0AF0}" type="slidenum">
              <a:rPr lang="ko-KR" altLang="en-US" smtClean="0"/>
              <a:pPr/>
              <a:t>‹#›</a:t>
            </a:fld>
            <a:endParaRPr lang="ko-KR" altLang="en-US"/>
          </a:p>
        </p:txBody>
      </p:sp>
    </p:spTree>
    <p:extLst>
      <p:ext uri="{BB962C8B-B14F-4D97-AF65-F5344CB8AC3E}">
        <p14:creationId xmlns:p14="http://schemas.microsoft.com/office/powerpoint/2010/main" val="232499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CF590B50-3C1D-42F6-B5C8-A57E8E7B0AF0}" type="slidenum">
              <a:rPr lang="ko-KR" altLang="en-US" smtClean="0"/>
              <a:pPr/>
              <a:t>‹#›</a:t>
            </a:fld>
            <a:endParaRPr lang="ko-KR" altLang="en-US"/>
          </a:p>
        </p:txBody>
      </p:sp>
    </p:spTree>
    <p:extLst>
      <p:ext uri="{BB962C8B-B14F-4D97-AF65-F5344CB8AC3E}">
        <p14:creationId xmlns:p14="http://schemas.microsoft.com/office/powerpoint/2010/main" val="282740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CF590B50-3C1D-42F6-B5C8-A57E8E7B0AF0}" type="slidenum">
              <a:rPr lang="ko-KR" altLang="en-US" smtClean="0"/>
              <a:pPr/>
              <a:t>‹#›</a:t>
            </a:fld>
            <a:endParaRPr lang="ko-KR" altLang="en-US"/>
          </a:p>
        </p:txBody>
      </p:sp>
    </p:spTree>
    <p:extLst>
      <p:ext uri="{BB962C8B-B14F-4D97-AF65-F5344CB8AC3E}">
        <p14:creationId xmlns:p14="http://schemas.microsoft.com/office/powerpoint/2010/main" val="132114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CF590B50-3C1D-42F6-B5C8-A57E8E7B0AF0}" type="slidenum">
              <a:rPr lang="ko-KR" altLang="en-US" smtClean="0"/>
              <a:pPr/>
              <a:t>‹#›</a:t>
            </a:fld>
            <a:endParaRPr lang="ko-KR" altLang="en-US"/>
          </a:p>
        </p:txBody>
      </p:sp>
    </p:spTree>
    <p:extLst>
      <p:ext uri="{BB962C8B-B14F-4D97-AF65-F5344CB8AC3E}">
        <p14:creationId xmlns:p14="http://schemas.microsoft.com/office/powerpoint/2010/main" val="2164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CF590B50-3C1D-42F6-B5C8-A57E8E7B0AF0}" type="slidenum">
              <a:rPr lang="ko-KR" altLang="en-US" smtClean="0"/>
              <a:pPr/>
              <a:t>‹#›</a:t>
            </a:fld>
            <a:endParaRPr lang="ko-KR" altLang="en-US"/>
          </a:p>
        </p:txBody>
      </p:sp>
    </p:spTree>
    <p:extLst>
      <p:ext uri="{BB962C8B-B14F-4D97-AF65-F5344CB8AC3E}">
        <p14:creationId xmlns:p14="http://schemas.microsoft.com/office/powerpoint/2010/main" val="79859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CF590B50-3C1D-42F6-B5C8-A57E8E7B0AF0}" type="slidenum">
              <a:rPr lang="ko-KR" altLang="en-US" smtClean="0"/>
              <a:pPr/>
              <a:t>‹#›</a:t>
            </a:fld>
            <a:endParaRPr lang="ko-KR" altLang="en-US"/>
          </a:p>
        </p:txBody>
      </p:sp>
    </p:spTree>
    <p:extLst>
      <p:ext uri="{BB962C8B-B14F-4D97-AF65-F5344CB8AC3E}">
        <p14:creationId xmlns:p14="http://schemas.microsoft.com/office/powerpoint/2010/main" val="27348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CF590B50-3C1D-42F6-B5C8-A57E8E7B0AF0}" type="slidenum">
              <a:rPr lang="ko-KR" altLang="en-US" smtClean="0"/>
              <a:pPr/>
              <a:t>‹#›</a:t>
            </a:fld>
            <a:endParaRPr lang="ko-KR" altLang="en-US"/>
          </a:p>
        </p:txBody>
      </p:sp>
    </p:spTree>
    <p:extLst>
      <p:ext uri="{BB962C8B-B14F-4D97-AF65-F5344CB8AC3E}">
        <p14:creationId xmlns:p14="http://schemas.microsoft.com/office/powerpoint/2010/main" val="240985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ko-KR"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90B50-3C1D-42F6-B5C8-A57E8E7B0AF0}" type="slidenum">
              <a:rPr lang="ko-KR" altLang="en-US" smtClean="0"/>
              <a:pPr/>
              <a:t>‹#›</a:t>
            </a:fld>
            <a:endParaRPr lang="ko-KR" altLang="en-US"/>
          </a:p>
        </p:txBody>
      </p:sp>
    </p:spTree>
    <p:extLst>
      <p:ext uri="{BB962C8B-B14F-4D97-AF65-F5344CB8AC3E}">
        <p14:creationId xmlns:p14="http://schemas.microsoft.com/office/powerpoint/2010/main" val="7593829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oogle.co.kr/url?sa=i&amp;rct=j&amp;q=&amp;esrc=s&amp;frm=1&amp;source=images&amp;cd=&amp;cad=rja&amp;docid=A1IgQstNpEFNHM&amp;tbnid=o1QJwlYBIz7eqM:&amp;ved=0CAUQjRw&amp;url=http://www.examiner.com/article/report-america-s-youth-transitions-to-adulthood&amp;ei=Op3QUoO7EMrtkAXSjYHYAQ&amp;bvm=bv.59026428,d.dGI&amp;psig=AFQjCNFgZOtt8f3uK7iG1lQiqMSF_z_R3w&amp;ust=138948975272940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83568" y="116632"/>
            <a:ext cx="7772400" cy="1470025"/>
          </a:xfrm>
        </p:spPr>
        <p:txBody>
          <a:bodyPr>
            <a:normAutofit/>
          </a:bodyPr>
          <a:lstStyle/>
          <a:p>
            <a:r>
              <a:rPr lang="en-US" altLang="ko-K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Holy Ground Vitalization Program Plan</a:t>
            </a:r>
            <a:endParaRPr lang="ko-KR"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부제목 2"/>
          <p:cNvSpPr>
            <a:spLocks noGrp="1"/>
          </p:cNvSpPr>
          <p:nvPr>
            <p:ph type="subTitle" idx="1"/>
          </p:nvPr>
        </p:nvSpPr>
        <p:spPr>
          <a:xfrm>
            <a:off x="683568" y="5517232"/>
            <a:ext cx="8136904" cy="936104"/>
          </a:xfrm>
        </p:spPr>
        <p:txBody>
          <a:bodyPr>
            <a:normAutofit/>
          </a:bodyPr>
          <a:lstStyle/>
          <a:p>
            <a:pPr algn="r"/>
            <a:r>
              <a:rPr lang="en-US" altLang="ko-KR" sz="2400" dirty="0">
                <a:solidFill>
                  <a:schemeClr val="tx1">
                    <a:lumMod val="75000"/>
                    <a:lumOff val="25000"/>
                  </a:schemeClr>
                </a:solidFill>
              </a:rPr>
              <a:t>Education </a:t>
            </a:r>
            <a:r>
              <a:rPr lang="en-US" altLang="ko-KR" sz="2400" dirty="0" smtClean="0">
                <a:solidFill>
                  <a:schemeClr val="tx1">
                    <a:lumMod val="75000"/>
                    <a:lumOff val="25000"/>
                  </a:schemeClr>
                </a:solidFill>
              </a:rPr>
              <a:t>Department of </a:t>
            </a:r>
          </a:p>
          <a:p>
            <a:pPr algn="r"/>
            <a:r>
              <a:rPr lang="en-US" altLang="ko-KR" sz="2400" dirty="0" smtClean="0">
                <a:solidFill>
                  <a:schemeClr val="tx1">
                    <a:lumMod val="75000"/>
                    <a:lumOff val="25000"/>
                  </a:schemeClr>
                </a:solidFill>
              </a:rPr>
              <a:t>FFWPU International HQ</a:t>
            </a:r>
            <a:endParaRPr lang="ko-KR" altLang="en-US" sz="2400" dirty="0">
              <a:solidFill>
                <a:schemeClr val="tx1">
                  <a:lumMod val="75000"/>
                  <a:lumOff val="2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170" y="1729919"/>
            <a:ext cx="3508030" cy="3499281"/>
          </a:xfrm>
          <a:prstGeom prst="rect">
            <a:avLst/>
          </a:prstGeom>
        </p:spPr>
      </p:pic>
    </p:spTree>
    <p:extLst>
      <p:ext uri="{BB962C8B-B14F-4D97-AF65-F5344CB8AC3E}">
        <p14:creationId xmlns:p14="http://schemas.microsoft.com/office/powerpoint/2010/main" val="1927093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blip>
          <a:srcRect/>
          <a:tile tx="0" ty="0" sx="100000" sy="100000" flip="none" algn="tl"/>
        </a:blipFill>
        <a:effectLst/>
      </p:bgPr>
    </p:bg>
    <p:spTree>
      <p:nvGrpSpPr>
        <p:cNvPr id="1" name=""/>
        <p:cNvGrpSpPr/>
        <p:nvPr/>
      </p:nvGrpSpPr>
      <p:grpSpPr>
        <a:xfrm>
          <a:off x="0" y="0"/>
          <a:ext cx="0" cy="0"/>
          <a:chOff x="0" y="0"/>
          <a:chExt cx="0" cy="0"/>
        </a:xfrm>
      </p:grpSpPr>
      <p:grpSp>
        <p:nvGrpSpPr>
          <p:cNvPr id="65" name="그룹 64"/>
          <p:cNvGrpSpPr/>
          <p:nvPr/>
        </p:nvGrpSpPr>
        <p:grpSpPr>
          <a:xfrm>
            <a:off x="206407" y="1412776"/>
            <a:ext cx="8542057" cy="4745656"/>
            <a:chOff x="-115632" y="1162431"/>
            <a:chExt cx="8926384" cy="5585750"/>
          </a:xfrm>
        </p:grpSpPr>
        <p:sp>
          <p:nvSpPr>
            <p:cNvPr id="66" name="직사각형 65"/>
            <p:cNvSpPr/>
            <p:nvPr/>
          </p:nvSpPr>
          <p:spPr>
            <a:xfrm>
              <a:off x="-115632" y="1162431"/>
              <a:ext cx="8926384" cy="5585750"/>
            </a:xfrm>
            <a:prstGeom prst="rect">
              <a:avLst/>
            </a:prstGeom>
            <a:solidFill>
              <a:schemeClr val="bg1">
                <a:alpha val="59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Rounded MT Bold" panose="020F0704030504030204" pitchFamily="34" charset="0"/>
                <a:cs typeface="Aharoni" panose="02010803020104030203" pitchFamily="2" charset="-79"/>
              </a:endParaRPr>
            </a:p>
          </p:txBody>
        </p:sp>
        <p:grpSp>
          <p:nvGrpSpPr>
            <p:cNvPr id="67" name="그룹 5"/>
            <p:cNvGrpSpPr/>
            <p:nvPr/>
          </p:nvGrpSpPr>
          <p:grpSpPr>
            <a:xfrm>
              <a:off x="6759" y="1916832"/>
              <a:ext cx="8741705" cy="4500418"/>
              <a:chOff x="6759" y="1988839"/>
              <a:chExt cx="8741705" cy="4573006"/>
            </a:xfrm>
          </p:grpSpPr>
          <p:cxnSp>
            <p:nvCxnSpPr>
              <p:cNvPr id="69" name="직선 연결선 68"/>
              <p:cNvCxnSpPr/>
              <p:nvPr/>
            </p:nvCxnSpPr>
            <p:spPr>
              <a:xfrm flipV="1">
                <a:off x="672923" y="4221087"/>
                <a:ext cx="8075240" cy="213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그룹 41"/>
              <p:cNvGrpSpPr/>
              <p:nvPr/>
            </p:nvGrpSpPr>
            <p:grpSpPr>
              <a:xfrm>
                <a:off x="6759" y="1988839"/>
                <a:ext cx="735215" cy="4573006"/>
                <a:chOff x="-208964" y="1628800"/>
                <a:chExt cx="735215" cy="4573006"/>
              </a:xfrm>
            </p:grpSpPr>
            <p:cxnSp>
              <p:nvCxnSpPr>
                <p:cNvPr id="85" name="직선 연결선 6"/>
                <p:cNvCxnSpPr/>
                <p:nvPr/>
              </p:nvCxnSpPr>
              <p:spPr>
                <a:xfrm>
                  <a:off x="467544" y="1628800"/>
                  <a:ext cx="0" cy="446449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06381" y="3676382"/>
                  <a:ext cx="337035" cy="441724"/>
                </a:xfrm>
                <a:prstGeom prst="rect">
                  <a:avLst/>
                </a:prstGeom>
                <a:noFill/>
                <a:ln w="28575">
                  <a:noFill/>
                </a:ln>
              </p:spPr>
              <p:txBody>
                <a:bodyPr wrap="none" rtlCol="0">
                  <a:spAutoFit/>
                </a:bodyPr>
                <a:lstStyle/>
                <a:p>
                  <a:r>
                    <a:rPr lang="en-US" altLang="ko-KR" dirty="0" smtClean="0">
                      <a:latin typeface="Arial Rounded MT Bold" panose="020F0704030504030204" pitchFamily="34" charset="0"/>
                      <a:ea typeface="HY수평선B" panose="02030600000101010101" pitchFamily="18" charset="-127"/>
                      <a:cs typeface="Aharoni" panose="02010803020104030203" pitchFamily="2" charset="-79"/>
                    </a:rPr>
                    <a:t>0</a:t>
                  </a:r>
                  <a:endParaRPr lang="ko-KR" altLang="en-US" dirty="0">
                    <a:latin typeface="Arial Rounded MT Bold" panose="020F0704030504030204" pitchFamily="34" charset="0"/>
                    <a:ea typeface="HY수평선B" panose="02030600000101010101" pitchFamily="18" charset="-127"/>
                    <a:cs typeface="Aharoni" panose="02010803020104030203" pitchFamily="2" charset="-79"/>
                  </a:endParaRPr>
                </a:p>
              </p:txBody>
            </p:sp>
            <p:sp>
              <p:nvSpPr>
                <p:cNvPr id="90" name="TextBox 89"/>
                <p:cNvSpPr txBox="1"/>
                <p:nvPr/>
              </p:nvSpPr>
              <p:spPr>
                <a:xfrm>
                  <a:off x="-208964" y="4393240"/>
                  <a:ext cx="721204" cy="404913"/>
                </a:xfrm>
                <a:prstGeom prst="rect">
                  <a:avLst/>
                </a:prstGeom>
                <a:noFill/>
                <a:ln w="28575">
                  <a:noFill/>
                </a:ln>
              </p:spPr>
              <p:txBody>
                <a:bodyPr wrap="square" rtlCol="0">
                  <a:spAutoFit/>
                </a:bodyPr>
                <a:lstStyle/>
                <a:p>
                  <a:r>
                    <a:rPr lang="en-US" altLang="ko-KR" sz="1600" dirty="0" smtClean="0">
                      <a:latin typeface="Arial Rounded MT Bold" panose="020F0704030504030204" pitchFamily="34" charset="0"/>
                      <a:ea typeface="HY수평선B" panose="02030600000101010101" pitchFamily="18" charset="-127"/>
                      <a:cs typeface="Aharoni" panose="02010803020104030203" pitchFamily="2" charset="-79"/>
                    </a:rPr>
                    <a:t>-</a:t>
                  </a:r>
                  <a:r>
                    <a:rPr lang="en-US" altLang="ko-KR" sz="1600" dirty="0">
                      <a:latin typeface="Arial Rounded MT Bold" panose="020F0704030504030204" pitchFamily="34" charset="0"/>
                      <a:ea typeface="HY수평선B" panose="02030600000101010101" pitchFamily="18" charset="-127"/>
                      <a:cs typeface="Aharoni" panose="02010803020104030203" pitchFamily="2" charset="-79"/>
                    </a:rPr>
                    <a:t>2</a:t>
                  </a:r>
                  <a:r>
                    <a:rPr lang="en-US" altLang="ko-KR" sz="1600" dirty="0" smtClean="0">
                      <a:latin typeface="Arial Rounded MT Bold" panose="020F0704030504030204" pitchFamily="34" charset="0"/>
                      <a:ea typeface="HY수평선B" panose="02030600000101010101" pitchFamily="18" charset="-127"/>
                      <a:cs typeface="Aharoni" panose="02010803020104030203" pitchFamily="2" charset="-79"/>
                    </a:rPr>
                    <a:t>0</a:t>
                  </a:r>
                  <a:endParaRPr lang="ko-KR" altLang="en-US" sz="1600" dirty="0">
                    <a:latin typeface="Arial Rounded MT Bold" panose="020F0704030504030204" pitchFamily="34" charset="0"/>
                    <a:ea typeface="HY수평선B" panose="02030600000101010101" pitchFamily="18" charset="-127"/>
                    <a:cs typeface="Aharoni" panose="02010803020104030203" pitchFamily="2" charset="-79"/>
                  </a:endParaRPr>
                </a:p>
              </p:txBody>
            </p:sp>
            <p:sp>
              <p:nvSpPr>
                <p:cNvPr id="91" name="TextBox 90"/>
                <p:cNvSpPr txBox="1"/>
                <p:nvPr/>
              </p:nvSpPr>
              <p:spPr>
                <a:xfrm>
                  <a:off x="-208964" y="5107915"/>
                  <a:ext cx="721205" cy="404913"/>
                </a:xfrm>
                <a:prstGeom prst="rect">
                  <a:avLst/>
                </a:prstGeom>
                <a:noFill/>
                <a:ln w="28575">
                  <a:noFill/>
                </a:ln>
              </p:spPr>
              <p:txBody>
                <a:bodyPr wrap="square" rtlCol="0">
                  <a:spAutoFit/>
                </a:bodyPr>
                <a:lstStyle/>
                <a:p>
                  <a:r>
                    <a:rPr lang="en-US" altLang="ko-KR" sz="1600" dirty="0" smtClean="0">
                      <a:latin typeface="Arial Rounded MT Bold" panose="020F0704030504030204" pitchFamily="34" charset="0"/>
                      <a:ea typeface="HY수평선B" panose="02030600000101010101" pitchFamily="18" charset="-127"/>
                      <a:cs typeface="Aharoni" panose="02010803020104030203" pitchFamily="2" charset="-79"/>
                    </a:rPr>
                    <a:t>-40</a:t>
                  </a:r>
                  <a:endParaRPr lang="ko-KR" altLang="en-US" sz="1600" dirty="0">
                    <a:latin typeface="Arial Rounded MT Bold" panose="020F0704030504030204" pitchFamily="34" charset="0"/>
                    <a:ea typeface="HY수평선B" panose="02030600000101010101" pitchFamily="18" charset="-127"/>
                    <a:cs typeface="Aharoni" panose="02010803020104030203" pitchFamily="2" charset="-79"/>
                  </a:endParaRPr>
                </a:p>
              </p:txBody>
            </p:sp>
            <p:sp>
              <p:nvSpPr>
                <p:cNvPr id="92" name="TextBox 91"/>
                <p:cNvSpPr txBox="1"/>
                <p:nvPr/>
              </p:nvSpPr>
              <p:spPr>
                <a:xfrm>
                  <a:off x="-194954" y="5796893"/>
                  <a:ext cx="721205" cy="404913"/>
                </a:xfrm>
                <a:prstGeom prst="rect">
                  <a:avLst/>
                </a:prstGeom>
                <a:noFill/>
                <a:ln w="28575">
                  <a:noFill/>
                </a:ln>
              </p:spPr>
              <p:txBody>
                <a:bodyPr wrap="square" rtlCol="0">
                  <a:spAutoFit/>
                </a:bodyPr>
                <a:lstStyle/>
                <a:p>
                  <a:r>
                    <a:rPr lang="en-US" altLang="ko-KR" sz="1600" dirty="0" smtClean="0">
                      <a:latin typeface="Arial Rounded MT Bold" panose="020F0704030504030204" pitchFamily="34" charset="0"/>
                      <a:ea typeface="HY수평선B" panose="02030600000101010101" pitchFamily="18" charset="-127"/>
                      <a:cs typeface="Aharoni" panose="02010803020104030203" pitchFamily="2" charset="-79"/>
                    </a:rPr>
                    <a:t>-</a:t>
                  </a:r>
                  <a:r>
                    <a:rPr lang="en-US" altLang="ko-KR" sz="1600" dirty="0">
                      <a:latin typeface="Arial Rounded MT Bold" panose="020F0704030504030204" pitchFamily="34" charset="0"/>
                      <a:ea typeface="HY수평선B" panose="02030600000101010101" pitchFamily="18" charset="-127"/>
                      <a:cs typeface="Aharoni" panose="02010803020104030203" pitchFamily="2" charset="-79"/>
                    </a:rPr>
                    <a:t>6</a:t>
                  </a:r>
                  <a:r>
                    <a:rPr lang="en-US" altLang="ko-KR" sz="1600" dirty="0" smtClean="0">
                      <a:latin typeface="Arial Rounded MT Bold" panose="020F0704030504030204" pitchFamily="34" charset="0"/>
                      <a:ea typeface="HY수평선B" panose="02030600000101010101" pitchFamily="18" charset="-127"/>
                      <a:cs typeface="Aharoni" panose="02010803020104030203" pitchFamily="2" charset="-79"/>
                    </a:rPr>
                    <a:t>0</a:t>
                  </a:r>
                  <a:endParaRPr lang="ko-KR" altLang="en-US" sz="1600" dirty="0">
                    <a:latin typeface="Arial Rounded MT Bold" panose="020F0704030504030204" pitchFamily="34" charset="0"/>
                    <a:ea typeface="HY수평선B" panose="02030600000101010101" pitchFamily="18" charset="-127"/>
                    <a:cs typeface="Aharoni" panose="02010803020104030203" pitchFamily="2" charset="-79"/>
                  </a:endParaRPr>
                </a:p>
              </p:txBody>
            </p:sp>
            <p:cxnSp>
              <p:nvCxnSpPr>
                <p:cNvPr id="93" name="직선 연결선 92"/>
                <p:cNvCxnSpPr/>
                <p:nvPr/>
              </p:nvCxnSpPr>
              <p:spPr>
                <a:xfrm>
                  <a:off x="239197" y="3123100"/>
                  <a:ext cx="21009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직선 연결선 93"/>
                <p:cNvCxnSpPr/>
                <p:nvPr/>
              </p:nvCxnSpPr>
              <p:spPr>
                <a:xfrm>
                  <a:off x="257445" y="2420888"/>
                  <a:ext cx="21009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직선 연결선 94"/>
                <p:cNvCxnSpPr/>
                <p:nvPr/>
              </p:nvCxnSpPr>
              <p:spPr>
                <a:xfrm>
                  <a:off x="251520" y="1700808"/>
                  <a:ext cx="21009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6" name="직선 연결선 95"/>
                <p:cNvCxnSpPr/>
                <p:nvPr/>
              </p:nvCxnSpPr>
              <p:spPr>
                <a:xfrm>
                  <a:off x="251520" y="4581128"/>
                  <a:ext cx="21009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직선 연결선 96"/>
                <p:cNvCxnSpPr/>
                <p:nvPr/>
              </p:nvCxnSpPr>
              <p:spPr>
                <a:xfrm>
                  <a:off x="251520" y="5301208"/>
                  <a:ext cx="21009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직선 연결선 97"/>
                <p:cNvCxnSpPr/>
                <p:nvPr/>
              </p:nvCxnSpPr>
              <p:spPr>
                <a:xfrm>
                  <a:off x="251520" y="6021288"/>
                  <a:ext cx="21009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71" name="그룹 42"/>
              <p:cNvGrpSpPr/>
              <p:nvPr/>
            </p:nvGrpSpPr>
            <p:grpSpPr>
              <a:xfrm>
                <a:off x="1835394" y="2060848"/>
                <a:ext cx="6913070" cy="4464496"/>
                <a:chOff x="1615255" y="2084055"/>
                <a:chExt cx="6917185" cy="4018725"/>
              </a:xfrm>
            </p:grpSpPr>
            <p:cxnSp>
              <p:nvCxnSpPr>
                <p:cNvPr id="72" name="직선 연결선 7"/>
                <p:cNvCxnSpPr/>
                <p:nvPr/>
              </p:nvCxnSpPr>
              <p:spPr>
                <a:xfrm>
                  <a:off x="8532440" y="2084055"/>
                  <a:ext cx="0" cy="400924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직선 연결선 72"/>
                <p:cNvCxnSpPr/>
                <p:nvPr/>
              </p:nvCxnSpPr>
              <p:spPr>
                <a:xfrm>
                  <a:off x="1619672" y="2084055"/>
                  <a:ext cx="0" cy="40187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직선 연결선 73"/>
                <p:cNvCxnSpPr/>
                <p:nvPr/>
              </p:nvCxnSpPr>
              <p:spPr>
                <a:xfrm>
                  <a:off x="2771800" y="2084055"/>
                  <a:ext cx="0" cy="400924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직선 연결선 74"/>
                <p:cNvCxnSpPr/>
                <p:nvPr/>
              </p:nvCxnSpPr>
              <p:spPr>
                <a:xfrm>
                  <a:off x="3852631" y="2084055"/>
                  <a:ext cx="0" cy="40187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직선 연결선 75"/>
                <p:cNvCxnSpPr/>
                <p:nvPr/>
              </p:nvCxnSpPr>
              <p:spPr>
                <a:xfrm>
                  <a:off x="5017404" y="2084055"/>
                  <a:ext cx="0" cy="400924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직선 연결선 76"/>
                <p:cNvCxnSpPr/>
                <p:nvPr/>
              </p:nvCxnSpPr>
              <p:spPr>
                <a:xfrm>
                  <a:off x="6223767" y="2084055"/>
                  <a:ext cx="4417" cy="40187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직선 연결선 77"/>
                <p:cNvCxnSpPr/>
                <p:nvPr/>
              </p:nvCxnSpPr>
              <p:spPr>
                <a:xfrm>
                  <a:off x="7380312" y="2084055"/>
                  <a:ext cx="0" cy="40187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615255" y="3714610"/>
                  <a:ext cx="732131" cy="298214"/>
                </a:xfrm>
                <a:prstGeom prst="rect">
                  <a:avLst/>
                </a:prstGeom>
                <a:noFill/>
                <a:ln w="28575">
                  <a:noFill/>
                </a:ln>
              </p:spPr>
              <p:txBody>
                <a:bodyPr wrap="none" rtlCol="0">
                  <a:spAutoFit/>
                </a:bodyPr>
                <a:lstStyle/>
                <a:p>
                  <a:r>
                    <a:rPr lang="en-US" altLang="ko-KR" sz="1200" b="1" dirty="0" smtClean="0">
                      <a:solidFill>
                        <a:srgbClr val="00B050"/>
                      </a:solidFill>
                      <a:latin typeface="Arial Rounded MT Bold" panose="020F0704030504030204" pitchFamily="34" charset="0"/>
                      <a:ea typeface="HY수평선B" panose="02030600000101010101" pitchFamily="18" charset="-127"/>
                      <a:cs typeface="Aharoni" panose="02010803020104030203" pitchFamily="2" charset="-79"/>
                    </a:rPr>
                    <a:t>Age 50</a:t>
                  </a:r>
                  <a:endParaRPr lang="ko-KR" altLang="en-US" sz="1200" b="1" dirty="0">
                    <a:solidFill>
                      <a:srgbClr val="00B050"/>
                    </a:solidFill>
                    <a:latin typeface="Arial Rounded MT Bold" panose="020F0704030504030204" pitchFamily="34" charset="0"/>
                    <a:ea typeface="HY수평선B" panose="02030600000101010101" pitchFamily="18" charset="-127"/>
                    <a:cs typeface="Aharoni" panose="02010803020104030203" pitchFamily="2" charset="-79"/>
                  </a:endParaRPr>
                </a:p>
              </p:txBody>
            </p:sp>
            <p:sp>
              <p:nvSpPr>
                <p:cNvPr id="80" name="TextBox 79"/>
                <p:cNvSpPr txBox="1"/>
                <p:nvPr/>
              </p:nvSpPr>
              <p:spPr>
                <a:xfrm>
                  <a:off x="2771800" y="3714610"/>
                  <a:ext cx="732131" cy="298214"/>
                </a:xfrm>
                <a:prstGeom prst="rect">
                  <a:avLst/>
                </a:prstGeom>
                <a:noFill/>
                <a:ln w="28575">
                  <a:noFill/>
                </a:ln>
              </p:spPr>
              <p:txBody>
                <a:bodyPr wrap="none" rtlCol="0">
                  <a:spAutoFit/>
                </a:bodyPr>
                <a:lstStyle/>
                <a:p>
                  <a:r>
                    <a:rPr lang="en-US" altLang="ko-KR" sz="1200" b="1" dirty="0" smtClean="0">
                      <a:solidFill>
                        <a:srgbClr val="00B050"/>
                      </a:solidFill>
                      <a:latin typeface="Arial Rounded MT Bold" panose="020F0704030504030204" pitchFamily="34" charset="0"/>
                      <a:ea typeface="HY수평선B" panose="02030600000101010101" pitchFamily="18" charset="-127"/>
                      <a:cs typeface="Aharoni" panose="02010803020104030203" pitchFamily="2" charset="-79"/>
                    </a:rPr>
                    <a:t>Age 60</a:t>
                  </a:r>
                  <a:endParaRPr lang="ko-KR" altLang="en-US" sz="1200" b="1" dirty="0">
                    <a:solidFill>
                      <a:srgbClr val="00B050"/>
                    </a:solidFill>
                    <a:latin typeface="Arial Rounded MT Bold" panose="020F0704030504030204" pitchFamily="34" charset="0"/>
                    <a:ea typeface="HY수평선B" panose="02030600000101010101" pitchFamily="18" charset="-127"/>
                    <a:cs typeface="Aharoni" panose="02010803020104030203" pitchFamily="2" charset="-79"/>
                  </a:endParaRPr>
                </a:p>
              </p:txBody>
            </p:sp>
            <p:sp>
              <p:nvSpPr>
                <p:cNvPr id="81" name="TextBox 80"/>
                <p:cNvSpPr txBox="1"/>
                <p:nvPr/>
              </p:nvSpPr>
              <p:spPr>
                <a:xfrm>
                  <a:off x="3851331" y="3714610"/>
                  <a:ext cx="732131" cy="298214"/>
                </a:xfrm>
                <a:prstGeom prst="rect">
                  <a:avLst/>
                </a:prstGeom>
                <a:noFill/>
                <a:ln w="28575">
                  <a:noFill/>
                </a:ln>
              </p:spPr>
              <p:txBody>
                <a:bodyPr wrap="none" rtlCol="0">
                  <a:spAutoFit/>
                </a:bodyPr>
                <a:lstStyle/>
                <a:p>
                  <a:r>
                    <a:rPr lang="en-US" altLang="ko-KR" sz="1200" b="1" dirty="0" smtClean="0">
                      <a:solidFill>
                        <a:srgbClr val="00B050"/>
                      </a:solidFill>
                      <a:latin typeface="Arial Rounded MT Bold" panose="020F0704030504030204" pitchFamily="34" charset="0"/>
                      <a:ea typeface="HY수평선B" panose="02030600000101010101" pitchFamily="18" charset="-127"/>
                      <a:cs typeface="Aharoni" panose="02010803020104030203" pitchFamily="2" charset="-79"/>
                    </a:rPr>
                    <a:t>Age 70</a:t>
                  </a:r>
                  <a:endParaRPr lang="ko-KR" altLang="en-US" sz="1200" b="1" dirty="0">
                    <a:solidFill>
                      <a:srgbClr val="00B050"/>
                    </a:solidFill>
                    <a:latin typeface="Arial Rounded MT Bold" panose="020F0704030504030204" pitchFamily="34" charset="0"/>
                    <a:ea typeface="HY수평선B" panose="02030600000101010101" pitchFamily="18" charset="-127"/>
                    <a:cs typeface="Aharoni" panose="02010803020104030203" pitchFamily="2" charset="-79"/>
                  </a:endParaRPr>
                </a:p>
              </p:txBody>
            </p:sp>
            <p:sp>
              <p:nvSpPr>
                <p:cNvPr id="82" name="TextBox 81"/>
                <p:cNvSpPr txBox="1"/>
                <p:nvPr/>
              </p:nvSpPr>
              <p:spPr>
                <a:xfrm>
                  <a:off x="5076057" y="3714610"/>
                  <a:ext cx="732131" cy="298214"/>
                </a:xfrm>
                <a:prstGeom prst="rect">
                  <a:avLst/>
                </a:prstGeom>
                <a:noFill/>
                <a:ln w="28575">
                  <a:noFill/>
                </a:ln>
              </p:spPr>
              <p:txBody>
                <a:bodyPr wrap="none" rtlCol="0">
                  <a:spAutoFit/>
                </a:bodyPr>
                <a:lstStyle/>
                <a:p>
                  <a:r>
                    <a:rPr lang="en-US" altLang="ko-KR" sz="1200" b="1" dirty="0" smtClean="0">
                      <a:solidFill>
                        <a:srgbClr val="00B050"/>
                      </a:solidFill>
                      <a:latin typeface="Arial Rounded MT Bold" panose="020F0704030504030204" pitchFamily="34" charset="0"/>
                      <a:ea typeface="HY수평선B" panose="02030600000101010101" pitchFamily="18" charset="-127"/>
                      <a:cs typeface="Aharoni" panose="02010803020104030203" pitchFamily="2" charset="-79"/>
                    </a:rPr>
                    <a:t>Age 80</a:t>
                  </a:r>
                  <a:endParaRPr lang="ko-KR" altLang="en-US" sz="1200" b="1" dirty="0">
                    <a:solidFill>
                      <a:srgbClr val="00B050"/>
                    </a:solidFill>
                    <a:latin typeface="Arial Rounded MT Bold" panose="020F0704030504030204" pitchFamily="34" charset="0"/>
                    <a:ea typeface="HY수평선B" panose="02030600000101010101" pitchFamily="18" charset="-127"/>
                    <a:cs typeface="Aharoni" panose="02010803020104030203" pitchFamily="2" charset="-79"/>
                  </a:endParaRPr>
                </a:p>
              </p:txBody>
            </p:sp>
            <p:sp>
              <p:nvSpPr>
                <p:cNvPr id="83" name="TextBox 82"/>
                <p:cNvSpPr txBox="1"/>
                <p:nvPr/>
              </p:nvSpPr>
              <p:spPr>
                <a:xfrm>
                  <a:off x="6223767" y="3714610"/>
                  <a:ext cx="732131" cy="298214"/>
                </a:xfrm>
                <a:prstGeom prst="rect">
                  <a:avLst/>
                </a:prstGeom>
                <a:noFill/>
                <a:ln w="28575">
                  <a:noFill/>
                </a:ln>
              </p:spPr>
              <p:txBody>
                <a:bodyPr wrap="none" rtlCol="0">
                  <a:spAutoFit/>
                </a:bodyPr>
                <a:lstStyle/>
                <a:p>
                  <a:r>
                    <a:rPr lang="en-US" altLang="ko-KR" sz="1200" b="1" dirty="0" smtClean="0">
                      <a:solidFill>
                        <a:srgbClr val="00B050"/>
                      </a:solidFill>
                      <a:latin typeface="Arial Rounded MT Bold" panose="020F0704030504030204" pitchFamily="34" charset="0"/>
                      <a:ea typeface="HY수평선B" panose="02030600000101010101" pitchFamily="18" charset="-127"/>
                      <a:cs typeface="Aharoni" panose="02010803020104030203" pitchFamily="2" charset="-79"/>
                    </a:rPr>
                    <a:t>Age 90</a:t>
                  </a:r>
                  <a:endParaRPr lang="ko-KR" altLang="en-US" sz="1200" b="1" dirty="0">
                    <a:solidFill>
                      <a:srgbClr val="00B050"/>
                    </a:solidFill>
                    <a:latin typeface="Arial Rounded MT Bold" panose="020F0704030504030204" pitchFamily="34" charset="0"/>
                    <a:ea typeface="HY수평선B" panose="02030600000101010101" pitchFamily="18" charset="-127"/>
                    <a:cs typeface="Aharoni" panose="02010803020104030203" pitchFamily="2" charset="-79"/>
                  </a:endParaRPr>
                </a:p>
              </p:txBody>
            </p:sp>
            <p:sp>
              <p:nvSpPr>
                <p:cNvPr id="84" name="TextBox 83"/>
                <p:cNvSpPr txBox="1"/>
                <p:nvPr/>
              </p:nvSpPr>
              <p:spPr>
                <a:xfrm>
                  <a:off x="7379439" y="3698427"/>
                  <a:ext cx="827670" cy="298214"/>
                </a:xfrm>
                <a:prstGeom prst="rect">
                  <a:avLst/>
                </a:prstGeom>
                <a:noFill/>
                <a:ln w="28575">
                  <a:noFill/>
                </a:ln>
              </p:spPr>
              <p:txBody>
                <a:bodyPr wrap="none" rtlCol="0">
                  <a:spAutoFit/>
                </a:bodyPr>
                <a:lstStyle/>
                <a:p>
                  <a:r>
                    <a:rPr lang="en-US" altLang="ko-KR" sz="1200" b="1" dirty="0" smtClean="0">
                      <a:solidFill>
                        <a:srgbClr val="00B050"/>
                      </a:solidFill>
                      <a:latin typeface="Arial Rounded MT Bold" panose="020F0704030504030204" pitchFamily="34" charset="0"/>
                      <a:ea typeface="HY수평선B" panose="02030600000101010101" pitchFamily="18" charset="-127"/>
                      <a:cs typeface="Aharoni" panose="02010803020104030203" pitchFamily="2" charset="-79"/>
                    </a:rPr>
                    <a:t>Age 100</a:t>
                  </a:r>
                  <a:endParaRPr lang="ko-KR" altLang="en-US" sz="1200" b="1" dirty="0">
                    <a:solidFill>
                      <a:srgbClr val="00B050"/>
                    </a:solidFill>
                    <a:latin typeface="Arial Rounded MT Bold" panose="020F0704030504030204" pitchFamily="34" charset="0"/>
                    <a:ea typeface="HY수평선B" panose="02030600000101010101" pitchFamily="18" charset="-127"/>
                    <a:cs typeface="Aharoni" panose="02010803020104030203" pitchFamily="2" charset="-79"/>
                  </a:endParaRPr>
                </a:p>
              </p:txBody>
            </p:sp>
          </p:grpSp>
        </p:grpSp>
      </p:grpSp>
      <p:sp>
        <p:nvSpPr>
          <p:cNvPr id="4" name="TextBox 3"/>
          <p:cNvSpPr txBox="1"/>
          <p:nvPr/>
        </p:nvSpPr>
        <p:spPr>
          <a:xfrm>
            <a:off x="1043608" y="2996952"/>
            <a:ext cx="1787669" cy="369332"/>
          </a:xfrm>
          <a:prstGeom prst="rect">
            <a:avLst/>
          </a:prstGeom>
          <a:solidFill>
            <a:schemeClr val="accent5">
              <a:lumMod val="20000"/>
              <a:lumOff val="80000"/>
            </a:schemeClr>
          </a:solidFill>
        </p:spPr>
        <p:txBody>
          <a:bodyPr wrap="none" rtlCol="0">
            <a:spAutoFit/>
          </a:bodyPr>
          <a:lstStyle/>
          <a:p>
            <a:r>
              <a:rPr lang="en-US" altLang="ko-KR" dirty="0" smtClean="0">
                <a:latin typeface="Arial Rounded MT Bold" panose="020F0704030504030204" pitchFamily="34" charset="0"/>
                <a:cs typeface="Aharoni" panose="02010803020104030203" pitchFamily="2" charset="-79"/>
              </a:rPr>
              <a:t>Holy Marriage</a:t>
            </a:r>
            <a:endParaRPr lang="ko-KR" altLang="en-US" dirty="0">
              <a:latin typeface="Arial Rounded MT Bold" panose="020F0704030504030204" pitchFamily="34" charset="0"/>
              <a:cs typeface="Aharoni" panose="02010803020104030203" pitchFamily="2" charset="-79"/>
            </a:endParaRPr>
          </a:p>
        </p:txBody>
      </p:sp>
      <p:sp>
        <p:nvSpPr>
          <p:cNvPr id="5" name="TextBox 4"/>
          <p:cNvSpPr txBox="1"/>
          <p:nvPr/>
        </p:nvSpPr>
        <p:spPr>
          <a:xfrm>
            <a:off x="1979712" y="4221088"/>
            <a:ext cx="1512168" cy="1600438"/>
          </a:xfrm>
          <a:prstGeom prst="rect">
            <a:avLst/>
          </a:prstGeom>
          <a:solidFill>
            <a:schemeClr val="accent6">
              <a:lumMod val="20000"/>
              <a:lumOff val="80000"/>
            </a:schemeClr>
          </a:solidFill>
        </p:spPr>
        <p:txBody>
          <a:bodyPr wrap="square" rtlCol="0">
            <a:spAutoFit/>
          </a:bodyPr>
          <a:lstStyle/>
          <a:p>
            <a:r>
              <a:rPr lang="en-US" altLang="ko-KR" sz="1400" dirty="0" smtClean="0">
                <a:solidFill>
                  <a:schemeClr val="accent6">
                    <a:lumMod val="50000"/>
                  </a:schemeClr>
                </a:solidFill>
                <a:latin typeface="Arial Rounded MT Bold" panose="020F0704030504030204" pitchFamily="34" charset="0"/>
                <a:cs typeface="Aharoni" panose="02010803020104030203" pitchFamily="2" charset="-79"/>
              </a:rPr>
              <a:t>Washington Monument</a:t>
            </a:r>
          </a:p>
          <a:p>
            <a:r>
              <a:rPr lang="en-US" altLang="ko-KR" sz="1400" dirty="0" smtClean="0">
                <a:latin typeface="Arial Rounded MT Bold" panose="020F0704030504030204" pitchFamily="34" charset="0"/>
                <a:cs typeface="Aharoni" panose="02010803020104030203" pitchFamily="2" charset="-79"/>
              </a:rPr>
              <a:t>Rally(</a:t>
            </a:r>
            <a:r>
              <a:rPr lang="en-US" altLang="ko-KR" sz="1400" dirty="0" smtClean="0">
                <a:latin typeface="Arial Rounded MT Bold" panose="020F0704030504030204" pitchFamily="34" charset="0"/>
                <a:ea typeface="HY수평선B" panose="02030600000101010101" pitchFamily="18" charset="-127"/>
                <a:cs typeface="Aharoni" panose="02010803020104030203" pitchFamily="2" charset="-79"/>
              </a:rPr>
              <a:t>age </a:t>
            </a:r>
            <a:r>
              <a:rPr lang="en-US" altLang="ko-KR" sz="1400" dirty="0" smtClean="0">
                <a:latin typeface="Arial Rounded MT Bold" panose="020F0704030504030204" pitchFamily="34" charset="0"/>
                <a:cs typeface="Aharoni" panose="02010803020104030203" pitchFamily="2" charset="-79"/>
              </a:rPr>
              <a:t>57)</a:t>
            </a:r>
          </a:p>
          <a:p>
            <a:endParaRPr lang="en-US" altLang="ko-KR" sz="1400" dirty="0" smtClean="0">
              <a:latin typeface="Arial Rounded MT Bold" panose="020F0704030504030204" pitchFamily="34" charset="0"/>
              <a:cs typeface="Aharoni" panose="02010803020104030203" pitchFamily="2" charset="-79"/>
            </a:endParaRPr>
          </a:p>
          <a:p>
            <a:r>
              <a:rPr lang="en-US" altLang="ko-KR" sz="1400" dirty="0" smtClean="0">
                <a:latin typeface="Arial Rounded MT Bold" panose="020F0704030504030204" pitchFamily="34" charset="0"/>
                <a:cs typeface="Aharoni" panose="02010803020104030203" pitchFamily="2" charset="-79"/>
              </a:rPr>
              <a:t>Led the Mental Revolution in America</a:t>
            </a:r>
          </a:p>
        </p:txBody>
      </p:sp>
      <p:sp>
        <p:nvSpPr>
          <p:cNvPr id="12" name="TextBox 11"/>
          <p:cNvSpPr txBox="1"/>
          <p:nvPr/>
        </p:nvSpPr>
        <p:spPr>
          <a:xfrm>
            <a:off x="3203848" y="4221088"/>
            <a:ext cx="1022406" cy="738664"/>
          </a:xfrm>
          <a:prstGeom prst="rect">
            <a:avLst/>
          </a:prstGeom>
          <a:solidFill>
            <a:schemeClr val="accent5">
              <a:lumMod val="20000"/>
              <a:lumOff val="80000"/>
            </a:schemeClr>
          </a:solidFill>
        </p:spPr>
        <p:txBody>
          <a:bodyPr wrap="square" rtlCol="0">
            <a:spAutoFit/>
          </a:bodyPr>
          <a:lstStyle/>
          <a:p>
            <a:r>
              <a:rPr lang="en-US" altLang="ko-KR" sz="1400" dirty="0" smtClean="0">
                <a:latin typeface="Arial Rounded MT Bold" panose="020F0704030504030204" pitchFamily="34" charset="0"/>
                <a:cs typeface="Aharoni" panose="02010803020104030203" pitchFamily="2" charset="-79"/>
              </a:rPr>
              <a:t>Danbury Prison</a:t>
            </a:r>
          </a:p>
          <a:p>
            <a:r>
              <a:rPr lang="en-US" altLang="ko-KR" sz="1400" dirty="0" smtClean="0">
                <a:latin typeface="Arial Rounded MT Bold" panose="020F0704030504030204" pitchFamily="34" charset="0"/>
                <a:cs typeface="Aharoni" panose="02010803020104030203" pitchFamily="2" charset="-79"/>
              </a:rPr>
              <a:t>(age 65)</a:t>
            </a:r>
            <a:endParaRPr lang="ko-KR" altLang="en-US" sz="1400" dirty="0" smtClean="0">
              <a:latin typeface="Arial Rounded MT Bold" panose="020F0704030504030204" pitchFamily="34" charset="0"/>
              <a:cs typeface="Aharoni" panose="02010803020104030203" pitchFamily="2" charset="-79"/>
            </a:endParaRPr>
          </a:p>
        </p:txBody>
      </p:sp>
      <p:sp>
        <p:nvSpPr>
          <p:cNvPr id="13" name="TextBox 12"/>
          <p:cNvSpPr txBox="1"/>
          <p:nvPr/>
        </p:nvSpPr>
        <p:spPr>
          <a:xfrm>
            <a:off x="3276600" y="2492896"/>
            <a:ext cx="3879588" cy="830997"/>
          </a:xfrm>
          <a:prstGeom prst="rect">
            <a:avLst/>
          </a:prstGeom>
          <a:solidFill>
            <a:schemeClr val="accent6">
              <a:lumMod val="20000"/>
              <a:lumOff val="80000"/>
            </a:schemeClr>
          </a:solidFill>
        </p:spPr>
        <p:txBody>
          <a:bodyPr wrap="none" rtlCol="0">
            <a:spAutoFit/>
          </a:bodyPr>
          <a:lstStyle/>
          <a:p>
            <a:r>
              <a:rPr lang="en-US" altLang="ko-KR" sz="1600" dirty="0" smtClean="0">
                <a:solidFill>
                  <a:schemeClr val="accent6">
                    <a:lumMod val="50000"/>
                  </a:schemeClr>
                </a:solidFill>
                <a:latin typeface="Arial Rounded MT Bold" panose="020F0704030504030204" pitchFamily="34" charset="0"/>
                <a:cs typeface="Aharoni" panose="02010803020104030203" pitchFamily="2" charset="-79"/>
              </a:rPr>
              <a:t>Olympic Stadium</a:t>
            </a:r>
            <a:endParaRPr lang="en-US" altLang="ko-KR" sz="1600" dirty="0" smtClean="0">
              <a:latin typeface="Arial Rounded MT Bold" panose="020F0704030504030204" pitchFamily="34" charset="0"/>
              <a:cs typeface="Aharoni" panose="02010803020104030203" pitchFamily="2" charset="-79"/>
            </a:endParaRPr>
          </a:p>
          <a:p>
            <a:r>
              <a:rPr lang="en-US" altLang="ko-KR" sz="1600" dirty="0" smtClean="0">
                <a:latin typeface="Arial Rounded MT Bold" panose="020F0704030504030204" pitchFamily="34" charset="0"/>
                <a:cs typeface="Aharoni" panose="02010803020104030203" pitchFamily="2" charset="-79"/>
              </a:rPr>
              <a:t>Founding of Women’s Federation</a:t>
            </a:r>
            <a:endParaRPr lang="ko-KR" altLang="en-US" sz="1600" dirty="0" smtClean="0">
              <a:latin typeface="Arial Rounded MT Bold" panose="020F0704030504030204" pitchFamily="34" charset="0"/>
              <a:cs typeface="Aharoni" panose="02010803020104030203" pitchFamily="2" charset="-79"/>
            </a:endParaRPr>
          </a:p>
          <a:p>
            <a:r>
              <a:rPr lang="en-US" altLang="ko-KR" sz="1600" dirty="0" smtClean="0">
                <a:latin typeface="Arial Rounded MT Bold" panose="020F0704030504030204" pitchFamily="34" charset="0"/>
                <a:cs typeface="Aharoni" panose="02010803020104030203" pitchFamily="2" charset="-79"/>
              </a:rPr>
              <a:t>Proclamation of True Parents(</a:t>
            </a:r>
            <a:r>
              <a:rPr lang="en-US" altLang="ko-KR" sz="1600" dirty="0" smtClean="0">
                <a:latin typeface="Arial Rounded MT Bold" panose="020F0704030504030204" pitchFamily="34" charset="0"/>
                <a:ea typeface="HY수평선B" panose="02030600000101010101" pitchFamily="18" charset="-127"/>
                <a:cs typeface="Aharoni" panose="02010803020104030203" pitchFamily="2" charset="-79"/>
              </a:rPr>
              <a:t>age </a:t>
            </a:r>
            <a:r>
              <a:rPr lang="en-US" altLang="ko-KR" sz="1600" dirty="0" smtClean="0">
                <a:latin typeface="Arial Rounded MT Bold" panose="020F0704030504030204" pitchFamily="34" charset="0"/>
                <a:cs typeface="Aharoni" panose="02010803020104030203" pitchFamily="2" charset="-79"/>
              </a:rPr>
              <a:t>73)</a:t>
            </a:r>
          </a:p>
        </p:txBody>
      </p:sp>
      <p:sp>
        <p:nvSpPr>
          <p:cNvPr id="14" name="TextBox 13"/>
          <p:cNvSpPr txBox="1"/>
          <p:nvPr/>
        </p:nvSpPr>
        <p:spPr>
          <a:xfrm>
            <a:off x="4067944" y="3933056"/>
            <a:ext cx="1440161" cy="2462213"/>
          </a:xfrm>
          <a:prstGeom prst="rect">
            <a:avLst/>
          </a:prstGeom>
          <a:solidFill>
            <a:schemeClr val="accent6">
              <a:lumMod val="20000"/>
              <a:lumOff val="80000"/>
            </a:schemeClr>
          </a:solidFill>
        </p:spPr>
        <p:txBody>
          <a:bodyPr wrap="square" rtlCol="0">
            <a:spAutoFit/>
          </a:bodyPr>
          <a:lstStyle/>
          <a:p>
            <a:r>
              <a:rPr lang="en-US" altLang="ko-KR" sz="1400" dirty="0" err="1" smtClean="0">
                <a:solidFill>
                  <a:schemeClr val="accent6">
                    <a:lumMod val="50000"/>
                  </a:schemeClr>
                </a:solidFill>
                <a:latin typeface="Arial Rounded MT Bold" panose="020F0704030504030204" pitchFamily="34" charset="0"/>
                <a:cs typeface="Aharoni" panose="02010803020104030203" pitchFamily="2" charset="-79"/>
              </a:rPr>
              <a:t>Heungnam</a:t>
            </a:r>
            <a:r>
              <a:rPr lang="en-US" altLang="ko-KR" sz="1400" dirty="0" smtClean="0">
                <a:solidFill>
                  <a:schemeClr val="accent6">
                    <a:lumMod val="50000"/>
                  </a:schemeClr>
                </a:solidFill>
                <a:latin typeface="Arial Rounded MT Bold" panose="020F0704030504030204" pitchFamily="34" charset="0"/>
                <a:cs typeface="Aharoni" panose="02010803020104030203" pitchFamily="2" charset="-79"/>
              </a:rPr>
              <a:t> Premier Palace</a:t>
            </a:r>
            <a:endParaRPr lang="en-US" altLang="ko-KR" sz="1400" dirty="0" smtClean="0">
              <a:latin typeface="Arial Rounded MT Bold" panose="020F0704030504030204" pitchFamily="34" charset="0"/>
              <a:cs typeface="Aharoni" panose="02010803020104030203" pitchFamily="2" charset="-79"/>
            </a:endParaRPr>
          </a:p>
          <a:p>
            <a:endParaRPr lang="en-US" altLang="ko-KR" sz="1400" dirty="0" smtClean="0">
              <a:latin typeface="Arial Rounded MT Bold" panose="020F0704030504030204" pitchFamily="34" charset="0"/>
              <a:cs typeface="Aharoni" panose="02010803020104030203" pitchFamily="2" charset="-79"/>
            </a:endParaRPr>
          </a:p>
          <a:p>
            <a:r>
              <a:rPr lang="en-US" altLang="ko-KR" sz="1400" dirty="0" smtClean="0">
                <a:latin typeface="Arial Rounded MT Bold" panose="020F0704030504030204" pitchFamily="34" charset="0"/>
                <a:cs typeface="Aharoni" panose="02010803020104030203" pitchFamily="2" charset="-79"/>
              </a:rPr>
              <a:t>Meeting Kim Il-sung: lay the foundation for North &amp; South Unification</a:t>
            </a:r>
          </a:p>
          <a:p>
            <a:r>
              <a:rPr lang="en-US" altLang="ko-KR" sz="1400" dirty="0" smtClean="0">
                <a:latin typeface="Arial Rounded MT Bold" panose="020F0704030504030204" pitchFamily="34" charset="0"/>
                <a:cs typeface="Aharoni" panose="02010803020104030203" pitchFamily="2" charset="-79"/>
              </a:rPr>
              <a:t>(age 72)</a:t>
            </a:r>
            <a:endParaRPr lang="ko-KR" altLang="en-US" sz="1400" dirty="0" smtClean="0">
              <a:latin typeface="Arial Rounded MT Bold" panose="020F0704030504030204" pitchFamily="34" charset="0"/>
              <a:cs typeface="Aharoni" panose="02010803020104030203" pitchFamily="2" charset="-79"/>
            </a:endParaRPr>
          </a:p>
        </p:txBody>
      </p:sp>
      <p:sp>
        <p:nvSpPr>
          <p:cNvPr id="15" name="TextBox 14"/>
          <p:cNvSpPr txBox="1"/>
          <p:nvPr/>
        </p:nvSpPr>
        <p:spPr>
          <a:xfrm>
            <a:off x="5467709" y="3933056"/>
            <a:ext cx="3640795" cy="2893100"/>
          </a:xfrm>
          <a:prstGeom prst="rect">
            <a:avLst/>
          </a:prstGeom>
          <a:solidFill>
            <a:schemeClr val="accent5">
              <a:lumMod val="20000"/>
              <a:lumOff val="80000"/>
              <a:alpha val="83000"/>
            </a:schemeClr>
          </a:solidFill>
        </p:spPr>
        <p:txBody>
          <a:bodyPr wrap="square" rtlCol="0">
            <a:spAutoFit/>
          </a:bodyPr>
          <a:lstStyle/>
          <a:p>
            <a:r>
              <a:rPr lang="en-US" altLang="ko-KR" sz="1400" dirty="0" err="1" smtClean="0">
                <a:solidFill>
                  <a:schemeClr val="accent6">
                    <a:lumMod val="50000"/>
                  </a:schemeClr>
                </a:solidFill>
                <a:latin typeface="Arial Rounded MT Bold" panose="020F0704030504030204" pitchFamily="34" charset="0"/>
                <a:cs typeface="Aharoni" panose="02010803020104030203" pitchFamily="2" charset="-79"/>
              </a:rPr>
              <a:t>Cheongpyeong</a:t>
            </a:r>
            <a:r>
              <a:rPr lang="en-US" altLang="ko-KR" sz="1400" dirty="0" smtClean="0">
                <a:solidFill>
                  <a:schemeClr val="accent6">
                    <a:lumMod val="50000"/>
                  </a:schemeClr>
                </a:solidFill>
                <a:latin typeface="Arial Rounded MT Bold" panose="020F0704030504030204" pitchFamily="34" charset="0"/>
                <a:cs typeface="Aharoni" panose="02010803020104030203" pitchFamily="2" charset="-79"/>
              </a:rPr>
              <a:t> Holy Ground</a:t>
            </a:r>
          </a:p>
          <a:p>
            <a:endParaRPr lang="en-US" altLang="ko-KR" sz="1400" dirty="0" smtClean="0">
              <a:latin typeface="Arial Rounded MT Bold" panose="020F0704030504030204" pitchFamily="34" charset="0"/>
              <a:cs typeface="Aharoni" panose="02010803020104030203" pitchFamily="2" charset="-79"/>
            </a:endParaRPr>
          </a:p>
          <a:p>
            <a:r>
              <a:rPr lang="en-US" altLang="ko-KR" sz="1400" dirty="0" smtClean="0">
                <a:latin typeface="Arial Rounded MT Bold" panose="020F0704030504030204" pitchFamily="34" charset="0"/>
                <a:cs typeface="Aharoni" panose="02010803020104030203" pitchFamily="2" charset="-79"/>
              </a:rPr>
              <a:t>Start Ancestor Liberation </a:t>
            </a:r>
          </a:p>
          <a:p>
            <a:r>
              <a:rPr lang="en-US" altLang="ko-KR" sz="1400" dirty="0" smtClean="0">
                <a:latin typeface="Arial Rounded MT Bold" panose="020F0704030504030204" pitchFamily="34" charset="0"/>
                <a:cs typeface="Aharoni" panose="02010803020104030203" pitchFamily="2" charset="-79"/>
              </a:rPr>
              <a:t>&amp; Blessing (age 78)</a:t>
            </a:r>
          </a:p>
          <a:p>
            <a:r>
              <a:rPr lang="en-US" altLang="ko-KR" sz="1400" dirty="0" smtClean="0">
                <a:latin typeface="Arial Rounded MT Bold" panose="020F0704030504030204" pitchFamily="34" charset="0"/>
                <a:cs typeface="Aharoni" panose="02010803020104030203" pitchFamily="2" charset="-79"/>
              </a:rPr>
              <a:t>Coronation Ceremony for</a:t>
            </a:r>
          </a:p>
          <a:p>
            <a:r>
              <a:rPr lang="en-US" altLang="ko-KR" sz="1400" dirty="0" smtClean="0">
                <a:latin typeface="Arial Rounded MT Bold" panose="020F0704030504030204" pitchFamily="34" charset="0"/>
                <a:cs typeface="Aharoni" panose="02010803020104030203" pitchFamily="2" charset="-79"/>
              </a:rPr>
              <a:t> the Kingship of God</a:t>
            </a:r>
            <a:r>
              <a:rPr lang="ko-KR" altLang="en-US" sz="1400" dirty="0" smtClean="0">
                <a:latin typeface="Arial Rounded MT Bold" panose="020F0704030504030204" pitchFamily="34" charset="0"/>
                <a:cs typeface="Aharoni" panose="02010803020104030203" pitchFamily="2" charset="-79"/>
              </a:rPr>
              <a:t> </a:t>
            </a:r>
            <a:r>
              <a:rPr lang="en-US" altLang="ko-KR" sz="1400" dirty="0" smtClean="0">
                <a:latin typeface="Arial Rounded MT Bold" panose="020F0704030504030204" pitchFamily="34" charset="0"/>
                <a:cs typeface="Aharoni" panose="02010803020104030203" pitchFamily="2" charset="-79"/>
              </a:rPr>
              <a:t>(age 82)</a:t>
            </a:r>
          </a:p>
          <a:p>
            <a:r>
              <a:rPr lang="en-US" altLang="ko-KR" sz="1400" dirty="0" smtClean="0">
                <a:latin typeface="Arial Rounded MT Bold" panose="020F0704030504030204" pitchFamily="34" charset="0"/>
                <a:cs typeface="Aharoni" panose="02010803020104030203" pitchFamily="2" charset="-79"/>
              </a:rPr>
              <a:t>Coronation of the Blessed Family King</a:t>
            </a:r>
          </a:p>
          <a:p>
            <a:r>
              <a:rPr lang="ko-KR" altLang="en-US" sz="1400" dirty="0" smtClean="0">
                <a:latin typeface="Arial Rounded MT Bold" panose="020F0704030504030204" pitchFamily="34" charset="0"/>
                <a:cs typeface="Aharoni" panose="02010803020104030203" pitchFamily="2" charset="-79"/>
              </a:rPr>
              <a:t> </a:t>
            </a:r>
            <a:r>
              <a:rPr lang="en-US" altLang="ko-KR" sz="1400" dirty="0" smtClean="0">
                <a:latin typeface="Arial Rounded MT Bold" panose="020F0704030504030204" pitchFamily="34" charset="0"/>
                <a:cs typeface="Aharoni" panose="02010803020104030203" pitchFamily="2" charset="-79"/>
              </a:rPr>
              <a:t>(age 84)</a:t>
            </a:r>
          </a:p>
          <a:p>
            <a:r>
              <a:rPr lang="en-US" altLang="ko-KR" sz="1400" dirty="0" smtClean="0">
                <a:latin typeface="Arial Rounded MT Bold" panose="020F0704030504030204" pitchFamily="34" charset="0"/>
                <a:cs typeface="Aharoni" panose="02010803020104030203" pitchFamily="2" charset="-79"/>
              </a:rPr>
              <a:t>Coronation and Entering </a:t>
            </a:r>
            <a:r>
              <a:rPr lang="en-US" altLang="ko-KR" sz="1400" dirty="0" err="1" smtClean="0">
                <a:latin typeface="Arial Rounded MT Bold" panose="020F0704030504030204" pitchFamily="34" charset="0"/>
                <a:cs typeface="Aharoni" panose="02010803020104030203" pitchFamily="2" charset="-79"/>
              </a:rPr>
              <a:t>Cheon</a:t>
            </a:r>
            <a:r>
              <a:rPr lang="en-US" altLang="ko-KR" sz="1400" dirty="0" smtClean="0">
                <a:latin typeface="Arial Rounded MT Bold" panose="020F0704030504030204" pitchFamily="34" charset="0"/>
                <a:cs typeface="Aharoni" panose="02010803020104030203" pitchFamily="2" charset="-79"/>
              </a:rPr>
              <a:t> </a:t>
            </a:r>
            <a:r>
              <a:rPr lang="en-US" altLang="ko-KR" sz="1400" dirty="0" err="1" smtClean="0">
                <a:latin typeface="Arial Rounded MT Bold" panose="020F0704030504030204" pitchFamily="34" charset="0"/>
                <a:cs typeface="Aharoni" panose="02010803020104030203" pitchFamily="2" charset="-79"/>
              </a:rPr>
              <a:t>Jeong</a:t>
            </a:r>
            <a:r>
              <a:rPr lang="en-US" altLang="ko-KR" sz="1400" dirty="0" smtClean="0">
                <a:latin typeface="Arial Rounded MT Bold" panose="020F0704030504030204" pitchFamily="34" charset="0"/>
                <a:cs typeface="Aharoni" panose="02010803020104030203" pitchFamily="2" charset="-79"/>
              </a:rPr>
              <a:t> Gung (age 87)</a:t>
            </a:r>
          </a:p>
          <a:p>
            <a:r>
              <a:rPr lang="en-US" altLang="ko-KR" sz="1400" dirty="0" smtClean="0">
                <a:latin typeface="Arial Rounded MT Bold" panose="020F0704030504030204" pitchFamily="34" charset="0"/>
                <a:cs typeface="Aharoni" panose="02010803020104030203" pitchFamily="2" charset="-79"/>
              </a:rPr>
              <a:t>Founding of True Parent</a:t>
            </a:r>
            <a:r>
              <a:rPr lang="ko-KR" altLang="en-US" sz="1400" dirty="0" smtClean="0">
                <a:latin typeface="Arial Rounded MT Bold" panose="020F0704030504030204" pitchFamily="34" charset="0"/>
                <a:cs typeface="Aharoni" panose="02010803020104030203" pitchFamily="2" charset="-79"/>
              </a:rPr>
              <a:t> </a:t>
            </a:r>
            <a:r>
              <a:rPr lang="en-US" altLang="ko-KR" sz="1400" dirty="0" smtClean="0">
                <a:latin typeface="Arial Rounded MT Bold" panose="020F0704030504030204" pitchFamily="34" charset="0"/>
                <a:cs typeface="Aharoni" panose="02010803020104030203" pitchFamily="2" charset="-79"/>
              </a:rPr>
              <a:t>UN (age 90)</a:t>
            </a:r>
          </a:p>
          <a:p>
            <a:r>
              <a:rPr lang="en-US" altLang="ko-KR" sz="1400" dirty="0" smtClean="0">
                <a:latin typeface="Arial Rounded MT Bold" panose="020F0704030504030204" pitchFamily="34" charset="0"/>
                <a:cs typeface="Aharoni" panose="02010803020104030203" pitchFamily="2" charset="-79"/>
              </a:rPr>
              <a:t>Completed Settlement of Cosmic True Parents</a:t>
            </a:r>
            <a:r>
              <a:rPr lang="ko-KR" altLang="en-US" sz="1400" dirty="0" smtClean="0">
                <a:latin typeface="Arial Rounded MT Bold" panose="020F0704030504030204" pitchFamily="34" charset="0"/>
                <a:cs typeface="Aharoni" panose="02010803020104030203" pitchFamily="2" charset="-79"/>
              </a:rPr>
              <a:t> </a:t>
            </a:r>
            <a:r>
              <a:rPr lang="en-US" altLang="ko-KR" sz="1400" dirty="0" smtClean="0">
                <a:latin typeface="Arial Rounded MT Bold" panose="020F0704030504030204" pitchFamily="34" charset="0"/>
                <a:cs typeface="Aharoni" panose="02010803020104030203" pitchFamily="2" charset="-79"/>
              </a:rPr>
              <a:t>(age 91)</a:t>
            </a:r>
            <a:endParaRPr lang="ko-KR" altLang="en-US" sz="1400" dirty="0" smtClean="0">
              <a:latin typeface="Arial Rounded MT Bold" panose="020F0704030504030204" pitchFamily="34" charset="0"/>
              <a:cs typeface="Aharoni" panose="02010803020104030203" pitchFamily="2" charset="-79"/>
            </a:endParaRPr>
          </a:p>
        </p:txBody>
      </p:sp>
      <p:sp>
        <p:nvSpPr>
          <p:cNvPr id="17" name="TextBox 16"/>
          <p:cNvSpPr txBox="1"/>
          <p:nvPr/>
        </p:nvSpPr>
        <p:spPr>
          <a:xfrm>
            <a:off x="7380312" y="2636912"/>
            <a:ext cx="1816523" cy="584775"/>
          </a:xfrm>
          <a:prstGeom prst="rect">
            <a:avLst/>
          </a:prstGeom>
          <a:solidFill>
            <a:schemeClr val="accent6">
              <a:lumMod val="20000"/>
              <a:lumOff val="80000"/>
            </a:schemeClr>
          </a:solidFill>
        </p:spPr>
        <p:txBody>
          <a:bodyPr wrap="none" rtlCol="0">
            <a:spAutoFit/>
          </a:bodyPr>
          <a:lstStyle/>
          <a:p>
            <a:r>
              <a:rPr lang="en-US" altLang="ko-KR" sz="1600" dirty="0" err="1" smtClean="0">
                <a:solidFill>
                  <a:srgbClr val="0000FF"/>
                </a:solidFill>
                <a:latin typeface="Arial Rounded MT Bold" panose="020F0704030504030204" pitchFamily="34" charset="0"/>
                <a:cs typeface="Aharoni" panose="02010803020104030203" pitchFamily="2" charset="-79"/>
              </a:rPr>
              <a:t>Seonghwa</a:t>
            </a:r>
            <a:r>
              <a:rPr lang="ko-KR" altLang="en-US" sz="1600" dirty="0" smtClean="0">
                <a:solidFill>
                  <a:srgbClr val="0000FF"/>
                </a:solidFill>
                <a:latin typeface="Arial Rounded MT Bold" panose="020F0704030504030204" pitchFamily="34" charset="0"/>
                <a:cs typeface="Aharoni" panose="02010803020104030203" pitchFamily="2" charset="-79"/>
              </a:rPr>
              <a:t>(聖華) </a:t>
            </a:r>
            <a:endParaRPr lang="en-US" altLang="ko-KR" sz="1600" dirty="0" smtClean="0">
              <a:solidFill>
                <a:srgbClr val="0000FF"/>
              </a:solidFill>
              <a:latin typeface="Arial Rounded MT Bold" panose="020F0704030504030204" pitchFamily="34" charset="0"/>
              <a:cs typeface="Aharoni" panose="02010803020104030203" pitchFamily="2" charset="-79"/>
            </a:endParaRPr>
          </a:p>
          <a:p>
            <a:r>
              <a:rPr lang="en-US" altLang="ko-KR" sz="1600" dirty="0" smtClean="0">
                <a:solidFill>
                  <a:srgbClr val="0000FF"/>
                </a:solidFill>
                <a:latin typeface="Arial Rounded MT Bold" panose="020F0704030504030204" pitchFamily="34" charset="0"/>
                <a:cs typeface="Aharoni" panose="02010803020104030203" pitchFamily="2" charset="-79"/>
              </a:rPr>
              <a:t>(</a:t>
            </a:r>
            <a:r>
              <a:rPr lang="en-US" altLang="ko-KR" sz="1600" dirty="0" smtClean="0">
                <a:solidFill>
                  <a:srgbClr val="0000FF"/>
                </a:solidFill>
                <a:latin typeface="Arial Rounded MT Bold" panose="020F0704030504030204" pitchFamily="34" charset="0"/>
                <a:ea typeface="HY수평선B" panose="02030600000101010101" pitchFamily="18" charset="-127"/>
                <a:cs typeface="Aharoni" panose="02010803020104030203" pitchFamily="2" charset="-79"/>
              </a:rPr>
              <a:t>age </a:t>
            </a:r>
            <a:r>
              <a:rPr lang="en-US" altLang="ko-KR" sz="1600" dirty="0" smtClean="0">
                <a:solidFill>
                  <a:srgbClr val="0000FF"/>
                </a:solidFill>
                <a:latin typeface="Arial Rounded MT Bold" panose="020F0704030504030204" pitchFamily="34" charset="0"/>
                <a:cs typeface="Aharoni" panose="02010803020104030203" pitchFamily="2" charset="-79"/>
              </a:rPr>
              <a:t>93)</a:t>
            </a:r>
            <a:endParaRPr lang="ko-KR" altLang="en-US" sz="1600" dirty="0">
              <a:solidFill>
                <a:srgbClr val="0000FF"/>
              </a:solidFill>
              <a:latin typeface="Arial Rounded MT Bold" panose="020F0704030504030204" pitchFamily="34" charset="0"/>
              <a:cs typeface="Aharoni" panose="02010803020104030203" pitchFamily="2" charset="-79"/>
            </a:endParaRPr>
          </a:p>
        </p:txBody>
      </p:sp>
      <p:sp>
        <p:nvSpPr>
          <p:cNvPr id="47" name="TextBox 46"/>
          <p:cNvSpPr txBox="1"/>
          <p:nvPr/>
        </p:nvSpPr>
        <p:spPr>
          <a:xfrm>
            <a:off x="5220072" y="1556792"/>
            <a:ext cx="4041427" cy="830997"/>
          </a:xfrm>
          <a:prstGeom prst="rect">
            <a:avLst/>
          </a:prstGeom>
          <a:solidFill>
            <a:schemeClr val="accent6">
              <a:lumMod val="20000"/>
              <a:lumOff val="80000"/>
            </a:schemeClr>
          </a:solidFill>
        </p:spPr>
        <p:txBody>
          <a:bodyPr wrap="none" rtlCol="0">
            <a:spAutoFit/>
          </a:bodyPr>
          <a:lstStyle/>
          <a:p>
            <a:r>
              <a:rPr lang="en-US" altLang="ko-KR" sz="1600" dirty="0">
                <a:solidFill>
                  <a:schemeClr val="accent6">
                    <a:lumMod val="50000"/>
                  </a:schemeClr>
                </a:solidFill>
                <a:latin typeface="Arial Rounded MT Bold" panose="020F0704030504030204" pitchFamily="34" charset="0"/>
                <a:cs typeface="Aharoni" panose="02010803020104030203" pitchFamily="2" charset="-79"/>
              </a:rPr>
              <a:t>Establishment of the TP </a:t>
            </a:r>
            <a:r>
              <a:rPr lang="en-US" altLang="ko-KR" sz="1600" dirty="0" smtClean="0">
                <a:solidFill>
                  <a:schemeClr val="accent6">
                    <a:lumMod val="50000"/>
                  </a:schemeClr>
                </a:solidFill>
                <a:latin typeface="Arial Rounded MT Bold" panose="020F0704030504030204" pitchFamily="34" charset="0"/>
                <a:cs typeface="Aharoni" panose="02010803020104030203" pitchFamily="2" charset="-79"/>
              </a:rPr>
              <a:t>UN</a:t>
            </a:r>
            <a:r>
              <a:rPr lang="en-US" altLang="ko-KR" sz="1600" dirty="0" smtClean="0">
                <a:latin typeface="Arial Rounded MT Bold" panose="020F0704030504030204" pitchFamily="34" charset="0"/>
                <a:cs typeface="Aharoni" panose="02010803020104030203" pitchFamily="2" charset="-79"/>
              </a:rPr>
              <a:t>(age90)</a:t>
            </a:r>
          </a:p>
          <a:p>
            <a:r>
              <a:rPr lang="en-US" altLang="ko-KR" sz="1600" dirty="0" smtClean="0">
                <a:solidFill>
                  <a:schemeClr val="accent6">
                    <a:lumMod val="50000"/>
                  </a:schemeClr>
                </a:solidFill>
                <a:latin typeface="Arial Rounded MT Bold" panose="020F0704030504030204" pitchFamily="34" charset="0"/>
                <a:cs typeface="Aharoni" panose="02010803020104030203" pitchFamily="2" charset="-79"/>
              </a:rPr>
              <a:t>Completion </a:t>
            </a:r>
            <a:r>
              <a:rPr lang="en-US" altLang="ko-KR" sz="1600" dirty="0">
                <a:solidFill>
                  <a:schemeClr val="accent6">
                    <a:lumMod val="50000"/>
                  </a:schemeClr>
                </a:solidFill>
                <a:latin typeface="Arial Rounded MT Bold" panose="020F0704030504030204" pitchFamily="34" charset="0"/>
                <a:cs typeface="Aharoni" panose="02010803020104030203" pitchFamily="2" charset="-79"/>
              </a:rPr>
              <a:t>of settlement of TP of </a:t>
            </a:r>
            <a:r>
              <a:rPr lang="en-US" altLang="ko-KR" sz="1600" dirty="0" smtClean="0">
                <a:solidFill>
                  <a:schemeClr val="accent6">
                    <a:lumMod val="50000"/>
                  </a:schemeClr>
                </a:solidFill>
                <a:latin typeface="Arial Rounded MT Bold" panose="020F0704030504030204" pitchFamily="34" charset="0"/>
                <a:cs typeface="Aharoni" panose="02010803020104030203" pitchFamily="2" charset="-79"/>
              </a:rPr>
              <a:t>HEH</a:t>
            </a:r>
          </a:p>
          <a:p>
            <a:r>
              <a:rPr lang="en-US" altLang="ko-KR" sz="1600" dirty="0" smtClean="0">
                <a:latin typeface="Arial Rounded MT Bold" panose="020F0704030504030204" pitchFamily="34" charset="0"/>
                <a:cs typeface="Aharoni" panose="02010803020104030203" pitchFamily="2" charset="-79"/>
              </a:rPr>
              <a:t>(</a:t>
            </a:r>
            <a:r>
              <a:rPr lang="en-US" altLang="ko-KR" sz="1600" dirty="0">
                <a:latin typeface="Arial Rounded MT Bold" panose="020F0704030504030204" pitchFamily="34" charset="0"/>
                <a:cs typeface="Aharoni" panose="02010803020104030203" pitchFamily="2" charset="-79"/>
              </a:rPr>
              <a:t>age91</a:t>
            </a:r>
            <a:r>
              <a:rPr lang="en-US" altLang="ko-KR" sz="1600" dirty="0" smtClean="0">
                <a:latin typeface="Arial Rounded MT Bold" panose="020F0704030504030204" pitchFamily="34" charset="0"/>
                <a:cs typeface="Aharoni" panose="02010803020104030203" pitchFamily="2" charset="-79"/>
              </a:rPr>
              <a:t>)</a:t>
            </a:r>
            <a:endParaRPr lang="ko-KR" altLang="en-US" sz="1600" dirty="0">
              <a:latin typeface="Arial Rounded MT Bold" panose="020F0704030504030204" pitchFamily="34" charset="0"/>
              <a:cs typeface="Aharoni" panose="02010803020104030203" pitchFamily="2" charset="-79"/>
            </a:endParaRPr>
          </a:p>
        </p:txBody>
      </p:sp>
      <p:sp>
        <p:nvSpPr>
          <p:cNvPr id="48" name="자유형 47"/>
          <p:cNvSpPr/>
          <p:nvPr/>
        </p:nvSpPr>
        <p:spPr>
          <a:xfrm>
            <a:off x="1308538" y="2107324"/>
            <a:ext cx="5801710" cy="3287110"/>
          </a:xfrm>
          <a:custGeom>
            <a:avLst/>
            <a:gdLst>
              <a:gd name="connsiteX0" fmla="*/ 0 w 5801710"/>
              <a:gd name="connsiteY0" fmla="*/ 2149366 h 3287110"/>
              <a:gd name="connsiteX1" fmla="*/ 1261241 w 5801710"/>
              <a:gd name="connsiteY1" fmla="*/ 620110 h 3287110"/>
              <a:gd name="connsiteX2" fmla="*/ 1891862 w 5801710"/>
              <a:gd name="connsiteY2" fmla="*/ 415159 h 3287110"/>
              <a:gd name="connsiteX3" fmla="*/ 2270234 w 5801710"/>
              <a:gd name="connsiteY3" fmla="*/ 3111062 h 3287110"/>
              <a:gd name="connsiteX4" fmla="*/ 3405352 w 5801710"/>
              <a:gd name="connsiteY4" fmla="*/ 1471448 h 3287110"/>
              <a:gd name="connsiteX5" fmla="*/ 4776952 w 5801710"/>
              <a:gd name="connsiteY5" fmla="*/ 1266497 h 3287110"/>
              <a:gd name="connsiteX6" fmla="*/ 5439103 w 5801710"/>
              <a:gd name="connsiteY6" fmla="*/ 777766 h 3287110"/>
              <a:gd name="connsiteX7" fmla="*/ 5801710 w 5801710"/>
              <a:gd name="connsiteY7" fmla="*/ 683173 h 328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01710" h="3287110">
                <a:moveTo>
                  <a:pt x="0" y="2149366"/>
                </a:moveTo>
                <a:cubicBezTo>
                  <a:pt x="472965" y="1529255"/>
                  <a:pt x="945931" y="909144"/>
                  <a:pt x="1261241" y="620110"/>
                </a:cubicBezTo>
                <a:cubicBezTo>
                  <a:pt x="1576551" y="331076"/>
                  <a:pt x="1723697" y="0"/>
                  <a:pt x="1891862" y="415159"/>
                </a:cubicBezTo>
                <a:cubicBezTo>
                  <a:pt x="2060027" y="830318"/>
                  <a:pt x="2017986" y="2935014"/>
                  <a:pt x="2270234" y="3111062"/>
                </a:cubicBezTo>
                <a:cubicBezTo>
                  <a:pt x="2522482" y="3287110"/>
                  <a:pt x="2987566" y="1778875"/>
                  <a:pt x="3405352" y="1471448"/>
                </a:cubicBezTo>
                <a:cubicBezTo>
                  <a:pt x="3823138" y="1164021"/>
                  <a:pt x="4437994" y="1382111"/>
                  <a:pt x="4776952" y="1266497"/>
                </a:cubicBezTo>
                <a:cubicBezTo>
                  <a:pt x="5115910" y="1150883"/>
                  <a:pt x="5268310" y="874987"/>
                  <a:pt x="5439103" y="777766"/>
                </a:cubicBezTo>
                <a:cubicBezTo>
                  <a:pt x="5609896" y="680545"/>
                  <a:pt x="5705803" y="681859"/>
                  <a:pt x="5801710" y="68317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Arial Rounded MT Bold" panose="020F0704030504030204" pitchFamily="34" charset="0"/>
              <a:cs typeface="Aharoni" panose="02010803020104030203" pitchFamily="2" charset="-79"/>
            </a:endParaRPr>
          </a:p>
        </p:txBody>
      </p:sp>
      <p:sp>
        <p:nvSpPr>
          <p:cNvPr id="49" name="TextBox 48"/>
          <p:cNvSpPr txBox="1"/>
          <p:nvPr/>
        </p:nvSpPr>
        <p:spPr>
          <a:xfrm>
            <a:off x="1003719" y="1043444"/>
            <a:ext cx="7164288" cy="400110"/>
          </a:xfrm>
          <a:prstGeom prst="rect">
            <a:avLst/>
          </a:prstGeom>
          <a:solidFill>
            <a:schemeClr val="accent1">
              <a:lumMod val="20000"/>
              <a:lumOff val="80000"/>
            </a:schemeClr>
          </a:solidFill>
        </p:spPr>
        <p:txBody>
          <a:bodyPr wrap="square" rtlCol="0">
            <a:spAutoFit/>
          </a:bodyPr>
          <a:lstStyle/>
          <a:p>
            <a:pPr algn="ctr"/>
            <a:r>
              <a:rPr lang="en-US" altLang="ko-KR" sz="2000" dirty="0" smtClean="0">
                <a:latin typeface="Arial Rounded MT Bold" panose="020F0704030504030204" pitchFamily="34" charset="0"/>
                <a:cs typeface="Aharoni" panose="02010803020104030203" pitchFamily="2" charset="-79"/>
              </a:rPr>
              <a:t>Ex) Compare </a:t>
            </a:r>
            <a:r>
              <a:rPr lang="en-US" altLang="ko-KR" sz="2000" dirty="0">
                <a:latin typeface="Arial Rounded MT Bold" panose="020F0704030504030204" pitchFamily="34" charset="0"/>
                <a:cs typeface="Aharoni" panose="02010803020104030203" pitchFamily="2" charset="-79"/>
              </a:rPr>
              <a:t>your life cycle with True Father’s life cycle</a:t>
            </a:r>
            <a:endParaRPr lang="ko-KR" altLang="en-US" sz="2000" dirty="0">
              <a:latin typeface="Arial Rounded MT Bold" panose="020F0704030504030204" pitchFamily="34" charset="0"/>
              <a:cs typeface="Aharoni" panose="02010803020104030203" pitchFamily="2" charset="-79"/>
            </a:endParaRPr>
          </a:p>
        </p:txBody>
      </p:sp>
      <p:sp>
        <p:nvSpPr>
          <p:cNvPr id="50" name="제목 1"/>
          <p:cNvSpPr txBox="1">
            <a:spLocks/>
          </p:cNvSpPr>
          <p:nvPr/>
        </p:nvSpPr>
        <p:spPr>
          <a:xfrm>
            <a:off x="38100" y="0"/>
            <a:ext cx="9036496" cy="1143000"/>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4000" dirty="0" smtClean="0">
                <a:effectLst>
                  <a:outerShdw blurRad="38100" dist="38100" dir="2700000" algn="tl">
                    <a:srgbClr val="000000">
                      <a:alpha val="43137"/>
                    </a:srgbClr>
                  </a:outerShdw>
                </a:effectLst>
                <a:latin typeface="Poor Richard" pitchFamily="18" charset="0"/>
              </a:rPr>
              <a:t>3. Syllabus and Program Plan by Age Group</a:t>
            </a:r>
            <a:endParaRPr lang="ko-KR" altLang="en-US" sz="4000" dirty="0">
              <a:effectLst>
                <a:outerShdw blurRad="38100" dist="38100" dir="2700000" algn="tl">
                  <a:srgbClr val="000000">
                    <a:alpha val="43137"/>
                  </a:srgbClr>
                </a:outerShdw>
              </a:effectLst>
              <a:latin typeface="Poor Richard" pitchFamily="18" charset="0"/>
            </a:endParaRPr>
          </a:p>
        </p:txBody>
      </p:sp>
      <p:sp>
        <p:nvSpPr>
          <p:cNvPr id="51" name="TextBox 50"/>
          <p:cNvSpPr txBox="1"/>
          <p:nvPr/>
        </p:nvSpPr>
        <p:spPr>
          <a:xfrm>
            <a:off x="50736" y="3140968"/>
            <a:ext cx="725125" cy="338554"/>
          </a:xfrm>
          <a:prstGeom prst="rect">
            <a:avLst/>
          </a:prstGeom>
          <a:noFill/>
          <a:ln w="19050">
            <a:noFill/>
          </a:ln>
        </p:spPr>
        <p:txBody>
          <a:bodyPr wrap="square" rtlCol="0">
            <a:spAutoFit/>
          </a:bodyPr>
          <a:lstStyle/>
          <a:p>
            <a:pPr algn="r"/>
            <a:r>
              <a:rPr lang="en-US" altLang="ko-KR" sz="1600" dirty="0" smtClean="0">
                <a:latin typeface="Arial Rounded MT Bold" panose="020F0704030504030204" pitchFamily="34" charset="0"/>
                <a:ea typeface="HY수평선B" panose="02030600000101010101" pitchFamily="18" charset="-127"/>
                <a:cs typeface="Aharoni" panose="02010803020104030203" pitchFamily="2" charset="-79"/>
              </a:rPr>
              <a:t>20</a:t>
            </a:r>
            <a:endParaRPr lang="ko-KR" altLang="en-US" sz="1600" dirty="0">
              <a:latin typeface="Arial Rounded MT Bold" panose="020F0704030504030204" pitchFamily="34" charset="0"/>
              <a:ea typeface="HY수평선B" panose="02030600000101010101" pitchFamily="18" charset="-127"/>
              <a:cs typeface="Aharoni" panose="02010803020104030203" pitchFamily="2" charset="-79"/>
            </a:endParaRPr>
          </a:p>
        </p:txBody>
      </p:sp>
      <p:sp>
        <p:nvSpPr>
          <p:cNvPr id="52" name="TextBox 51"/>
          <p:cNvSpPr txBox="1"/>
          <p:nvPr/>
        </p:nvSpPr>
        <p:spPr>
          <a:xfrm>
            <a:off x="50736" y="2514382"/>
            <a:ext cx="725125" cy="338554"/>
          </a:xfrm>
          <a:prstGeom prst="rect">
            <a:avLst/>
          </a:prstGeom>
          <a:noFill/>
          <a:ln w="19050">
            <a:noFill/>
          </a:ln>
        </p:spPr>
        <p:txBody>
          <a:bodyPr wrap="square" rtlCol="0">
            <a:spAutoFit/>
          </a:bodyPr>
          <a:lstStyle/>
          <a:p>
            <a:pPr algn="r"/>
            <a:r>
              <a:rPr lang="en-US" altLang="ko-KR" sz="1600" dirty="0" smtClean="0">
                <a:latin typeface="Arial Rounded MT Bold" panose="020F0704030504030204" pitchFamily="34" charset="0"/>
                <a:ea typeface="HY수평선B" panose="02030600000101010101" pitchFamily="18" charset="-127"/>
                <a:cs typeface="Aharoni" panose="02010803020104030203" pitchFamily="2" charset="-79"/>
              </a:rPr>
              <a:t>40</a:t>
            </a:r>
            <a:endParaRPr lang="ko-KR" altLang="en-US" sz="1600" dirty="0">
              <a:latin typeface="Arial Rounded MT Bold" panose="020F0704030504030204" pitchFamily="34" charset="0"/>
              <a:ea typeface="HY수평선B" panose="02030600000101010101" pitchFamily="18" charset="-127"/>
              <a:cs typeface="Aharoni" panose="02010803020104030203" pitchFamily="2" charset="-79"/>
            </a:endParaRPr>
          </a:p>
        </p:txBody>
      </p:sp>
      <p:sp>
        <p:nvSpPr>
          <p:cNvPr id="53" name="TextBox 52"/>
          <p:cNvSpPr txBox="1"/>
          <p:nvPr/>
        </p:nvSpPr>
        <p:spPr>
          <a:xfrm>
            <a:off x="50736" y="1916832"/>
            <a:ext cx="725125" cy="338554"/>
          </a:xfrm>
          <a:prstGeom prst="rect">
            <a:avLst/>
          </a:prstGeom>
          <a:noFill/>
          <a:ln w="19050">
            <a:noFill/>
          </a:ln>
        </p:spPr>
        <p:txBody>
          <a:bodyPr wrap="square" rtlCol="0">
            <a:spAutoFit/>
          </a:bodyPr>
          <a:lstStyle/>
          <a:p>
            <a:pPr algn="r"/>
            <a:r>
              <a:rPr lang="en-US" altLang="ko-KR" sz="1600" dirty="0">
                <a:latin typeface="Arial Rounded MT Bold" panose="020F0704030504030204" pitchFamily="34" charset="0"/>
                <a:ea typeface="HY수평선B" panose="02030600000101010101" pitchFamily="18" charset="-127"/>
                <a:cs typeface="Aharoni" panose="02010803020104030203" pitchFamily="2" charset="-79"/>
              </a:rPr>
              <a:t>6</a:t>
            </a:r>
            <a:r>
              <a:rPr lang="en-US" altLang="ko-KR" sz="1600" dirty="0" smtClean="0">
                <a:latin typeface="Arial Rounded MT Bold" panose="020F0704030504030204" pitchFamily="34" charset="0"/>
                <a:ea typeface="HY수평선B" panose="02030600000101010101" pitchFamily="18" charset="-127"/>
                <a:cs typeface="Aharoni" panose="02010803020104030203" pitchFamily="2" charset="-79"/>
              </a:rPr>
              <a:t>0</a:t>
            </a:r>
            <a:endParaRPr lang="ko-KR" altLang="en-US" sz="1600" dirty="0">
              <a:latin typeface="Arial Rounded MT Bold" panose="020F0704030504030204" pitchFamily="34" charset="0"/>
              <a:ea typeface="HY수평선B" panose="02030600000101010101" pitchFamily="18" charset="-127"/>
              <a:cs typeface="Aharoni" panose="02010803020104030203" pitchFamily="2" charset="-79"/>
            </a:endParaRPr>
          </a:p>
        </p:txBody>
      </p:sp>
    </p:spTree>
    <p:extLst>
      <p:ext uri="{BB962C8B-B14F-4D97-AF65-F5344CB8AC3E}">
        <p14:creationId xmlns:p14="http://schemas.microsoft.com/office/powerpoint/2010/main" val="1931445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p:cNvSpPr>
            <a:spLocks noGrp="1"/>
          </p:cNvSpPr>
          <p:nvPr>
            <p:ph type="title"/>
          </p:nvPr>
        </p:nvSpPr>
        <p:spPr>
          <a:xfrm>
            <a:off x="0" y="0"/>
            <a:ext cx="9036496" cy="1143000"/>
          </a:xfrm>
        </p:spPr>
        <p:txBody>
          <a:bodyPr>
            <a:noAutofit/>
          </a:bodyPr>
          <a:lstStyle/>
          <a:p>
            <a:r>
              <a:rPr lang="en-US" altLang="ko-KR" sz="4000" dirty="0">
                <a:effectLst>
                  <a:outerShdw blurRad="38100" dist="38100" dir="2700000" algn="tl">
                    <a:srgbClr val="000000">
                      <a:alpha val="43137"/>
                    </a:srgbClr>
                  </a:outerShdw>
                </a:effectLst>
                <a:latin typeface="Poor Richard" pitchFamily="18" charset="0"/>
              </a:rPr>
              <a:t>3</a:t>
            </a:r>
            <a:r>
              <a:rPr lang="en-US" altLang="ko-KR" sz="4000" dirty="0" smtClean="0">
                <a:effectLst>
                  <a:outerShdw blurRad="38100" dist="38100" dir="2700000" algn="tl">
                    <a:srgbClr val="000000">
                      <a:alpha val="43137"/>
                    </a:srgbClr>
                  </a:outerShdw>
                </a:effectLst>
                <a:latin typeface="Poor Richard" pitchFamily="18" charset="0"/>
              </a:rPr>
              <a:t>. Syllabus and Program Plan by Age Group</a:t>
            </a:r>
            <a:endParaRPr lang="ko-KR" altLang="en-US" sz="4000" dirty="0">
              <a:effectLst>
                <a:outerShdw blurRad="38100" dist="38100" dir="2700000" algn="tl">
                  <a:srgbClr val="000000">
                    <a:alpha val="43137"/>
                  </a:srgbClr>
                </a:outerShdw>
              </a:effectLst>
              <a:latin typeface="Poor Richard" pitchFamily="18" charset="0"/>
            </a:endParaRPr>
          </a:p>
        </p:txBody>
      </p:sp>
      <p:sp>
        <p:nvSpPr>
          <p:cNvPr id="3" name="내용 개체 틀 2"/>
          <p:cNvSpPr>
            <a:spLocks noGrp="1"/>
          </p:cNvSpPr>
          <p:nvPr>
            <p:ph idx="1"/>
          </p:nvPr>
        </p:nvSpPr>
        <p:spPr>
          <a:xfrm>
            <a:off x="457200" y="2204864"/>
            <a:ext cx="8229600" cy="4525963"/>
          </a:xfrm>
        </p:spPr>
        <p:txBody>
          <a:bodyPr/>
          <a:lstStyle/>
          <a:p>
            <a:pPr>
              <a:buFont typeface="Wingdings" panose="05000000000000000000" pitchFamily="2" charset="2"/>
              <a:buChar char="Ø"/>
            </a:pPr>
            <a:r>
              <a:rPr lang="en-US" altLang="ko-KR" sz="2400" dirty="0" smtClean="0">
                <a:latin typeface="Berlin Sans FB" pitchFamily="34" charset="0"/>
              </a:rPr>
              <a:t>Use easy (elementary) language</a:t>
            </a:r>
          </a:p>
          <a:p>
            <a:pPr>
              <a:lnSpc>
                <a:spcPct val="150000"/>
              </a:lnSpc>
              <a:buFont typeface="Wingdings" panose="05000000000000000000" pitchFamily="2" charset="2"/>
              <a:buChar char="Ø"/>
            </a:pPr>
            <a:r>
              <a:rPr lang="en-US" altLang="ko-KR" sz="2400" dirty="0">
                <a:latin typeface="Berlin Sans FB" pitchFamily="34" charset="0"/>
              </a:rPr>
              <a:t> </a:t>
            </a:r>
            <a:r>
              <a:rPr lang="en-US" altLang="ko-KR" sz="2400" dirty="0" smtClean="0">
                <a:latin typeface="Berlin Sans FB" pitchFamily="34" charset="0"/>
              </a:rPr>
              <a:t>Emphasize True Father’s school days </a:t>
            </a:r>
          </a:p>
          <a:p>
            <a:pPr>
              <a:lnSpc>
                <a:spcPct val="150000"/>
              </a:lnSpc>
              <a:buFont typeface="Wingdings" panose="05000000000000000000" pitchFamily="2" charset="2"/>
              <a:buChar char="Ø"/>
            </a:pPr>
            <a:r>
              <a:rPr lang="en-US" altLang="ko-KR" sz="2400" dirty="0">
                <a:latin typeface="Berlin Sans FB" pitchFamily="34" charset="0"/>
              </a:rPr>
              <a:t> </a:t>
            </a:r>
            <a:r>
              <a:rPr lang="en-US" altLang="ko-KR" sz="2400" dirty="0" smtClean="0">
                <a:latin typeface="Berlin Sans FB" pitchFamily="34" charset="0"/>
              </a:rPr>
              <a:t>Instruct them to learn his attitude towards life</a:t>
            </a:r>
          </a:p>
          <a:p>
            <a:pPr>
              <a:lnSpc>
                <a:spcPct val="150000"/>
              </a:lnSpc>
              <a:buFont typeface="Wingdings" panose="05000000000000000000" pitchFamily="2" charset="2"/>
              <a:buChar char="Ø"/>
            </a:pPr>
            <a:r>
              <a:rPr lang="en-US" altLang="ko-KR" sz="2400" dirty="0" smtClean="0">
                <a:latin typeface="Berlin Sans FB" pitchFamily="34" charset="0"/>
              </a:rPr>
              <a:t>Have them carry out an action step program so they can practice love towards their friends and neighbors</a:t>
            </a:r>
            <a:r>
              <a:rPr lang="ko-KR" altLang="en-US" sz="2400" dirty="0" smtClean="0">
                <a:latin typeface="Berlin Sans FB" pitchFamily="34" charset="0"/>
              </a:rPr>
              <a:t> </a:t>
            </a:r>
            <a:endParaRPr lang="en-US" altLang="ko-KR" sz="2400" dirty="0" smtClean="0">
              <a:latin typeface="Berlin Sans FB" pitchFamily="34" charset="0"/>
            </a:endParaRPr>
          </a:p>
          <a:p>
            <a:pPr>
              <a:lnSpc>
                <a:spcPct val="150000"/>
              </a:lnSpc>
              <a:buFont typeface="Wingdings" panose="05000000000000000000" pitchFamily="2" charset="2"/>
              <a:buChar char="Ø"/>
            </a:pPr>
            <a:r>
              <a:rPr lang="en-US" altLang="ko-KR" sz="2400" dirty="0">
                <a:latin typeface="Berlin Sans FB" pitchFamily="34" charset="0"/>
              </a:rPr>
              <a:t> </a:t>
            </a:r>
            <a:r>
              <a:rPr lang="en-US" altLang="ko-KR" sz="2400" dirty="0" smtClean="0">
                <a:latin typeface="Berlin Sans FB" pitchFamily="34" charset="0"/>
              </a:rPr>
              <a:t>Do a puppet show related to True Parent’s school life</a:t>
            </a:r>
          </a:p>
        </p:txBody>
      </p:sp>
      <p:sp>
        <p:nvSpPr>
          <p:cNvPr id="4" name="직사각형 3"/>
          <p:cNvSpPr/>
          <p:nvPr/>
        </p:nvSpPr>
        <p:spPr>
          <a:xfrm>
            <a:off x="791580" y="1124744"/>
            <a:ext cx="7596844" cy="720080"/>
          </a:xfrm>
          <a:prstGeom prst="rect">
            <a:avLst/>
          </a:prstGeom>
          <a:pattFill prst="pct20">
            <a:fgClr>
              <a:schemeClr val="accent4"/>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3200" dirty="0" smtClean="0">
                <a:solidFill>
                  <a:schemeClr val="tx1"/>
                </a:solidFill>
                <a:latin typeface="Berlin Sans FB Demi" pitchFamily="34" charset="0"/>
              </a:rPr>
              <a:t>   For Elementary Students</a:t>
            </a:r>
            <a:endParaRPr lang="ko-KR" altLang="en-US" sz="3200" dirty="0">
              <a:solidFill>
                <a:schemeClr val="tx1"/>
              </a:solidFill>
              <a:latin typeface="Berlin Sans FB Demi" pitchFamily="34" charset="0"/>
            </a:endParaRPr>
          </a:p>
        </p:txBody>
      </p:sp>
      <p:pic>
        <p:nvPicPr>
          <p:cNvPr id="6" name="그림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3" y="1628800"/>
            <a:ext cx="3623533" cy="641521"/>
          </a:xfrm>
          <a:prstGeom prst="rect">
            <a:avLst/>
          </a:prstGeom>
        </p:spPr>
      </p:pic>
    </p:spTree>
    <p:extLst>
      <p:ext uri="{BB962C8B-B14F-4D97-AF65-F5344CB8AC3E}">
        <p14:creationId xmlns:p14="http://schemas.microsoft.com/office/powerpoint/2010/main" val="2689863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p:cNvSpPr>
            <a:spLocks noGrp="1"/>
          </p:cNvSpPr>
          <p:nvPr>
            <p:ph type="title"/>
          </p:nvPr>
        </p:nvSpPr>
        <p:spPr>
          <a:xfrm>
            <a:off x="0" y="0"/>
            <a:ext cx="9036496" cy="1143000"/>
          </a:xfrm>
        </p:spPr>
        <p:txBody>
          <a:bodyPr>
            <a:noAutofit/>
          </a:bodyPr>
          <a:lstStyle/>
          <a:p>
            <a:r>
              <a:rPr lang="en-US" altLang="ko-KR" sz="4000" dirty="0">
                <a:effectLst>
                  <a:outerShdw blurRad="38100" dist="38100" dir="2700000" algn="tl">
                    <a:srgbClr val="000000">
                      <a:alpha val="43137"/>
                    </a:srgbClr>
                  </a:outerShdw>
                </a:effectLst>
                <a:latin typeface="Poor Richard" pitchFamily="18" charset="0"/>
              </a:rPr>
              <a:t>3</a:t>
            </a:r>
            <a:r>
              <a:rPr lang="en-US" altLang="ko-KR" sz="4000" dirty="0" smtClean="0">
                <a:effectLst>
                  <a:outerShdw blurRad="38100" dist="38100" dir="2700000" algn="tl">
                    <a:srgbClr val="000000">
                      <a:alpha val="43137"/>
                    </a:srgbClr>
                  </a:outerShdw>
                </a:effectLst>
                <a:latin typeface="Poor Richard" pitchFamily="18" charset="0"/>
              </a:rPr>
              <a:t>. Syllabus and Program Plan by Age Group</a:t>
            </a:r>
            <a:endParaRPr lang="ko-KR" altLang="en-US" sz="4000" dirty="0">
              <a:effectLst>
                <a:outerShdw blurRad="38100" dist="38100" dir="2700000" algn="tl">
                  <a:srgbClr val="000000">
                    <a:alpha val="43137"/>
                  </a:srgbClr>
                </a:outerShdw>
              </a:effectLst>
              <a:latin typeface="Poor Richard" pitchFamily="18" charset="0"/>
            </a:endParaRPr>
          </a:p>
        </p:txBody>
      </p:sp>
      <p:sp>
        <p:nvSpPr>
          <p:cNvPr id="3" name="내용 개체 틀 2"/>
          <p:cNvSpPr>
            <a:spLocks noGrp="1"/>
          </p:cNvSpPr>
          <p:nvPr>
            <p:ph idx="1"/>
          </p:nvPr>
        </p:nvSpPr>
        <p:spPr>
          <a:xfrm>
            <a:off x="457200" y="2132856"/>
            <a:ext cx="8363272" cy="5760640"/>
          </a:xfrm>
        </p:spPr>
        <p:txBody>
          <a:bodyPr>
            <a:normAutofit/>
          </a:bodyPr>
          <a:lstStyle/>
          <a:p>
            <a:pPr>
              <a:buFont typeface="Wingdings" panose="05000000000000000000" pitchFamily="2" charset="2"/>
              <a:buChar char="Ø"/>
            </a:pPr>
            <a:r>
              <a:rPr lang="ko-KR" altLang="en-US" sz="2400" dirty="0" smtClean="0">
                <a:latin typeface="Berlin Sans FB" pitchFamily="34" charset="0"/>
              </a:rPr>
              <a:t> </a:t>
            </a:r>
            <a:r>
              <a:rPr lang="en-US" altLang="ko-KR" sz="2400" dirty="0" smtClean="0">
                <a:latin typeface="Berlin Sans FB" pitchFamily="34" charset="0"/>
              </a:rPr>
              <a:t>Use relatively easy language</a:t>
            </a:r>
          </a:p>
          <a:p>
            <a:pPr>
              <a:buFont typeface="Wingdings" panose="05000000000000000000" pitchFamily="2" charset="2"/>
              <a:buChar char="Ø"/>
            </a:pPr>
            <a:r>
              <a:rPr lang="en-US" altLang="ko-KR" sz="2400" dirty="0">
                <a:latin typeface="Berlin Sans FB" pitchFamily="34" charset="0"/>
              </a:rPr>
              <a:t> Emphasize True Father’s school </a:t>
            </a:r>
            <a:r>
              <a:rPr lang="en-US" altLang="ko-KR" sz="2400" dirty="0" smtClean="0">
                <a:latin typeface="Berlin Sans FB" pitchFamily="34" charset="0"/>
              </a:rPr>
              <a:t>days and his time studying abroad </a:t>
            </a:r>
          </a:p>
          <a:p>
            <a:pPr>
              <a:buFont typeface="Wingdings" panose="05000000000000000000" pitchFamily="2" charset="2"/>
              <a:buChar char="Ø"/>
            </a:pPr>
            <a:r>
              <a:rPr lang="en-US" altLang="ko-KR" sz="2400" dirty="0" smtClean="0">
                <a:latin typeface="Berlin Sans FB" pitchFamily="34" charset="0"/>
              </a:rPr>
              <a:t>Instruct them to compare what True Father did at their age compared to what they are doing, and what they can do in their life or at church</a:t>
            </a:r>
          </a:p>
          <a:p>
            <a:pPr>
              <a:buFont typeface="Wingdings" panose="05000000000000000000" pitchFamily="2" charset="2"/>
              <a:buChar char="Ø"/>
            </a:pPr>
            <a:r>
              <a:rPr lang="en-US" altLang="ko-KR" sz="2400" dirty="0">
                <a:latin typeface="Berlin Sans FB" pitchFamily="34" charset="0"/>
              </a:rPr>
              <a:t> </a:t>
            </a:r>
            <a:r>
              <a:rPr lang="en-US" altLang="ko-KR" sz="2400" dirty="0" smtClean="0">
                <a:latin typeface="Berlin Sans FB" pitchFamily="34" charset="0"/>
              </a:rPr>
              <a:t>Do a imitation program about the things True Father did during his school days and the time he lived in a boarding house</a:t>
            </a:r>
            <a:r>
              <a:rPr lang="ko-KR" altLang="en-US" sz="2400" dirty="0" smtClean="0">
                <a:latin typeface="Berlin Sans FB" pitchFamily="34" charset="0"/>
              </a:rPr>
              <a:t> </a:t>
            </a:r>
            <a:endParaRPr lang="en-US" altLang="ko-KR" sz="2400" dirty="0" smtClean="0">
              <a:latin typeface="Berlin Sans FB" pitchFamily="34" charset="0"/>
            </a:endParaRPr>
          </a:p>
          <a:p>
            <a:pPr marL="0" indent="0">
              <a:buNone/>
            </a:pPr>
            <a:r>
              <a:rPr lang="en-US" altLang="ko-KR" sz="2400" dirty="0" smtClean="0">
                <a:latin typeface="Berlin Sans FB" pitchFamily="34" charset="0"/>
              </a:rPr>
              <a:t>      Ex) Prayer on </a:t>
            </a:r>
            <a:r>
              <a:rPr lang="en-US" altLang="ko-KR" sz="2400" dirty="0" err="1" smtClean="0">
                <a:latin typeface="Berlin Sans FB" pitchFamily="34" charset="0"/>
              </a:rPr>
              <a:t>Heuksok</a:t>
            </a:r>
            <a:r>
              <a:rPr lang="en-US" altLang="ko-KR" sz="2400" dirty="0" smtClean="0">
                <a:latin typeface="Berlin Sans FB" pitchFamily="34" charset="0"/>
              </a:rPr>
              <a:t> Dong </a:t>
            </a:r>
            <a:r>
              <a:rPr lang="en-US" altLang="ko-KR" sz="2400" dirty="0">
                <a:latin typeface="Berlin Sans FB" pitchFamily="34" charset="0"/>
              </a:rPr>
              <a:t>h</a:t>
            </a:r>
            <a:r>
              <a:rPr lang="en-US" altLang="ko-KR" sz="2400" dirty="0" smtClean="0">
                <a:latin typeface="Berlin Sans FB" pitchFamily="34" charset="0"/>
              </a:rPr>
              <a:t>oly ground, cooking food,  </a:t>
            </a:r>
          </a:p>
          <a:p>
            <a:pPr marL="0" indent="0">
              <a:buNone/>
            </a:pPr>
            <a:r>
              <a:rPr lang="en-US" altLang="ko-KR" sz="2400" dirty="0">
                <a:latin typeface="Berlin Sans FB" pitchFamily="34" charset="0"/>
              </a:rPr>
              <a:t> </a:t>
            </a:r>
            <a:r>
              <a:rPr lang="en-US" altLang="ko-KR" sz="2400" dirty="0" smtClean="0">
                <a:latin typeface="Berlin Sans FB" pitchFamily="34" charset="0"/>
              </a:rPr>
              <a:t>           carrying his friend on his back, etc.</a:t>
            </a:r>
            <a:r>
              <a:rPr lang="ko-KR" altLang="en-US" sz="2400" dirty="0" smtClean="0">
                <a:latin typeface="Berlin Sans FB" pitchFamily="34" charset="0"/>
              </a:rPr>
              <a:t> </a:t>
            </a:r>
            <a:endParaRPr lang="en-US" altLang="ko-KR" sz="2400" dirty="0" smtClean="0">
              <a:latin typeface="Berlin Sans FB" pitchFamily="34" charset="0"/>
            </a:endParaRPr>
          </a:p>
        </p:txBody>
      </p:sp>
      <p:sp>
        <p:nvSpPr>
          <p:cNvPr id="2" name="직사각형 1"/>
          <p:cNvSpPr/>
          <p:nvPr/>
        </p:nvSpPr>
        <p:spPr>
          <a:xfrm>
            <a:off x="539552" y="1052736"/>
            <a:ext cx="7596844" cy="720080"/>
          </a:xfrm>
          <a:prstGeom prst="rect">
            <a:avLst/>
          </a:prstGeom>
          <a:pattFill prst="pct20">
            <a:fgClr>
              <a:schemeClr val="accent4"/>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3200" dirty="0" smtClean="0">
                <a:solidFill>
                  <a:schemeClr val="tx1"/>
                </a:solidFill>
                <a:latin typeface="Berlin Sans FB Demi" pitchFamily="34" charset="0"/>
              </a:rPr>
              <a:t>For Middle/High </a:t>
            </a:r>
            <a:r>
              <a:rPr lang="en-US" altLang="ko-KR" sz="3200" dirty="0">
                <a:solidFill>
                  <a:schemeClr val="tx1"/>
                </a:solidFill>
                <a:latin typeface="Berlin Sans FB Demi" pitchFamily="34" charset="0"/>
              </a:rPr>
              <a:t>S</a:t>
            </a:r>
            <a:r>
              <a:rPr lang="en-US" altLang="ko-KR" sz="3200" dirty="0" smtClean="0">
                <a:solidFill>
                  <a:schemeClr val="tx1"/>
                </a:solidFill>
                <a:latin typeface="Berlin Sans FB Demi" pitchFamily="34" charset="0"/>
              </a:rPr>
              <a:t>chool Students</a:t>
            </a:r>
            <a:endParaRPr lang="ko-KR" altLang="en-US" sz="3200" dirty="0">
              <a:solidFill>
                <a:schemeClr val="tx1"/>
              </a:solidFill>
              <a:latin typeface="Berlin Sans FB Dem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162050"/>
            <a:ext cx="255428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067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791580" y="1124744"/>
            <a:ext cx="7596844" cy="720080"/>
          </a:xfrm>
          <a:prstGeom prst="rect">
            <a:avLst/>
          </a:prstGeom>
          <a:pattFill prst="pct20">
            <a:fgClr>
              <a:schemeClr val="accent4"/>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3200" dirty="0" smtClean="0">
                <a:solidFill>
                  <a:schemeClr val="tx1"/>
                </a:solidFill>
                <a:latin typeface="Berlin Sans FB Demi" pitchFamily="34" charset="0"/>
              </a:rPr>
              <a:t>  For General People</a:t>
            </a:r>
            <a:endParaRPr lang="ko-KR" altLang="en-US" sz="3200" dirty="0">
              <a:solidFill>
                <a:schemeClr val="tx1"/>
              </a:solidFill>
              <a:latin typeface="Berlin Sans FB Demi" pitchFamily="34" charset="0"/>
            </a:endParaRPr>
          </a:p>
        </p:txBody>
      </p:sp>
      <p:sp>
        <p:nvSpPr>
          <p:cNvPr id="2" name="AutoShape 2" descr="data:image/jpeg;base64,/9j/4AAQSkZJRgABAQAAAQABAAD/2wCEAAkGBxQTEhQUEhQWFRUXGBgYGBgXFxcYHBkXHhobGBcaFRcYHCggHBolHRgYITIhJSkrLi4uFyAzODMsNygtLiwBCgoKDg0OGhAQGiwkICQsLC8sLCw0LCwsLCwsLCwsLCwsLCwsLCwsLCwsLCwsLCwsLCwsLCwsLCwsLCwsLCwsN//AABEIAMsA+AMBIgACEQEDEQH/xAAcAAACAgMBAQAAAAAAAAAAAAAFBgQHAAIDAQj/xABMEAACAQIDBAYGBgcGAwgDAAABAgMAEQQSIQUGMVEHIkFhcYETMpGhscEUQlJisvAjJHOCksLRFTNDcqLhJWODCDRTk6Oz0vEWNXT/xAAaAQACAwEBAAAAAAAAAAAAAAAAAwECBAUG/8QAKhEAAgICAgIBAwQCAwAAAAAAAAECEQMxBCESQRMiMlEFI0JhcbEUM6H/2gAMAwEAAhEDEQA/ALxrw17XjUAcpZgK5rie6l/ae0CrPl9a7W8rD50EwGNmHpC0ZFtQQ7HO3LrINe8XB7L1zpcmXk6NUePassNDetqhbKmLRIWGVioJF72PbqQPeBXHEbfwyOyPNErqMzKzqCBzIvpXQWjN4u6QTrKg7M2tDiFzwSLIlyMyMCLjiPGpjPbjU2RXo2rKiyYwDsJ9nuvXWOcNw8x2iqLJFukyaZ1rwmsrVzViBJ230oYKCUxKXmZTZjEAVUjQjMSATfTS9qmbvdIODxcixI7JI3qrIpXMeStqpPdeqs2jgcOZZpjGcrSucpzHUsRa7HnfW9rkfZFBdoYYwtnizKAPSLpYoVI+BA176zLkpyo1Pj1Gz6ZBr2o+AkzIjcMyq1vEA12LVqMptWVGxmPjiXNK6RrzdlUX5XY2vS9vL0gYLBLE0zswl9UxKZAV7WzDq28791ADVXlCtg7xYfGRCXDSCROBI0KnjZlOqnuNR9q7xJESo6xHG3Z4639l6VlywxxuTLwxyyOooOivaW9m71RuwDWS+gue3sseR18D40xK16MWaGRXFhkxyxupI2rK0eUAEnQDUk6WA4k91Co96cGxsMTETfL66jXlrTSgYrzNXitehu8cZbDTBXyNkazaaaX1zAi3fagDfG7cw0JAlnijJNgHdV14W1PGpOExkciho3V1IuCpvp5V8zf/AIkrK7mQzyOo9Gc4u0h4uWJ1Xsy66d+lD+j/AG9NgdoQkZrM6xSRkkAqxCkEdjA6jwHOqxmpaLSg47PrAGva8Ar2rFTKysrKAMrw17UHHbSjj9ZteQ1PsqHJLYAHebCZXEg4MbHuP9NBUOOIaC9j2C178teytd4NqyS5cqAxjUrfr37GF9CLH1dOd+yhuztousilUdsp1DhkUDXUlhqeQF9a5GRx+XrR0cMrw7GLfXbP9n4BnTWSwjivwztoCRyGreVUTsjZL4yZ+t1iGdncXu19Ae27H2AHlVn9LuJjnwUZUnqTpcHQ6hl8+NKW6eCk9Hmw7IHkBLZ7jJ6N2XKMhBIsyHUj1iRfhW3JProfwpKGJzW2zzcnHzbOnjmcWw0zLFKQbgXtlZxxDLmBvwKkjjarzxEl7Ds41U282yIThJ7ytniizOqP1WYLZPSoOIzBSL68Kft0pXbBYVpPXMMZa/PKOPfVPkbhRm5K8n5mm8eKChRew4nj5Xt2cfZQvYO0gmKWNnAz3sGYa9y3Nzr8BprXfevARyyRmWNXCi65hcZgb8OB7ON6hbtkSYkMYyAjZeugBv8AVK3voONxWSNfIi6j+yWHXjVlcMXiUjUs7BVHEk2HvrsP+zmpN6Kv23gminlBPB8wJcBiGOZSATc9ouO0UHwmyDiMTDEASJGAk5LEnXfwzaL50f3u2hHiZFfC3fKCshA7wUsDrbVteFRN2duLhJWaRWYMuU2Iuut72PwrkxhWa/R1Km8fil3+C2kHKgW+OMdIMscgjZ2Cl9MyIb5mjU8W0sORa+trVL2TtyDED9FKrHtW9mHip1FQd8cIjQmQxK7R9ZTkDMANeoTqDex0twrpTn9DcTnxg1NRkiiOlLYoVYpo/SPlzJI0kkkp7ChYuTb63DThwqX0KrFinnwWKjWWIRNNGHAIjcEKzLyJzj2UzY/BJL1mDoZAAwLG2W/Apmtw7r1E3ewLYHB7Q2zOgjeeNkgiBOiyFQpI+82U8wFJ0pXFy+caY7k4/CXXsVuh/aT4faEqRklHimDgcCEBZGPeCOP3jT39FEiPM7FmI6ig6BmYgdUd4H8XbxoB/wBnfYuefE4lh1Y4xEp5s+reNlXX/MKZ8Zh48E0qR4dpJBKFb0SgkqwLxM4uNAGy3+7ek83F5NNjeHkq0tg3acnoyMhsPqm/1hrVx7NlzxRv9pVb2gGqW2pgwrJBh4xmkzBUUWsxIu7W46XFydAp7KufCIIolUnRFAv3KLX91U4GNQcq0W58/JRvZW+/235MTK2Cw4IRGtK3DMRa4JJ0RSdeZFqXN49ixRRlkBupUG5vcHq8CNNbGicmBh/tHFel9HNf9YjIIYLme9iA3EKyEhuV+RrhvLh4yGld3CkoGBa6EA3IyjjfUaW1N6vmm1PZTFD6NDV0T7feaKTDyG5gyZD2+ja4UHmVKEeFqcNtITh5gvrGN7eOU1S/RtvLHhcW6upy4lkjDX/uyHbJcHiGMgBPcO+r1NrWrXB+UTJNeMii5MECqZkIX6vVFuZsWB5a0JwGwVm2xgo1XM2dsTM9rDIrXHDQAZMo48RrrTbvPssYWRVVs6uCymw014aceI1oj0d49Y5Js4FiqkubDKBe+ZuwWN/KsWCThk8WbcyUsXkizhXtc43BAIOnPjpzvXS9dI55lZWVlAEfHz5I3c/VUt7BekBZyxLMesdT400b5Y3JhmHa5CD4t7gfbSK01kbw99xaudzJdqJVhYGvah7PxWYa8Rx7++pMrHKcgDtbRc2W/PrWIFYq9EIB782+huD9tPbf+lKG5LsMWCo1y9bhofSRpx4/XI8zyohjMXJtDELCLRohYkAh7W0ZyRozdgtpx40y4bZcGFiBiUrkmSWVjdmdBmVix5IXz24WU9tdCGKSxs2Y88cSUG+2B+kLGMirAEypNdmYsxF1a+VVJyrckE89Ke9zd4Y58NEoDCRI1VgY3C3UBSVfLlIPEWN+6uGN2ek+TNY2YMpADggixBBuGRlJHncG4BpVxrSYaZPohMaPKY2jB6hzE2OQ9UG4PWFj7arCLnBr2hmbLG4xftj3tlg6HXUag8mH/wB8K22VEpaKxHYW8QNb99CMNjQ8dh62Y5geIOntqPj5MqZrlSGTgSPrD5VkVxyKzT8NwqyyDVQ7845pcXIrG6xEKg7B1QSbcySdasrd3F54ypPWU+7iKqrek/ruJ/afyrWvl5PLEmvZb9KxJchqS0gZXhNeit8btLqMCkQ0tcIAfIiuXb0j0WndEeOYqc6khgRlYE3Hbofzwq4N0tqjG4NXkALdaOQcOsNCe64sfOqNgxOZWJ+0flVk9D20QUxEJ0ysJR/lICn3p7638NuMmno5f6viTxKa2iXvls9IiPRrYMpNu8Hv/OlE98thjaWzWhjYBnCPGfq5lIYA8gdQeV6i7Rk9K5kYaXsgPYOdqK7tYwAeiOhuSvYOZA9586nj8iLzSS0zi5IuWNP8CF0fyz7GwU6Y7CGNVd5fSCWIiU5QFjjUPdnNrDS1hrrpUTYE2IxeJlxjQ/R4pUvFdrs6nLZuOotc37xbQUI3/wB4TjMY5W5ihzpGOIst/SSW7yDryC0X6P8Aat8O0JDO0LgoF1PopGseJHVRixPYFtW7kwvHoy8bNWSjljNrts/HR4h4mkgNo2dLMwvmBUqeN9CD90irjixAlizwsCHUlSOZGnvNfPm+G2xiZgI/7mIlYvvNwaXxbSx4gcixFM3RDvD6KaTCsbLKGeO/ASKpLC3egJ/cPbU4cXjBIjNn88go7HeVcXGFJEwmyvbjmzkS3tx1zX+WlMe/uBkdEkUFghIYC5srDQ28rd16Zt28JGfTSohuzsWZgM7M7F3ZrXtfq2W+l7VO2pGFjZnYpGNGK+sSdAiduZjYC2pvpWDLay17NmLJB4rsqHdlo/peGaZgsayo7E8AE64v5hR5ii28m+GJxpYSuY4WNvRJoAn37au1uNzbupk3v3PLYdsSiqkyDOyIBb0QHqHmyqL37bN2Wqt1etnFyRldGHlW6aZeeH2JBtOCHEKZIlylEUZbZFZlHVI0OnZ2G1K++OKgwUM+ChzNJKiku1iSHYqwuFAAyIdOHX7aZui7EW2XHzBkA8fSN/Wqx6Q5820J/u5U8gg+d6mMIueiJZJfHVmbs744nA2ETZ4h/gv6tvuEaofDTuNXdulvNHj4fSxgqVOV0birWBt3gggg99fN2anfol3gEGMMLm0eIGUX4CVb5L+IzC/OwrTITibXRe9ZWqmsqpoFjfXZyzLEGLKVLFWU2INuXA+dLEuwJFw80jSZ1XLlsgU8esWsbHQ9gFOG8UnWReQJ+Q+BrtgIBJhWQ8CHU+f5Fc+cfPK0aZRrCnRW2Eax4A91GxkdSpUFSCCpGhHI86XsIaPbN108/KsLMcVbog7J3cXCFyga0hGXN9VBwQHt1zG51tblXmD2zFKziI5hG+Qt97mO7iL9xpiadwjRsQ6twzC9u4X7PGtE3MwkcbT4eIROyDMqkhCAQT+ivlB9a3K5511uPmU1RTkcZq3ZrhdstEApRWVR1dACv+Uj8+FA8Hh3eRQi5iOsbkDQcWudBa9d5RYaVN3fgzrPrawQkfaXW4Pxp06UWzNhlLJkjFvQL2stmDrcX4kc/L86UOlkeSyklr8Bfj+edMuJ0JW1wR2/P2GoeImjhHVRcx10AuBwuTxHurm489rx8bZ6uurQX3exLRunpLXPUax77A/Ok/ez/vuJt9v4opPvNGcTjMkaPmUs4DejANwObtew58KVsZMzuzubsxJPnSMk5ePhL8j+DBPP5x/BwkOmtBcfIOwm3j20TxTC1BcUaVjR2whu/seSeLESLfLEY78Nc2a5uSALAC+v1qfdxdjrEjSlizkGIC+ix3DEWsNSfdRDoy2YqbKdn4Teldv8tio9wrjuovUkJ7So9xJ+Iq3Pbx41XVnmedypZfNX0mEsSb1FxMRCI5sA5ZRrY6XvbtOgPDlXuPnCI72JCqzWUEk2F7ADUk8KroQbVxckUsqyxRxMCjSr6KOIH7EZCs5Oo4EtwJANZP0zBLJ5TbpL/Zy8OaUZUu0NG5+4yN9OzP1WjMUNj1kDglmbwsqg9tm51WGFxTBZGBKloirWPFXZAy3+zVuYTaf0cyYjX0UaMZOOq2ORe9mbLbzNUyoCxuA2YARre1r9p08Vr0fGyOcOyvJxKE/pJ+zMK088MCevK6oDyBOpPcou3gDRTfjYzbPxzRrfL1ZYWPat+BPaQwIPlzo70LYVDtF2JVykBKEH6xKBtOYBtfxpi6e/Q/RoCxAnElo+ZQj9Lfty2APiBT7oT4JoDbM29IqCWFsvpACQQGF9bixB1BuK54Pajy43DNiZC6rIOOig2OWw4DrZde6lrdKRjC4IOQN1TzNusB3A+8mjGC2PJineOG2ZY3fXW9hovizED21tlixzg5tU2tnJXnHL8afVlhbN3jw+KkmgRzniJB7A4BIYxk+soYEX8DwNVTv1sX6LiWEakQSdaI9n3k7spOg5ZaXcJjXikR483pEdSAL5iwNithrqQVt7qt7pFway4CV/VMWWVC9gQbi6H7xUlbcxXCx4FxslxfTO6oqcH/RO6MD/AMMi/wA83/uNVWb3z3x2JP8AzXHsOX5VafRgP+GYfvaU/wDqtVObxTXxWIPOWT8ZrTj/AOxi5L6UcPS1qJSCCCQQQQRxBBuCPAi9dt38L6fF4aG1xJNGrDmma7/6Qam787EGBxssCsGQWdOYRvVV+8Wt3gA9tPF+J9Abhbw/TsHHMbCT1JQOyRdG8jxHcayqs6CNpSDFzQAFonizsexHUgKx72DEczlHKvagaWnvEvXU81I9h/3rts58uGkblnPuvW28UXVVuRPvFDtp4oRbMxEh0CpITblw4eFYlH95/wCDVJ3gX+SvoONGcDJbhSzhdu4RtRMngbqfYanHeXCRjrTqPDMb+wVj+Kd6MOmOEcgYWPH88KKz4vJg7drEoPMkn3XqvE3yhMixQpLNIxygKhHaBfXUgX1IFO77OaQAhx26G9r9pvWnjQlCfaHZJOeJ/kXsQa67vyN6Uxj/ABFy27wcw+BqTidjzdihvAj4GuextmzriYm9E4AfUm1rWINdCUVJNHMxqcMilQa3wjWGCMrbOGCgnkdWvz560hyMTqTcnUnvo9vvtEvOUHqxdUDsLaFj48B3a0ELIITK4Ju+RVDKOAuWJIueI0HKsqy4oX12ekwuodsObobBjxIYuxAQgFF0JBFwS3Gx1Gn2eNLG8CKmImVAFVXKqB2AWHypk6L8cTiZktYGIE25q1hf+M0lb0QzmeZo5V1llNnS+hbQArwtr7apLi/NG8aL4OZHj5m5t0Q8S9CMQ2tGNoYNrN6OWMtmXKCriy5TnzXFr57WseFDZNlPlGeQA34otxa3DU6a6376pDgZVs6Ev1vjL8lzboG+wh3QSj2Z6FbDxqqmS65ixNswzcB9Xj2fGiHR1KG2Q0YNzGJoyTqTcFhfvswoJhdiwmP0jJd5UXOczXI0IXQ6LoLgceBqeTxPmkoP0jkYv3nKl02H8Jj1WVGa+UXa4Fxw0F+Fz2VJ+izY58z3jhHq87duUHiTzOnK9LOJlK+rYZeAsABbgByGgqz8BPnjR7WzKDbxFGD9P+GPi9FuTg/4yUorf/gn79bLw5w8WGMYKZvSWueKi2YkG5JLcTyNVziN1cLlICyC5B/vGPAEAa351Yu+Ul5z3IvzNKmKrqwglGjkTm7sgbl7PjwmMSWPMWyvGAzgKSwsoY5dBmC69lK7YHGbV2i/0vNGyn9LpYQxA3Cp2anReZJbgKZJmtqNCNfMa0945rEFVClkjzEAdYhAOsRqSOGvZSORJx17G4KlsGDAYZEWMYdMiAKAGdWsObZtSe0nidaLbi4CGOWZ4y4ORRldlawuTdWsDbxoHiMaddBxI9ldt3GDyElyJb2Vb5QVbq3+8deB7q5+PJni+26/Bqnh48u4rs027s3BYLEYjaRVuIsAtwkjaMY17Gc21Og151Um9G9kuOe72SNTdIhwXvJ+s5B1PkNK+nZtkxPC0EiB43Uq4I9YHjfv7b9lfOG/HR7iMDNlijmxELC6yLEzW1PUbJfUDLqbX1tWyEP5S2JlLqlotro202Xgr9qE+2VzVGbwSWxM/wC1k/EavzdPDtFs/BoylWWCPMpFiGIzEEHgbkjWqU3t2DOdoTpHGz3kchgpyjMzOLtw9Uj2eFLxSXnIJLpELdbbQwmKjxBXO0QdkXsMhRlTP93ra215VHQz4zEW602ImfzZz7soA8AKmT7pzKqlCZWOhSNGLf8ATGpc9nDv4Xq8Oivo/GAT006g4qQa9oiU/UU9p5t28OytEZKStFZQcXTDHR9uhHs7D+jBzSvZpn+03JeSjgB59tZTVWVJAO23/ctfut43FqSt7cUf7Mx0Z4GCQjuI1Ip52phjJGVW19Dr43pM362SV2ZjWY8IHIA8O01lnGXypo0QlH4mmfP+zhworth8uGY96geNx8s1DdmjhUneVv0US83v7FPzb3V0PRj9nbYe0ZkVwrlBJbPk6pIF7Av61teFwK+gd2I7YKA8kUf6VPxvXzzgxofA/CvqHA4YLho0AtaNPgKVkiumMhL0RWrvgh1x3VFlbSpezDc/uiqIY9FYbyqRNLm9YO/4iR7rUqz42RAQjkAnUce6+oNjbS4p76Q4cuJOnrqrfFT8Kr7F+sK0xhFq2jE5STqxh6K8R6PaKDslSRPEizi/8JqPt5T6WXTUSP8AiPCoW78/osXhpPszR3/ylgre5jRbeRMuInHKR/xGmQVSYN2gZssh85I1GXj4EfKtcYK12WbSOOa/Aj+prpixTfRX2NG5e0xDs7ED60k7onnEl2PcBr7Kl4fbGGkVRDPE4AAADWOg+y1jSksTLs2abMMqyNEB2hnVAWHPS3hlpKCjKdO2sEXL5JNnRx8lYEq7fsuFMC0sixr9c2v2W7T7KsyCIKoUcALDwAtVB9Ck7f2pkJYqYZCAWNgQV4Le17dtfQBFTKVjeVy3nrqqEDeg/rEndYf6RSziDXTpHeWLHPleRVdY2BBYLf1T3X0pPxG2phf9KfPKfaLfE01TSRzZJthnEdvgfgad5muoJ5D4WqnH2riZHVEdmLG1lRSSGIVdVXjrV47ew4SRlUWFhb2f1vWXku6aHYVV2LGJTjaoGGbLPCR2SJ+IUbbDZklP2EDf6gD7ifZQCd8pDciD7Df5Vniuxxdwpb3q3jiwrIsme7hiMgvoLXv1hzpiia4B5gGqj6UJs2NI7EiRfMlnPuI9gpuZ1EpHZMxm/kBPUjmYk21yL7dSaWsZtaTEyMLBAUkCKCbCRltmLdrkWXMeygkZ6w/PZXS9jrwNwbcbEW93HyrEhljN0f4v9ehDKVa7KQwI/wAPNcDs0Iq6ao7cDDg7Sw9mzf3jlutqQmX62ulreVXjWzAqiUnJt9mVlZWU8oZalnpLH/Csd+wk+FM1AN/cQsezsWzqXUQyXC8dVI9gvfyoA+ZNmiie9uzgMFhsR2tNLH+6qofiT7KHbLHC9OHSCETY+zYLj0rs+IK9oRg1iRy6yjypj0UWxa2XHmZV5sB7Tb519UxpZQOQA+VfMu6MGfFYZPtTRA+Gdb+6vpwGon6JiAcZoCO8ipWwTcMf8o91/nUHaj6nxNTt3F/RX5sfdZfkaStjHoUOlFLSQtzRx/CQf56rV0JfQE2uT4AamrQ6VeGH/wCr/JSluDgRPjijer6CbN55U/n91aoOo2ZZK5ULrLbUdmvs1ph3oN8RIftZX/iRX+dC5cMUZkYaqzKfFTlPvBqftUXELfagiJ8VBiP/ALdNhsoDdi4YvPJb6kUknkoF/cT7K2xgo30cQK+KmVjq8Eigc75QbeRoLil7DxHHx4VaLttEyWmDdq44/RY4B/40szjvCIkfu9IfIUAXtFTcabs3spg2XuuX2Ti8YV6wdPR6f4cbWmPhq3/l1mnsiL8rI/RFNk2vD99JU8yt/wCSvo2vl/cfEiLauBc9s4T/AMwNGPe4r6fFLZpjoROkqEhoXF7EOp8RZl+Leyl3d3CF4MceJVIyP3WL/wAtqet/oA2EYkaoysO7W3wJpf6M1DfSkP1gnsOYVlkv3DQn9AsbJ1xWH/bRH2OD8qsLemPrg81+BP8AWq+2aMmLhB0yzqpvzD5flVnb0RAorcjb26/KqwX0sMm0CN2sMJDiEP1owvtzUiYxDYhuPA+I4++n7dOS07j7SfAj/wCRpW3twvo8RKttCcw8G1+JI8qt/FMp7LD3XxHpMHh27fRqD4qMp94NVLvlLnxmIP37eQCr/KasXo5xGbCZfsSOvkesPxVVu1nzSytzkc+WY1XkS+lBHYJA6w8a3mFMu4WxjiJ5D9WOJuI+u6lE92c+VLB4A9wpHjSTLDR0UxhtoAqb5YJSdbgMXUELbhxGh1verqqmuhaAri57/wDhOfJpVPyq5a3YvtFy2ZWVlZTCDKQem3anodluo9ad0hHg12e/7iMPOn6qW/7ROM1wUPfJIfYEHxNAFabOQnQcToPE6D3kUx9K+MDY5MMqADCQxQg8yUWRrnkAQAPGhO7EWaeBftSxD2uorv0kG+18b+0X3RpTHsogt0X4fPtHC8lZnP7sbEe+1X7tHEZVsOJ+HbVFdFEmXaMF+1ZR/wCmW/lq3NpYnMTVMjLQRwx7Uf2MP0Edvsj/AHpZ2g3GmHd974eI91vYSPlS47LyE3pSlu8K8kZv4iB/KaCdG2IEU+KlbgmHv49e/vIt5VL6Q582Jb7qqvuufxUtbCmI+kIP8RY7nkFctbzNvKtUV9JllKpWbzEsWZtSxLMeZJufjRTeTZxhiwgPEwm/cS5e3l6S1Zs3A+lmij7GdQf8vFvcDR/pR9aAfdf4rVov60iEvpbEbd/GLBjMPK4OVZBmtxAYFM3eBmBI5A1L3mw+TETJykb3nMPjQPE6eR+dNnSAv65Ieaxt7UA+VM1MNxK+xkdmPebimfcfe70atgMUQcNMrRoWt+iZ7ix/5bE+R7jpBwezPpLtEv8AeGN2jH2nUZsv7wBHjalXEcPkezu+PvpGTZEF4s4TStDIj3s0To1+RRgb+6vrbDyh1VxwYAjwIvXyRtFLgjnpX07uFjTNs7CSE3LQx38QLH3ilMfDRP2/EGw04PAxP+EkVXfRvjcuMKH/ABYz/EvWHuLVZG2f+7zfs3/Caqjcdb7Qw9uz0hPh6Jv6is+T74j4faztv9DkxkmXQkK/71uI81FOmLxonwsEo+uLnxtr7waAdKGFtLFIODqUPipuPcx9lct0sUWwfoyf7uV7eDAOB7Swpd1Jos1cUwlsaTLiY+8lfaD8659I+Gs8UnNSp/dNx+I1zRsssZ5Oh/1CifSMn6KI8nP4TV4faynsgdF82uJj5GN/aGU/hFIO0ISrup4q7KfEMRTX0f4jJjcp4PGy+YIYe4Gg2+MOXF4gffv7QD86Vm7iiVs03D2ucPjYxfqTERP4k/oz5MbfvUJ2zhxHNMg4LI6jwDG3uqHMSNRxBBHiDce+pm1cR6WWSS1s7M9vE3pXl0kT7DnRVKVx9gQA0Thr9tipFu+/uvV0VRnR3hc+0YPuB39ikfzVeda8H2lJbMrKysp5U8NfO/Ttiy+1FS+kcCacixZj7stfRBr5g6VZc+2cYeTRr/DEgPvvUrYHTcdL4zCDnPD+MH5Vy6Qx/wAWx37X+RKmdHy3x2E/bJ7rn5VrvlgHn23ioYhd5J1Rb8ASi6t3AXJ7lNXeyq0NPRTsj18W40W8cXex0kYeAOXxJp1xMt2HiPiK2iw6QQxwxepGuUczzY95Nya57Oi9JISfVRS5+C+/XyNJm7YyKpGbQbjTJus18LH4v+NqVMe9Me5r/q3g7/G/zqsdhLRXW9kubETH77D2HL8qDbvi8z/5P5h/Wpu1XuWPMk+03qHu0f1h/wBmfxJW1aMLH3cjB3xBY/4aX8zp/wDKonSe95ol5Rk+1v8AambcrDWiZ+129yi3xze2lDpFkviyPsxovxb5iq4+8gx9YxFxdOXSKlsUO+GI/iHypOxYp36SR+sR/sE/E/8AWnP70H8RV3bxHo8fhG/5yL5P+j/mrOlrd76NjPSILRYjrjksn+Ivdf1h4tQ53yujfZdG9jA/Kri6TtlpPs+YtoYh6ZG5Mmv+oXXzpOXZZK4nzrjxoavjoNxQbZMS/wDhSTIf4y49ziqLxo0pj6HN7voeN+jyG0GIIGvBJeCN4H1T4jlSZFsT+k+gN4WthcQf+VJ+A0i9GeBzYiWY8EQIPFrE+dlHtpv3uktg5u9cvtIFcdxcD6LCIfrSEyN56L7FC0lq8i/oenUDXf7A+lwclhcx/pB+7x/0k0lbjnqTf51/D/tVqyoGBB1BBBHcdDVW7pQeikxUX2HC+zOo9oApeZdpkwfVBGfiPEfGjnSCv6up5SD4NQXFDUeI+NH9/RfC/wDUT5iph9rIZXmxcR6LF4d+wSKD4N1D+KpnSNHbGv8AeSNviv8ALQPGDjbj+TTF0hvnkw8o4SQKf9Rb+al5PsJ9iPKutq3nrcL1hXkwrKWGHos//YD9jJ8Uq56o3o/lK7Rgt9bOvkUJ+Qq8q38f7BctmVlZWU8qeV8pb8NfauO//okHsNvlX1Y1fMW/eyyNq43K2a8xbUEesqvp4ZiL91HklsKb0EujVb7Qwn7Q+6NzR7D4+CDeLHenOV5OpCx9VWMcZYNyLLoDw4jtqT0Wbnzelw+NJjESlyBcszdVo7cABYm/bwqF0n7my/TnnQNKs4zMAo6hVVjy6nUEKDepnJbIimOeOl4jt/N70Y2NhsmEeTtkBP7vBfaNfOqVwuI2vhIx6SCSbDg2DMhcoo46qc1hftuOVO27e8mOKrFNH6SBxpJk6wWxK5SnrDgBcHS1JumM2E8c9MO57/q0vcze9RSTtbbcEccUryhI5lLRMwcB1Ghy9Xj3HWmHo129hsQs6RSq5DC62INsupUNrl76IXZEhJ2hw8qh7vPbEH9m/uK0a2jsiUpK4S6RMUdgRxHEgdo1uTQTYsqw4lJJf7sGz21sptc/O3jWp58cV2zMsM5aReWycN6OGNO0KL+PE++9VhvlJmxk5+8o9iKPlTHvX0gphXMUUZmkA11yopOozNYk6EHT21WOJ3ikkd3kjBZmLHKGXib6A30qmLPCMrY2eGTjSPMSPz5inrpMT9NF+y/mNI2y82KnjhjRg0hsCw6osCxLEcBZeNWV0i7LlkMckcZdVRgxBFxrfUXvbTsrR8kZTTTFuDSpoqnH8D4Grk3+xOXY8zfaiRf4yqfzVTOPlUgjMNdPbVr9Ji22X6IuikehvmJAbIQxWM2OZiVFgKXkkm1QU1BlG4saVE3d3dbHYyPDo6xlyQHa9gQpe1hqScthTLsfd+TFpiXQqqYdM8jNfkxyrb61kJ8xzoluXujOMaGjcBIHjeSfKQinKrNGoPFtSpsbCxvyK2RitJDxtjbL/wBmxQydbEIfRYgE2OeIAO17WIZsjA6XVwasDZP9zFbh6NPwiqu28s20JsX9EChYkYs5HrWB9HGp7XcLe5vlBF+IqztiYQxQQxli5RFBY8WsBrSYp22apVSRONVsR6Pa2KQkn0ihwNOQJA8i3sqw8djI4UaSV1jRdWZ2CqB3k6VSW2N64J9orPhmZ1V40vlIzHMVOW+tiGsL8ajKm10ENjti1+Io/vuv6o3c0f4gPnUCTZcjPlA4ZSSSLBSTY+PVOndRjefCtLhpEQXY5bC4HBwTqdOFVgn4sh7KkxYojtuTPg8A3JZU/hYD+Whe0sSiT/RmNpywQRgMWLNwtYWIPMG1CNv7wyw2wgiDiJ3Ja7G7NYMqZRYrpe47Sao4txaJZJjXrHwrnMKhrttFGZ1kQkXUMhu2uuXn41xTbsTkDrAngMt7+GT+lZvjn+CbQ1dHsGbaMH3c7+xSPmKu+qu6JdmsZJcSVZQF9EmZGQm5DMy5gLjQDxvVo1twRaj2UlsysrKynEGpFKW9m62HxLhpU61tHU5W7wSOI4U31Gx0OZdOI1FQ0nslOgJs+IQqiRjKiWAUcMvbUzaXrdxH5/PfXC1SJetGp7R1T+fKrJBZDtyqXhIkKkAZXA0+IIHDjXDLWLoQRxFDAE7Q2Fh54Bh5Yg0ItZLsMuX1cpUgi3dzNcNhdHGzUYvHhijqdGWbEA+30lHWFTtlD1vL50ACSnEeN+/sN6hf2Ph73OHhPjGpv7RRrHw2c9+v9aj2qHGL2gTa0EkwMLqD6NCCPsjw91CZ8IqOwCqPIcDRHZk1jlPA8PGs2tF1geYt7KhRQWCsPCqsCqqCCNQAPGpu2FvJrqCo09orgVqVtQXcH7o+dTSAQsD0ewLNmdmkQMMsZ0HEWDnttTfvTuxhpyJZovSMtlF5JQAuvBFcKOPEDXS/CpGEju6+N/ZrUnaWIzdReHae/kKiMUtBL6ti/gtkwQxvFFEiRvfOgvle4ynPcm+mnhUtcFE4McsYkRr/AKOwysx7WXgeJOvOutqNbPwoVQfrHW/LuqzIoDRbITDlI4VWJGa+VAFGYkZtO031uaZQKHbaXqqeTfn4VKwc+dAe3t8agDfEoCpzAEd4uKS8ZsuGXIZI1YowdDqCrAgggqRfgNDppTNtfE6ZB28fChJFTRJI2Qt5R5k+y2vtrtt5rsq8hf21tsVOsx7gPz7KjbQbNIx8vZQQC/7IjkxEUvo1MyAoj21VW4+zWx7AxHbUjGQIXNkUgaC4B4C3GiOCTIjSHjay/n88KgWookX9s7pYbFSCSZSzABRY20HC1uFSdkbv4bDXMEKox0LcWI5Zjrai9qwJfTnpRSAN7GJMQue0+yiNccLCEUKOz49tdqggysrKygDK8Ne1lAAzFwZTfsPxrWAcV58PEcKIzpdSKGWqQOZSpUWHDoLaML/HtrWexse08fGtsG1m7jQBFeMjQ1K2b6x8Pgf96lYtAVPcKHxtlINQBM2jFdb8tfLtodElyL+FGTqO4ihFqkDV4ypt2g//AFUnFS5o1PbfX2GtMTJmN+6tSvV8/gKAOGW/n/WuuN9c9wA91b4cAML865vqSeZ/PyoA5oxF7cSLX/pXqQk3twFzetstdDMcmTv491BJwhjzMBzNHlFDdnJ1ieQ+NE6gggbX9UePyNebOGWNieFya47QkzNbsGn9a3xj9VUHIE/nxqQIsERkfXnmPhXGRdTbnRTA2WMt3n3cKgKmY+J+OtAE3Z65Iyx7dfLsoYkRZgO1j/uaIbRl4IOA4/IVtsyHi3kPnQBw2m1sqDgNf6fP21BCcAO3hUzHD9I3l8K1wsuVr9xH586CThiYspt2gC57+0V7hIizqBzv7K9IufGiGx09Y+A+dABIVlZWVBBlZWVlAGVlZWUARnnINiKjOvGpOI9YfntrTE8aAI9q9rasqQJE0oKadulQ8tdOyvDQBJw8nV8PyKg2qTh/reFcbUAaWrpIvVXzNeV3n9VKAItq8tW9ZQBgvl4aX4+QrnapuFGjfnnUQUASdndvPSpcrWBNDoD1h40Qm9U+BqABJF+NY2vGtqypA2z9TL3+7jWkRsQeRrZuA8/lWtAGmUnxPxoxFHYAUOw46w8RRQ1AAnHL1z5fCuFqlYwdc1HqSTW1EtmLZPEk/AfKh5othfUXwoIO1ZWCsqAMrKysoA//2Q==">
            <a:hlinkClick r:id="rId2"/>
          </p:cNvPr>
          <p:cNvSpPr>
            <a:spLocks noChangeAspect="1" noChangeArrowheads="1"/>
          </p:cNvSpPr>
          <p:nvPr/>
        </p:nvSpPr>
        <p:spPr bwMode="auto">
          <a:xfrm>
            <a:off x="33338" y="-1457325"/>
            <a:ext cx="3095625" cy="2543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6" name="그림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071540"/>
            <a:ext cx="2582716" cy="2114078"/>
          </a:xfrm>
          <a:prstGeom prst="rect">
            <a:avLst/>
          </a:prstGeom>
        </p:spPr>
      </p:pic>
      <p:sp>
        <p:nvSpPr>
          <p:cNvPr id="8" name="제목 1"/>
          <p:cNvSpPr>
            <a:spLocks noGrp="1"/>
          </p:cNvSpPr>
          <p:nvPr>
            <p:ph type="title"/>
          </p:nvPr>
        </p:nvSpPr>
        <p:spPr>
          <a:xfrm>
            <a:off x="0" y="0"/>
            <a:ext cx="9036496" cy="1143000"/>
          </a:xfrm>
        </p:spPr>
        <p:txBody>
          <a:bodyPr>
            <a:noAutofit/>
          </a:bodyPr>
          <a:lstStyle/>
          <a:p>
            <a:r>
              <a:rPr lang="en-US" altLang="ko-KR" sz="4000" dirty="0">
                <a:effectLst>
                  <a:outerShdw blurRad="38100" dist="38100" dir="2700000" algn="tl">
                    <a:srgbClr val="000000">
                      <a:alpha val="43137"/>
                    </a:srgbClr>
                  </a:outerShdw>
                </a:effectLst>
                <a:latin typeface="Poor Richard" pitchFamily="18" charset="0"/>
              </a:rPr>
              <a:t>3</a:t>
            </a:r>
            <a:r>
              <a:rPr lang="en-US" altLang="ko-KR" sz="4000" dirty="0" smtClean="0">
                <a:effectLst>
                  <a:outerShdw blurRad="38100" dist="38100" dir="2700000" algn="tl">
                    <a:srgbClr val="000000">
                      <a:alpha val="43137"/>
                    </a:srgbClr>
                  </a:outerShdw>
                </a:effectLst>
                <a:latin typeface="Poor Richard" pitchFamily="18" charset="0"/>
              </a:rPr>
              <a:t>. Syllabus and Program Plan by Age Group</a:t>
            </a:r>
            <a:endParaRPr lang="ko-KR" altLang="en-US" sz="4000" dirty="0">
              <a:effectLst>
                <a:outerShdw blurRad="38100" dist="38100" dir="2700000" algn="tl">
                  <a:srgbClr val="000000">
                    <a:alpha val="43137"/>
                  </a:srgbClr>
                </a:outerShdw>
              </a:effectLst>
              <a:latin typeface="Poor Richard" pitchFamily="18" charset="0"/>
            </a:endParaRPr>
          </a:p>
        </p:txBody>
      </p:sp>
      <p:sp>
        <p:nvSpPr>
          <p:cNvPr id="3" name="내용 개체 틀 2"/>
          <p:cNvSpPr>
            <a:spLocks noGrp="1"/>
          </p:cNvSpPr>
          <p:nvPr>
            <p:ph idx="1"/>
          </p:nvPr>
        </p:nvSpPr>
        <p:spPr>
          <a:xfrm>
            <a:off x="372362" y="2647453"/>
            <a:ext cx="8435280" cy="4525963"/>
          </a:xfrm>
        </p:spPr>
        <p:txBody>
          <a:bodyPr>
            <a:normAutofit/>
          </a:bodyPr>
          <a:lstStyle/>
          <a:p>
            <a:pPr>
              <a:buFont typeface="Wingdings" panose="05000000000000000000" pitchFamily="2" charset="2"/>
              <a:buChar char="Ø"/>
            </a:pPr>
            <a:r>
              <a:rPr lang="en-US" altLang="ko-KR" sz="2400" dirty="0" smtClean="0">
                <a:latin typeface="Berlin Sans FB" pitchFamily="34" charset="0"/>
              </a:rPr>
              <a:t>Compose a textbook with detailed content</a:t>
            </a:r>
          </a:p>
          <a:p>
            <a:pPr>
              <a:lnSpc>
                <a:spcPct val="150000"/>
              </a:lnSpc>
              <a:buFont typeface="Wingdings" panose="05000000000000000000" pitchFamily="2" charset="2"/>
              <a:buChar char="Ø"/>
            </a:pPr>
            <a:r>
              <a:rPr lang="en-US" altLang="ko-KR" sz="2400" dirty="0">
                <a:latin typeface="Berlin Sans FB" pitchFamily="34" charset="0"/>
              </a:rPr>
              <a:t> </a:t>
            </a:r>
            <a:r>
              <a:rPr lang="en-US" altLang="ko-KR" sz="2400" dirty="0" smtClean="0">
                <a:latin typeface="Berlin Sans FB" pitchFamily="34" charset="0"/>
              </a:rPr>
              <a:t>Address anecdotes of the whole of that region</a:t>
            </a:r>
          </a:p>
          <a:p>
            <a:pPr>
              <a:lnSpc>
                <a:spcPct val="150000"/>
              </a:lnSpc>
              <a:buFont typeface="Wingdings" panose="05000000000000000000" pitchFamily="2" charset="2"/>
              <a:buChar char="Ø"/>
            </a:pPr>
            <a:r>
              <a:rPr lang="en-US" altLang="ko-KR" sz="2400" dirty="0">
                <a:latin typeface="Berlin Sans FB" pitchFamily="34" charset="0"/>
              </a:rPr>
              <a:t> </a:t>
            </a:r>
            <a:r>
              <a:rPr lang="en-US" altLang="ko-KR" sz="2400" dirty="0" smtClean="0">
                <a:latin typeface="Berlin Sans FB" pitchFamily="34" charset="0"/>
              </a:rPr>
              <a:t>Have them reflect on their life as they visit the holy grounds </a:t>
            </a:r>
          </a:p>
          <a:p>
            <a:pPr>
              <a:lnSpc>
                <a:spcPct val="150000"/>
              </a:lnSpc>
              <a:buFont typeface="Wingdings" panose="05000000000000000000" pitchFamily="2" charset="2"/>
              <a:buChar char="Ø"/>
            </a:pPr>
            <a:r>
              <a:rPr lang="en-US" altLang="ko-KR" sz="2400" dirty="0" smtClean="0">
                <a:latin typeface="Berlin Sans FB" pitchFamily="34" charset="0"/>
              </a:rPr>
              <a:t>Instruct them to learn about patriotism and the attitude of life they should have about True Parents and Heavenly Parent.  </a:t>
            </a:r>
          </a:p>
          <a:p>
            <a:pPr marL="0" indent="0">
              <a:buNone/>
            </a:pPr>
            <a:r>
              <a:rPr lang="ko-KR" altLang="en-US" sz="2400" dirty="0" smtClean="0">
                <a:latin typeface="Berlin Sans FB" pitchFamily="34" charset="0"/>
              </a:rPr>
              <a:t> </a:t>
            </a:r>
            <a:endParaRPr lang="en-US" altLang="ko-KR" sz="2400" dirty="0" smtClean="0">
              <a:latin typeface="Berlin Sans FB" pitchFamily="34" charset="0"/>
            </a:endParaRPr>
          </a:p>
        </p:txBody>
      </p:sp>
    </p:spTree>
    <p:extLst>
      <p:ext uri="{BB962C8B-B14F-4D97-AF65-F5344CB8AC3E}">
        <p14:creationId xmlns:p14="http://schemas.microsoft.com/office/powerpoint/2010/main" val="3072647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p:cNvGrpSpPr/>
          <p:nvPr/>
        </p:nvGrpSpPr>
        <p:grpSpPr>
          <a:xfrm>
            <a:off x="251520" y="414785"/>
            <a:ext cx="8568952" cy="6110559"/>
            <a:chOff x="251520" y="-161279"/>
            <a:chExt cx="8568952" cy="6110559"/>
          </a:xfrm>
        </p:grpSpPr>
        <p:sp>
          <p:nvSpPr>
            <p:cNvPr id="6" name="모서리가 둥근 직사각형 5"/>
            <p:cNvSpPr/>
            <p:nvPr/>
          </p:nvSpPr>
          <p:spPr>
            <a:xfrm>
              <a:off x="251520" y="1268760"/>
              <a:ext cx="8568952" cy="4680520"/>
            </a:xfrm>
            <a:prstGeom prst="round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모서리가 둥근 직사각형 6"/>
            <p:cNvSpPr/>
            <p:nvPr/>
          </p:nvSpPr>
          <p:spPr>
            <a:xfrm>
              <a:off x="512314" y="1495237"/>
              <a:ext cx="8047364" cy="4227566"/>
            </a:xfrm>
            <a:prstGeom prst="roundRect">
              <a:avLst/>
            </a:prstGeom>
            <a:no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40920">
              <a:off x="2133882" y="-161279"/>
              <a:ext cx="5448306" cy="2742857"/>
            </a:xfrm>
            <a:prstGeom prst="rect">
              <a:avLst/>
            </a:prstGeom>
          </p:spPr>
        </p:pic>
      </p:grpSp>
      <p:sp>
        <p:nvSpPr>
          <p:cNvPr id="2" name="제목 1"/>
          <p:cNvSpPr>
            <a:spLocks noGrp="1"/>
          </p:cNvSpPr>
          <p:nvPr>
            <p:ph type="title"/>
          </p:nvPr>
        </p:nvSpPr>
        <p:spPr>
          <a:xfrm>
            <a:off x="457200" y="188640"/>
            <a:ext cx="8229600" cy="1143000"/>
          </a:xfrm>
        </p:spPr>
        <p:txBody>
          <a:bodyPr>
            <a:noAutofit/>
          </a:bodyPr>
          <a:lstStyle/>
          <a:p>
            <a:r>
              <a:rPr lang="en-US" altLang="ko-KR" dirty="0">
                <a:effectLst>
                  <a:outerShdw blurRad="38100" dist="38100" dir="2700000" algn="tl">
                    <a:srgbClr val="000000">
                      <a:alpha val="43137"/>
                    </a:srgbClr>
                  </a:outerShdw>
                </a:effectLst>
                <a:latin typeface="Poor Richard" pitchFamily="18" charset="0"/>
              </a:rPr>
              <a:t>4</a:t>
            </a:r>
            <a:r>
              <a:rPr lang="en-US" altLang="ko-KR" dirty="0" smtClean="0">
                <a:effectLst>
                  <a:outerShdw blurRad="38100" dist="38100" dir="2700000" algn="tl">
                    <a:srgbClr val="000000">
                      <a:alpha val="43137"/>
                    </a:srgbClr>
                  </a:outerShdw>
                </a:effectLst>
                <a:latin typeface="Poor Richard" pitchFamily="18" charset="0"/>
              </a:rPr>
              <a:t>. Grant a Holy Ground Guide License</a:t>
            </a:r>
            <a:endParaRPr lang="ko-KR" altLang="en-US" dirty="0">
              <a:effectLst>
                <a:outerShdw blurRad="38100" dist="38100" dir="2700000" algn="tl">
                  <a:srgbClr val="000000">
                    <a:alpha val="43137"/>
                  </a:srgbClr>
                </a:outerShdw>
              </a:effectLst>
              <a:latin typeface="Poor Richard" pitchFamily="18" charset="0"/>
            </a:endParaRPr>
          </a:p>
        </p:txBody>
      </p:sp>
      <p:sp>
        <p:nvSpPr>
          <p:cNvPr id="3" name="내용 개체 틀 2"/>
          <p:cNvSpPr>
            <a:spLocks noGrp="1"/>
          </p:cNvSpPr>
          <p:nvPr>
            <p:ph idx="1"/>
          </p:nvPr>
        </p:nvSpPr>
        <p:spPr>
          <a:xfrm>
            <a:off x="518864" y="2215405"/>
            <a:ext cx="8229600" cy="4525963"/>
          </a:xfrm>
        </p:spPr>
        <p:txBody>
          <a:bodyPr>
            <a:normAutofit/>
          </a:bodyPr>
          <a:lstStyle/>
          <a:p>
            <a:pPr marL="514350" indent="-514350">
              <a:lnSpc>
                <a:spcPct val="150000"/>
              </a:lnSpc>
              <a:buFont typeface="+mj-ea"/>
              <a:buAutoNum type="circleNumDbPlain"/>
            </a:pPr>
            <a:r>
              <a:rPr lang="en-US" altLang="ko-KR" sz="2400" dirty="0" smtClean="0">
                <a:latin typeface="Berlin Sans FB" pitchFamily="34" charset="0"/>
              </a:rPr>
              <a:t>Educate the Holy ground guides to be able to train their hearts in accord with historicity and reality.</a:t>
            </a:r>
          </a:p>
          <a:p>
            <a:pPr marL="514350" indent="-514350">
              <a:lnSpc>
                <a:spcPct val="150000"/>
              </a:lnSpc>
              <a:buFont typeface="+mj-ea"/>
              <a:buAutoNum type="circleNumDbPlain"/>
            </a:pPr>
            <a:r>
              <a:rPr lang="en-US" altLang="ko-KR" sz="2400" dirty="0" smtClean="0">
                <a:latin typeface="Berlin Sans FB" pitchFamily="34" charset="0"/>
              </a:rPr>
              <a:t>The guide is a member who has  acquired a capability among the members, benefits from lecture programs and then experiences various tests of being a real guide.</a:t>
            </a:r>
          </a:p>
          <a:p>
            <a:pPr marL="514350" indent="-514350">
              <a:lnSpc>
                <a:spcPct val="150000"/>
              </a:lnSpc>
              <a:buFont typeface="+mj-ea"/>
              <a:buAutoNum type="circleNumDbPlain"/>
            </a:pPr>
            <a:r>
              <a:rPr lang="en-US" altLang="ko-KR" sz="2400" dirty="0" smtClean="0">
                <a:latin typeface="Berlin Sans FB" pitchFamily="34" charset="0"/>
              </a:rPr>
              <a:t>A Holy Ground Guide License should be granted according to the situation of each country.</a:t>
            </a:r>
          </a:p>
          <a:p>
            <a:pPr marL="514350" indent="-514350">
              <a:lnSpc>
                <a:spcPct val="150000"/>
              </a:lnSpc>
              <a:buFont typeface="+mj-lt"/>
              <a:buAutoNum type="arabicPeriod"/>
            </a:pPr>
            <a:endParaRPr lang="ko-KR" altLang="en-US" sz="2400" dirty="0">
              <a:latin typeface="Berlin Sans FB" pitchFamily="34" charset="0"/>
            </a:endParaRPr>
          </a:p>
        </p:txBody>
      </p:sp>
    </p:spTree>
    <p:extLst>
      <p:ext uri="{BB962C8B-B14F-4D97-AF65-F5344CB8AC3E}">
        <p14:creationId xmlns:p14="http://schemas.microsoft.com/office/powerpoint/2010/main" val="1658291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251520" y="404664"/>
            <a:ext cx="8568952" cy="5895867"/>
            <a:chOff x="251520" y="53413"/>
            <a:chExt cx="8568952" cy="5895867"/>
          </a:xfrm>
        </p:grpSpPr>
        <p:sp>
          <p:nvSpPr>
            <p:cNvPr id="5" name="모서리가 둥근 직사각형 4"/>
            <p:cNvSpPr/>
            <p:nvPr/>
          </p:nvSpPr>
          <p:spPr>
            <a:xfrm>
              <a:off x="251520" y="1268760"/>
              <a:ext cx="8568952" cy="468052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모서리가 둥근 직사각형 5"/>
            <p:cNvSpPr/>
            <p:nvPr/>
          </p:nvSpPr>
          <p:spPr>
            <a:xfrm>
              <a:off x="512314" y="1495237"/>
              <a:ext cx="8047364" cy="4227566"/>
            </a:xfrm>
            <a:prstGeom prst="roundRect">
              <a:avLst/>
            </a:prstGeom>
            <a:no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그림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40920">
              <a:off x="2133882" y="53413"/>
              <a:ext cx="5448306" cy="2742857"/>
            </a:xfrm>
            <a:prstGeom prst="rect">
              <a:avLst/>
            </a:prstGeom>
          </p:spPr>
        </p:pic>
      </p:grpSp>
      <p:sp>
        <p:nvSpPr>
          <p:cNvPr id="2" name="제목 1"/>
          <p:cNvSpPr>
            <a:spLocks noGrp="1"/>
          </p:cNvSpPr>
          <p:nvPr>
            <p:ph type="title"/>
          </p:nvPr>
        </p:nvSpPr>
        <p:spPr>
          <a:xfrm>
            <a:off x="457200" y="188640"/>
            <a:ext cx="8229600" cy="1143000"/>
          </a:xfrm>
        </p:spPr>
        <p:txBody>
          <a:bodyPr/>
          <a:lstStyle/>
          <a:p>
            <a:r>
              <a:rPr lang="en-US" altLang="ko-KR" dirty="0">
                <a:effectLst>
                  <a:outerShdw blurRad="38100" dist="38100" dir="2700000" algn="tl">
                    <a:srgbClr val="000000">
                      <a:alpha val="43137"/>
                    </a:srgbClr>
                  </a:outerShdw>
                </a:effectLst>
                <a:latin typeface="Poor Richard" pitchFamily="18" charset="0"/>
              </a:rPr>
              <a:t>5</a:t>
            </a:r>
            <a:r>
              <a:rPr lang="en-US" altLang="ko-KR" dirty="0" smtClean="0">
                <a:effectLst>
                  <a:outerShdw blurRad="38100" dist="38100" dir="2700000" algn="tl">
                    <a:srgbClr val="000000">
                      <a:alpha val="43137"/>
                    </a:srgbClr>
                  </a:outerShdw>
                </a:effectLst>
                <a:latin typeface="Poor Richard" pitchFamily="18" charset="0"/>
              </a:rPr>
              <a:t>. Advertise Holy Grounds</a:t>
            </a:r>
            <a:endParaRPr lang="ko-KR" altLang="en-US" dirty="0">
              <a:effectLst>
                <a:outerShdw blurRad="38100" dist="38100" dir="2700000" algn="tl">
                  <a:srgbClr val="000000">
                    <a:alpha val="43137"/>
                  </a:srgbClr>
                </a:outerShdw>
              </a:effectLst>
              <a:latin typeface="Poor Richard" pitchFamily="18" charset="0"/>
            </a:endParaRPr>
          </a:p>
        </p:txBody>
      </p:sp>
      <p:sp>
        <p:nvSpPr>
          <p:cNvPr id="3" name="내용 개체 틀 2"/>
          <p:cNvSpPr>
            <a:spLocks noGrp="1"/>
          </p:cNvSpPr>
          <p:nvPr>
            <p:ph idx="1"/>
          </p:nvPr>
        </p:nvSpPr>
        <p:spPr>
          <a:xfrm>
            <a:off x="518864" y="2143397"/>
            <a:ext cx="8229600" cy="4525963"/>
          </a:xfrm>
        </p:spPr>
        <p:txBody>
          <a:bodyPr>
            <a:normAutofit/>
          </a:bodyPr>
          <a:lstStyle/>
          <a:p>
            <a:pPr marL="514350" indent="-514350">
              <a:buFont typeface="+mj-ea"/>
              <a:buAutoNum type="circleNumDbPlain"/>
            </a:pPr>
            <a:r>
              <a:rPr lang="ko-KR" altLang="en-US" sz="2700" dirty="0" smtClean="0">
                <a:latin typeface="Berlin Sans FB" pitchFamily="34" charset="0"/>
              </a:rPr>
              <a:t> </a:t>
            </a:r>
            <a:r>
              <a:rPr lang="en-US" altLang="ko-KR" sz="2700" dirty="0" smtClean="0">
                <a:latin typeface="Berlin Sans FB" pitchFamily="34" charset="0"/>
              </a:rPr>
              <a:t>Make a connection network so that every church which has a holy ground can be connected directly with a holy ground guide.</a:t>
            </a:r>
          </a:p>
          <a:p>
            <a:pPr marL="514350" indent="-514350">
              <a:buFont typeface="+mj-ea"/>
              <a:buAutoNum type="circleNumDbPlain"/>
            </a:pPr>
            <a:r>
              <a:rPr lang="en-US" altLang="ko-KR" sz="2700" dirty="0" smtClean="0">
                <a:latin typeface="Berlin Sans FB" pitchFamily="34" charset="0"/>
              </a:rPr>
              <a:t>Advertise through the headquarters homepage or other church media.</a:t>
            </a:r>
          </a:p>
        </p:txBody>
      </p:sp>
      <p:grpSp>
        <p:nvGrpSpPr>
          <p:cNvPr id="11" name="그룹 10"/>
          <p:cNvGrpSpPr/>
          <p:nvPr/>
        </p:nvGrpSpPr>
        <p:grpSpPr>
          <a:xfrm>
            <a:off x="827584" y="4447653"/>
            <a:ext cx="7418278" cy="1814610"/>
            <a:chOff x="4570546" y="3861048"/>
            <a:chExt cx="7418278" cy="1814610"/>
          </a:xfrm>
        </p:grpSpPr>
        <p:sp>
          <p:nvSpPr>
            <p:cNvPr id="9" name="위쪽 리본 8"/>
            <p:cNvSpPr/>
            <p:nvPr/>
          </p:nvSpPr>
          <p:spPr>
            <a:xfrm>
              <a:off x="4570546" y="4091482"/>
              <a:ext cx="7418278" cy="1584176"/>
            </a:xfrm>
            <a:prstGeom prst="ribbon2">
              <a:avLst/>
            </a:prstGeom>
            <a:solidFill>
              <a:srgbClr val="FF00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097" name="_x43861936" descr="EMB000016cc0b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532" y="3861048"/>
              <a:ext cx="2082032" cy="16203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099" name="_x43863856" descr="EMB000016cc0be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4861" y="3861048"/>
              <a:ext cx="2109787" cy="1639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191546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0" y="1144968"/>
            <a:ext cx="8820472" cy="5092344"/>
            <a:chOff x="0" y="928944"/>
            <a:chExt cx="8820472" cy="5092344"/>
          </a:xfrm>
          <a:effectLst>
            <a:outerShdw blurRad="50800" dist="38100" dir="2700000" algn="tl" rotWithShape="0">
              <a:prstClr val="black">
                <a:alpha val="40000"/>
              </a:prstClr>
            </a:outerShdw>
          </a:effectLst>
        </p:grpSpPr>
        <p:grpSp>
          <p:nvGrpSpPr>
            <p:cNvPr id="5" name="그룹 4"/>
            <p:cNvGrpSpPr/>
            <p:nvPr/>
          </p:nvGrpSpPr>
          <p:grpSpPr>
            <a:xfrm>
              <a:off x="539552" y="1196752"/>
              <a:ext cx="8280920" cy="4824536"/>
              <a:chOff x="538747" y="1313005"/>
              <a:chExt cx="8065701" cy="1827963"/>
            </a:xfrm>
          </p:grpSpPr>
          <p:sp>
            <p:nvSpPr>
              <p:cNvPr id="7" name="직사각형 6"/>
              <p:cNvSpPr/>
              <p:nvPr/>
            </p:nvSpPr>
            <p:spPr>
              <a:xfrm>
                <a:off x="539552" y="1340768"/>
                <a:ext cx="8064896" cy="1800200"/>
              </a:xfrm>
              <a:prstGeom prst="rect">
                <a:avLst/>
              </a:prstGeom>
              <a:solidFill>
                <a:srgbClr val="FFFF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47" y="1313005"/>
                <a:ext cx="8064896" cy="126246"/>
              </a:xfrm>
              <a:prstGeom prst="rect">
                <a:avLst/>
              </a:prstGeom>
            </p:spPr>
          </p:pic>
        </p:grpSp>
        <p:pic>
          <p:nvPicPr>
            <p:cNvPr id="6" name="그림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8944"/>
              <a:ext cx="1100173" cy="915880"/>
            </a:xfrm>
            <a:prstGeom prst="rect">
              <a:avLst/>
            </a:prstGeom>
          </p:spPr>
        </p:pic>
      </p:grpSp>
      <p:sp>
        <p:nvSpPr>
          <p:cNvPr id="2" name="제목 1"/>
          <p:cNvSpPr>
            <a:spLocks noGrp="1"/>
          </p:cNvSpPr>
          <p:nvPr>
            <p:ph type="title"/>
          </p:nvPr>
        </p:nvSpPr>
        <p:spPr>
          <a:xfrm>
            <a:off x="457200" y="188640"/>
            <a:ext cx="8229600" cy="1143000"/>
          </a:xfrm>
        </p:spPr>
        <p:txBody>
          <a:bodyPr/>
          <a:lstStyle/>
          <a:p>
            <a:r>
              <a:rPr lang="en-US" altLang="ko-KR" dirty="0">
                <a:effectLst>
                  <a:outerShdw blurRad="38100" dist="38100" dir="2700000" algn="tl">
                    <a:srgbClr val="000000">
                      <a:alpha val="43137"/>
                    </a:srgbClr>
                  </a:outerShdw>
                </a:effectLst>
                <a:latin typeface="Poor Richard" pitchFamily="18" charset="0"/>
              </a:rPr>
              <a:t>6</a:t>
            </a:r>
            <a:r>
              <a:rPr lang="en-US" altLang="ko-KR" dirty="0" smtClean="0">
                <a:effectLst>
                  <a:outerShdw blurRad="38100" dist="38100" dir="2700000" algn="tl">
                    <a:srgbClr val="000000">
                      <a:alpha val="43137"/>
                    </a:srgbClr>
                  </a:outerShdw>
                </a:effectLst>
                <a:latin typeface="Poor Richard" pitchFamily="18" charset="0"/>
              </a:rPr>
              <a:t>. Program Progress</a:t>
            </a:r>
            <a:endParaRPr lang="ko-KR" altLang="en-US" dirty="0">
              <a:effectLst>
                <a:outerShdw blurRad="38100" dist="38100" dir="2700000" algn="tl">
                  <a:srgbClr val="000000">
                    <a:alpha val="43137"/>
                  </a:srgbClr>
                </a:outerShdw>
              </a:effectLst>
              <a:latin typeface="Poor Richard" pitchFamily="18" charset="0"/>
            </a:endParaRPr>
          </a:p>
        </p:txBody>
      </p:sp>
      <p:sp>
        <p:nvSpPr>
          <p:cNvPr id="3" name="내용 개체 틀 2"/>
          <p:cNvSpPr>
            <a:spLocks noGrp="1"/>
          </p:cNvSpPr>
          <p:nvPr>
            <p:ph idx="1"/>
          </p:nvPr>
        </p:nvSpPr>
        <p:spPr>
          <a:xfrm>
            <a:off x="539552" y="2143397"/>
            <a:ext cx="8229600" cy="4525963"/>
          </a:xfrm>
        </p:spPr>
        <p:txBody>
          <a:bodyPr>
            <a:normAutofit/>
          </a:bodyPr>
          <a:lstStyle/>
          <a:p>
            <a:pPr marL="514350" indent="-514350">
              <a:buFont typeface="+mj-ea"/>
              <a:buAutoNum type="circleNumDbPlain"/>
            </a:pPr>
            <a:r>
              <a:rPr lang="en-US" altLang="ko-KR" sz="2800" dirty="0" smtClean="0">
                <a:latin typeface="Berlin Sans FB" pitchFamily="34" charset="0"/>
              </a:rPr>
              <a:t>As you go around together, explain each holy ground based on holy ground-related material.  </a:t>
            </a:r>
          </a:p>
          <a:p>
            <a:pPr marL="514350" indent="-514350">
              <a:buFont typeface="+mj-ea"/>
              <a:buAutoNum type="circleNumDbPlain"/>
            </a:pPr>
            <a:r>
              <a:rPr lang="en-US" altLang="ko-KR" sz="2800" dirty="0" smtClean="0">
                <a:latin typeface="Berlin Sans FB" pitchFamily="34" charset="0"/>
              </a:rPr>
              <a:t>Provide a separate program that is connected with the holy grounds.</a:t>
            </a:r>
          </a:p>
          <a:p>
            <a:pPr marL="514350" indent="-514350">
              <a:buFont typeface="+mj-ea"/>
              <a:buAutoNum type="circleNumDbPlain"/>
            </a:pPr>
            <a:r>
              <a:rPr lang="en-US" altLang="ko-KR" sz="2800" dirty="0" smtClean="0">
                <a:latin typeface="Berlin Sans FB" pitchFamily="34" charset="0"/>
              </a:rPr>
              <a:t>After doing the program with the visitors, have them fill out an evaluation survey.</a:t>
            </a:r>
          </a:p>
          <a:p>
            <a:pPr marL="514350" indent="-514350">
              <a:buFont typeface="+mj-ea"/>
              <a:buAutoNum type="circleNumDbPlain"/>
            </a:pPr>
            <a:r>
              <a:rPr lang="en-US" altLang="ko-KR" sz="2800" dirty="0" smtClean="0">
                <a:latin typeface="Berlin Sans FB" pitchFamily="34" charset="0"/>
              </a:rPr>
              <a:t>Based on their feedback, continue to create an enhanced program.  </a:t>
            </a:r>
          </a:p>
          <a:p>
            <a:pPr marL="514350" indent="-514350">
              <a:buFont typeface="+mj-ea"/>
              <a:buAutoNum type="circleNumDbPlain"/>
            </a:pPr>
            <a:endParaRPr lang="en-US" altLang="ko-KR" sz="2800" dirty="0" smtClean="0">
              <a:latin typeface="Berlin Sans FB" pitchFamily="34" charset="0"/>
            </a:endParaRPr>
          </a:p>
        </p:txBody>
      </p:sp>
    </p:spTree>
    <p:extLst>
      <p:ext uri="{BB962C8B-B14F-4D97-AF65-F5344CB8AC3E}">
        <p14:creationId xmlns:p14="http://schemas.microsoft.com/office/powerpoint/2010/main" val="1654012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0" y="1216976"/>
            <a:ext cx="8820472" cy="5308368"/>
            <a:chOff x="0" y="928944"/>
            <a:chExt cx="8820472" cy="5092344"/>
          </a:xfrm>
          <a:effectLst>
            <a:outerShdw blurRad="50800" dist="38100" dir="2700000" algn="tl" rotWithShape="0">
              <a:prstClr val="black">
                <a:alpha val="40000"/>
              </a:prstClr>
            </a:outerShdw>
          </a:effectLst>
        </p:grpSpPr>
        <p:grpSp>
          <p:nvGrpSpPr>
            <p:cNvPr id="5" name="그룹 4"/>
            <p:cNvGrpSpPr/>
            <p:nvPr/>
          </p:nvGrpSpPr>
          <p:grpSpPr>
            <a:xfrm>
              <a:off x="539552" y="1196752"/>
              <a:ext cx="8280920" cy="4824536"/>
              <a:chOff x="538747" y="1313005"/>
              <a:chExt cx="8065701" cy="1827963"/>
            </a:xfrm>
          </p:grpSpPr>
          <p:sp>
            <p:nvSpPr>
              <p:cNvPr id="7" name="직사각형 6"/>
              <p:cNvSpPr/>
              <p:nvPr/>
            </p:nvSpPr>
            <p:spPr>
              <a:xfrm>
                <a:off x="539552" y="1340768"/>
                <a:ext cx="8064896" cy="1800200"/>
              </a:xfrm>
              <a:prstGeom prst="rect">
                <a:avLst/>
              </a:prstGeom>
              <a:solidFill>
                <a:srgbClr val="FFFF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47" y="1313005"/>
                <a:ext cx="8064896" cy="126246"/>
              </a:xfrm>
              <a:prstGeom prst="rect">
                <a:avLst/>
              </a:prstGeom>
            </p:spPr>
          </p:pic>
        </p:grpSp>
        <p:pic>
          <p:nvPicPr>
            <p:cNvPr id="6" name="그림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8944"/>
              <a:ext cx="1100173" cy="915880"/>
            </a:xfrm>
            <a:prstGeom prst="rect">
              <a:avLst/>
            </a:prstGeom>
          </p:spPr>
        </p:pic>
      </p:grpSp>
      <p:sp>
        <p:nvSpPr>
          <p:cNvPr id="2" name="제목 1"/>
          <p:cNvSpPr>
            <a:spLocks noGrp="1"/>
          </p:cNvSpPr>
          <p:nvPr>
            <p:ph type="title"/>
          </p:nvPr>
        </p:nvSpPr>
        <p:spPr/>
        <p:txBody>
          <a:bodyPr>
            <a:normAutofit/>
          </a:bodyPr>
          <a:lstStyle/>
          <a:p>
            <a:r>
              <a:rPr lang="en-US" altLang="ko-KR" b="1" dirty="0" smtClean="0">
                <a:effectLst>
                  <a:outerShdw blurRad="38100" dist="38100" dir="2700000" algn="tl">
                    <a:srgbClr val="000000">
                      <a:alpha val="43137"/>
                    </a:srgbClr>
                  </a:outerShdw>
                </a:effectLst>
                <a:latin typeface="Poor Richard" pitchFamily="18" charset="0"/>
              </a:rPr>
              <a:t>V. Plan a Holy Ground Program</a:t>
            </a:r>
            <a:endParaRPr lang="ko-KR" altLang="en-US" b="1" dirty="0">
              <a:effectLst>
                <a:outerShdw blurRad="38100" dist="38100" dir="2700000" algn="tl">
                  <a:srgbClr val="000000">
                    <a:alpha val="43137"/>
                  </a:srgbClr>
                </a:outerShdw>
              </a:effectLst>
              <a:latin typeface="Poor Richard" pitchFamily="18" charset="0"/>
            </a:endParaRPr>
          </a:p>
        </p:txBody>
      </p:sp>
      <p:sp>
        <p:nvSpPr>
          <p:cNvPr id="3" name="내용 개체 틀 2"/>
          <p:cNvSpPr>
            <a:spLocks noGrp="1"/>
          </p:cNvSpPr>
          <p:nvPr>
            <p:ph idx="1"/>
          </p:nvPr>
        </p:nvSpPr>
        <p:spPr>
          <a:xfrm>
            <a:off x="853251" y="1855365"/>
            <a:ext cx="7941568" cy="4525963"/>
          </a:xfrm>
        </p:spPr>
        <p:txBody>
          <a:bodyPr>
            <a:noAutofit/>
          </a:bodyPr>
          <a:lstStyle/>
          <a:p>
            <a:pPr marL="514350" indent="-457200">
              <a:buNone/>
            </a:pPr>
            <a:r>
              <a:rPr lang="en-US" altLang="ko-KR" sz="2200" dirty="0" smtClean="0">
                <a:latin typeface="Berlin Sans FB" pitchFamily="34" charset="0"/>
              </a:rPr>
              <a:t>1. What did you feel as you compared your own life cycle with True Father’s ?</a:t>
            </a:r>
          </a:p>
          <a:p>
            <a:pPr marL="514350" indent="-457200">
              <a:buNone/>
            </a:pPr>
            <a:r>
              <a:rPr lang="en-US" altLang="ko-KR" sz="2200" dirty="0" smtClean="0">
                <a:latin typeface="Berlin Sans FB" pitchFamily="34" charset="0"/>
              </a:rPr>
              <a:t>      Think about the challenges and dreams you may have as you compare your future life cycle with True Father’s.</a:t>
            </a:r>
          </a:p>
          <a:p>
            <a:pPr marL="514350" indent="-457200">
              <a:buNone/>
            </a:pPr>
            <a:endParaRPr lang="en-US" altLang="ko-KR" sz="1400" dirty="0" smtClean="0">
              <a:latin typeface="Berlin Sans FB" pitchFamily="34" charset="0"/>
            </a:endParaRPr>
          </a:p>
          <a:p>
            <a:pPr marL="514350" indent="-514350">
              <a:buNone/>
            </a:pPr>
            <a:r>
              <a:rPr lang="en-US" altLang="ko-KR" sz="2200" dirty="0" smtClean="0">
                <a:latin typeface="Berlin Sans FB" pitchFamily="34" charset="0"/>
              </a:rPr>
              <a:t>2. How many holy grounds are there in your country, and what are their historical contents?</a:t>
            </a:r>
          </a:p>
          <a:p>
            <a:pPr marL="514350" indent="-514350">
              <a:buNone/>
            </a:pPr>
            <a:endParaRPr lang="en-US" altLang="ko-KR" sz="1800" dirty="0" smtClean="0">
              <a:latin typeface="Berlin Sans FB" pitchFamily="34" charset="0"/>
            </a:endParaRPr>
          </a:p>
          <a:p>
            <a:pPr marL="514350" indent="-514350">
              <a:buNone/>
            </a:pPr>
            <a:r>
              <a:rPr lang="en-US" altLang="ko-KR" sz="2200" dirty="0" smtClean="0">
                <a:latin typeface="Berlin Sans FB" pitchFamily="34" charset="0"/>
              </a:rPr>
              <a:t>3. What is the connection between the meaning you understand about the environment around a holy ground, and the feeling you receive, and your offering sincere devotion there?</a:t>
            </a:r>
          </a:p>
          <a:p>
            <a:pPr marL="514350" indent="-514350">
              <a:buNone/>
            </a:pPr>
            <a:endParaRPr lang="en-US" altLang="ko-KR" sz="1800" dirty="0" smtClean="0">
              <a:latin typeface="Berlin Sans FB" pitchFamily="34" charset="0"/>
            </a:endParaRPr>
          </a:p>
          <a:p>
            <a:pPr marL="514350" indent="-514350">
              <a:buNone/>
            </a:pPr>
            <a:r>
              <a:rPr lang="en-US" altLang="ko-KR" sz="2200" dirty="0" smtClean="0">
                <a:latin typeface="Berlin Sans FB" pitchFamily="34" charset="0"/>
              </a:rPr>
              <a:t>4. How do you want your country’s holy grounds to be vitalized?</a:t>
            </a:r>
          </a:p>
        </p:txBody>
      </p:sp>
    </p:spTree>
    <p:extLst>
      <p:ext uri="{BB962C8B-B14F-4D97-AF65-F5344CB8AC3E}">
        <p14:creationId xmlns:p14="http://schemas.microsoft.com/office/powerpoint/2010/main" val="3209226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2389188" y="3068638"/>
            <a:ext cx="6754812" cy="2232025"/>
          </a:xfrm>
        </p:spPr>
        <p:txBody>
          <a:bodyPr>
            <a:normAutofit/>
          </a:bodyPr>
          <a:lstStyle/>
          <a:p>
            <a:pPr marL="0" indent="0" algn="ctr">
              <a:buNone/>
            </a:pPr>
            <a:r>
              <a:rPr lang="en-US" altLang="ko-KR" sz="8800" b="1" dirty="0" smtClean="0">
                <a:effectLst>
                  <a:outerShdw blurRad="38100" dist="38100" dir="2700000" algn="tl">
                    <a:srgbClr val="000000">
                      <a:alpha val="43137"/>
                    </a:srgbClr>
                  </a:outerShdw>
                </a:effectLst>
                <a:latin typeface="Liberty BT" pitchFamily="2" charset="0"/>
              </a:rPr>
              <a:t>Thank You!</a:t>
            </a:r>
            <a:endParaRPr lang="ko-KR" altLang="en-US" sz="8800" b="1" dirty="0">
              <a:effectLst>
                <a:outerShdw blurRad="38100" dist="38100" dir="2700000" algn="tl">
                  <a:srgbClr val="000000">
                    <a:alpha val="43137"/>
                  </a:srgbClr>
                </a:outerShdw>
              </a:effectLst>
              <a:latin typeface="Liberty BT" pitchFamily="2" charset="0"/>
            </a:endParaRPr>
          </a:p>
        </p:txBody>
      </p:sp>
    </p:spTree>
    <p:extLst>
      <p:ext uri="{BB962C8B-B14F-4D97-AF65-F5344CB8AC3E}">
        <p14:creationId xmlns:p14="http://schemas.microsoft.com/office/powerpoint/2010/main" val="637236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그룹 7"/>
          <p:cNvGrpSpPr/>
          <p:nvPr/>
        </p:nvGrpSpPr>
        <p:grpSpPr>
          <a:xfrm>
            <a:off x="265220" y="116632"/>
            <a:ext cx="8568952" cy="5842624"/>
            <a:chOff x="251520" y="-293988"/>
            <a:chExt cx="8568952" cy="6243268"/>
          </a:xfrm>
        </p:grpSpPr>
        <p:sp>
          <p:nvSpPr>
            <p:cNvPr id="5" name="모서리가 둥근 직사각형 4"/>
            <p:cNvSpPr/>
            <p:nvPr/>
          </p:nvSpPr>
          <p:spPr>
            <a:xfrm>
              <a:off x="251520" y="1268760"/>
              <a:ext cx="8568952" cy="4680520"/>
            </a:xfrm>
            <a:prstGeom prst="roundRect">
              <a:avLst/>
            </a:prstGeom>
            <a:solidFill>
              <a:srgbClr val="FF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모서리가 둥근 직사각형 5"/>
            <p:cNvSpPr/>
            <p:nvPr/>
          </p:nvSpPr>
          <p:spPr>
            <a:xfrm>
              <a:off x="512314" y="1495237"/>
              <a:ext cx="8047364" cy="4227566"/>
            </a:xfrm>
            <a:prstGeom prst="roundRect">
              <a:avLst/>
            </a:prstGeom>
            <a:no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40920">
              <a:off x="1377846" y="-293988"/>
              <a:ext cx="4126984" cy="2742857"/>
            </a:xfrm>
            <a:prstGeom prst="rect">
              <a:avLst/>
            </a:prstGeom>
          </p:spPr>
        </p:pic>
      </p:grpSp>
      <p:sp>
        <p:nvSpPr>
          <p:cNvPr id="2" name="제목 1"/>
          <p:cNvSpPr>
            <a:spLocks noGrp="1"/>
          </p:cNvSpPr>
          <p:nvPr>
            <p:ph type="title"/>
          </p:nvPr>
        </p:nvSpPr>
        <p:spPr>
          <a:xfrm>
            <a:off x="434896" y="116632"/>
            <a:ext cx="8229600" cy="782960"/>
          </a:xfrm>
        </p:spPr>
        <p:txBody>
          <a:bodyPr>
            <a:normAutofit/>
          </a:bodyPr>
          <a:lstStyle/>
          <a:p>
            <a:pPr algn="l"/>
            <a:r>
              <a:rPr lang="en-US" altLang="ko-KR" b="1" dirty="0" smtClean="0">
                <a:effectLst>
                  <a:outerShdw blurRad="38100" dist="38100" dir="2700000" algn="tl">
                    <a:srgbClr val="000000">
                      <a:alpha val="43137"/>
                    </a:srgbClr>
                  </a:outerShdw>
                </a:effectLst>
                <a:latin typeface="Poor Richard" pitchFamily="18" charset="0"/>
              </a:rPr>
              <a:t>I. The Meaning of Holy Grounds</a:t>
            </a:r>
            <a:endParaRPr lang="ko-KR" altLang="en-US" b="1" dirty="0">
              <a:effectLst>
                <a:outerShdw blurRad="38100" dist="38100" dir="2700000" algn="tl">
                  <a:srgbClr val="000000">
                    <a:alpha val="43137"/>
                  </a:srgbClr>
                </a:outerShdw>
              </a:effectLst>
              <a:latin typeface="Poor Richard" pitchFamily="18" charset="0"/>
            </a:endParaRPr>
          </a:p>
        </p:txBody>
      </p:sp>
      <p:sp>
        <p:nvSpPr>
          <p:cNvPr id="3" name="내용 개체 틀 2"/>
          <p:cNvSpPr>
            <a:spLocks noGrp="1"/>
          </p:cNvSpPr>
          <p:nvPr>
            <p:ph idx="1"/>
          </p:nvPr>
        </p:nvSpPr>
        <p:spPr>
          <a:xfrm>
            <a:off x="611560" y="1791039"/>
            <a:ext cx="8075240" cy="3956273"/>
          </a:xfrm>
        </p:spPr>
        <p:txBody>
          <a:bodyPr anchor="ctr">
            <a:normAutofit/>
          </a:bodyPr>
          <a:lstStyle/>
          <a:p>
            <a:pPr marL="0" indent="0">
              <a:buNone/>
            </a:pPr>
            <a:r>
              <a:rPr lang="en-US" altLang="ko-KR" sz="2400" b="1" dirty="0">
                <a:solidFill>
                  <a:schemeClr val="tx1">
                    <a:lumMod val="75000"/>
                    <a:lumOff val="25000"/>
                  </a:schemeClr>
                </a:solidFill>
                <a:effectLst>
                  <a:outerShdw blurRad="38100" dist="38100" dir="2700000" algn="tl">
                    <a:srgbClr val="000000">
                      <a:alpha val="43137"/>
                    </a:srgbClr>
                  </a:outerShdw>
                </a:effectLst>
                <a:latin typeface="Berlin Sans FB Demi" pitchFamily="34" charset="0"/>
              </a:rPr>
              <a:t> </a:t>
            </a:r>
            <a:r>
              <a:rPr lang="en-US" altLang="ko-KR" sz="2400" b="1" dirty="0" smtClean="0">
                <a:solidFill>
                  <a:schemeClr val="tx1">
                    <a:lumMod val="75000"/>
                    <a:lumOff val="25000"/>
                  </a:schemeClr>
                </a:solidFill>
                <a:effectLst>
                  <a:outerShdw blurRad="38100" dist="38100" dir="2700000" algn="tl">
                    <a:srgbClr val="000000">
                      <a:alpha val="43137"/>
                    </a:srgbClr>
                  </a:outerShdw>
                </a:effectLst>
                <a:latin typeface="Berlin Sans FB Demi" pitchFamily="34" charset="0"/>
              </a:rPr>
              <a:t>Holy Ground: Holy grounds are purified land.</a:t>
            </a:r>
            <a:r>
              <a:rPr lang="en-US" altLang="ko-KR" sz="2400" dirty="0" smtClean="0">
                <a:latin typeface="Berlin Sans FB Demi" pitchFamily="34" charset="0"/>
              </a:rPr>
              <a:t> </a:t>
            </a:r>
            <a:r>
              <a:rPr lang="en-US" altLang="ko-KR" sz="2400" dirty="0" smtClean="0">
                <a:latin typeface="Berlin Sans FB" pitchFamily="34" charset="0"/>
              </a:rPr>
              <a:t>Due to the fall of man, it became a world in which Satan temporarily resides. Holy Grounds are purified land where God can be present, and blessed families, who have been engrafted as God’s children, can offer sincerity and be connected directly with God. Because of this, it is a sacred ground where God can leave His Will. With the condition of loving the Holy Ground, we can establish the foundation of loving the nation [13-14]</a:t>
            </a:r>
            <a:endParaRPr lang="ko-KR" altLang="en-US" sz="2400" dirty="0">
              <a:latin typeface="Berlin Sans FB" pitchFamily="34" charset="0"/>
            </a:endParaRPr>
          </a:p>
        </p:txBody>
      </p:sp>
    </p:spTree>
    <p:extLst>
      <p:ext uri="{BB962C8B-B14F-4D97-AF65-F5344CB8AC3E}">
        <p14:creationId xmlns:p14="http://schemas.microsoft.com/office/powerpoint/2010/main" val="1001281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236934" y="260648"/>
            <a:ext cx="8568952" cy="5760640"/>
            <a:chOff x="251520" y="-293989"/>
            <a:chExt cx="8568952" cy="6027245"/>
          </a:xfrm>
        </p:grpSpPr>
        <p:sp>
          <p:nvSpPr>
            <p:cNvPr id="5" name="모서리가 둥근 직사각형 4"/>
            <p:cNvSpPr/>
            <p:nvPr/>
          </p:nvSpPr>
          <p:spPr>
            <a:xfrm>
              <a:off x="251520" y="1052736"/>
              <a:ext cx="8568952" cy="4680520"/>
            </a:xfrm>
            <a:prstGeom prst="roundRect">
              <a:avLst/>
            </a:prstGeom>
            <a:solidFill>
              <a:srgbClr val="FF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모서리가 둥근 직사각형 5"/>
            <p:cNvSpPr/>
            <p:nvPr/>
          </p:nvSpPr>
          <p:spPr>
            <a:xfrm>
              <a:off x="512314" y="1279213"/>
              <a:ext cx="8047364" cy="4227566"/>
            </a:xfrm>
            <a:prstGeom prst="roundRect">
              <a:avLst/>
            </a:prstGeom>
            <a:no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그림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40920">
              <a:off x="2962023" y="-293989"/>
              <a:ext cx="4126984" cy="2742857"/>
            </a:xfrm>
            <a:prstGeom prst="rect">
              <a:avLst/>
            </a:prstGeom>
          </p:spPr>
        </p:pic>
      </p:grpSp>
      <p:sp>
        <p:nvSpPr>
          <p:cNvPr id="2" name="제목 1"/>
          <p:cNvSpPr>
            <a:spLocks noGrp="1"/>
          </p:cNvSpPr>
          <p:nvPr>
            <p:ph type="title"/>
          </p:nvPr>
        </p:nvSpPr>
        <p:spPr>
          <a:xfrm>
            <a:off x="267684" y="116632"/>
            <a:ext cx="9848932" cy="782960"/>
          </a:xfrm>
        </p:spPr>
        <p:txBody>
          <a:bodyPr>
            <a:normAutofit/>
          </a:bodyPr>
          <a:lstStyle/>
          <a:p>
            <a:pPr algn="l"/>
            <a:r>
              <a:rPr lang="en-US" altLang="ko-KR" sz="3600" b="1" dirty="0" smtClean="0">
                <a:effectLst>
                  <a:outerShdw blurRad="38100" dist="38100" dir="2700000" algn="tl">
                    <a:srgbClr val="000000">
                      <a:alpha val="43137"/>
                    </a:srgbClr>
                  </a:outerShdw>
                </a:effectLst>
                <a:latin typeface="Poor Richard" pitchFamily="18" charset="0"/>
              </a:rPr>
              <a:t>II. The Meaning of  Choosing the 120  Holy Grounds</a:t>
            </a:r>
            <a:endParaRPr lang="ko-KR" altLang="en-US" sz="3600" b="1" dirty="0">
              <a:effectLst>
                <a:outerShdw blurRad="38100" dist="38100" dir="2700000" algn="tl">
                  <a:srgbClr val="000000">
                    <a:alpha val="43137"/>
                  </a:srgbClr>
                </a:outerShdw>
              </a:effectLst>
              <a:latin typeface="Poor Richard" pitchFamily="18" charset="0"/>
            </a:endParaRPr>
          </a:p>
        </p:txBody>
      </p:sp>
      <p:sp>
        <p:nvSpPr>
          <p:cNvPr id="3" name="내용 개체 틀 2"/>
          <p:cNvSpPr>
            <a:spLocks noGrp="1"/>
          </p:cNvSpPr>
          <p:nvPr>
            <p:ph idx="1"/>
          </p:nvPr>
        </p:nvSpPr>
        <p:spPr>
          <a:xfrm>
            <a:off x="236934" y="1988840"/>
            <a:ext cx="8164142" cy="3949899"/>
          </a:xfrm>
        </p:spPr>
        <p:txBody>
          <a:bodyPr>
            <a:normAutofit lnSpcReduction="10000"/>
          </a:bodyPr>
          <a:lstStyle/>
          <a:p>
            <a:pPr indent="0" algn="just">
              <a:lnSpc>
                <a:spcPct val="120000"/>
              </a:lnSpc>
              <a:buNone/>
            </a:pPr>
            <a:r>
              <a:rPr lang="ko-KR" altLang="en-US" sz="2800" dirty="0" smtClean="0">
                <a:latin typeface="Berlin Sans FB" pitchFamily="34" charset="0"/>
              </a:rPr>
              <a:t>  </a:t>
            </a:r>
            <a:r>
              <a:rPr lang="en-US" altLang="ko-KR" sz="2800" dirty="0" smtClean="0">
                <a:latin typeface="Berlin Sans FB" pitchFamily="34" charset="0"/>
              </a:rPr>
              <a:t>There has to be land in order to create people. So, we need to get </a:t>
            </a:r>
            <a:r>
              <a:rPr lang="en-US" altLang="ko-KR" sz="2800" dirty="0">
                <a:latin typeface="Berlin Sans FB" pitchFamily="34" charset="0"/>
              </a:rPr>
              <a:t>e</a:t>
            </a:r>
            <a:r>
              <a:rPr lang="en-US" altLang="ko-KR" sz="2800" dirty="0" smtClean="0">
                <a:latin typeface="Berlin Sans FB" pitchFamily="34" charset="0"/>
              </a:rPr>
              <a:t>ntangled with historical problems by choosing holy grounds. The 120 nation’s holy grounds are needed to make a base for God’s love. There is no base for God’s love on this earth. There is no place to stand, because there is no base. Therefore, True Parents who have full authority have chosen holy grounds in their name. [191-121]</a:t>
            </a:r>
            <a:endParaRPr lang="ko-KR" altLang="en-US" sz="2800" dirty="0">
              <a:latin typeface="Berlin Sans FB" pitchFamily="34" charset="0"/>
            </a:endParaRPr>
          </a:p>
        </p:txBody>
      </p:sp>
    </p:spTree>
    <p:extLst>
      <p:ext uri="{BB962C8B-B14F-4D97-AF65-F5344CB8AC3E}">
        <p14:creationId xmlns:p14="http://schemas.microsoft.com/office/powerpoint/2010/main" val="852254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그룹 7"/>
          <p:cNvGrpSpPr/>
          <p:nvPr/>
        </p:nvGrpSpPr>
        <p:grpSpPr>
          <a:xfrm>
            <a:off x="0" y="1288984"/>
            <a:ext cx="8820472" cy="5092344"/>
            <a:chOff x="0" y="928944"/>
            <a:chExt cx="8820472" cy="5092344"/>
          </a:xfrm>
          <a:effectLst>
            <a:outerShdw blurRad="50800" dist="38100" dir="2700000" algn="tl" rotWithShape="0">
              <a:prstClr val="black">
                <a:alpha val="40000"/>
              </a:prstClr>
            </a:outerShdw>
          </a:effectLst>
        </p:grpSpPr>
        <p:grpSp>
          <p:nvGrpSpPr>
            <p:cNvPr id="6" name="그룹 5"/>
            <p:cNvGrpSpPr/>
            <p:nvPr/>
          </p:nvGrpSpPr>
          <p:grpSpPr>
            <a:xfrm>
              <a:off x="539552" y="1196752"/>
              <a:ext cx="8280920" cy="4824536"/>
              <a:chOff x="538747" y="1313005"/>
              <a:chExt cx="8065701" cy="1827963"/>
            </a:xfrm>
          </p:grpSpPr>
          <p:sp>
            <p:nvSpPr>
              <p:cNvPr id="4" name="직사각형 3"/>
              <p:cNvSpPr/>
              <p:nvPr/>
            </p:nvSpPr>
            <p:spPr>
              <a:xfrm>
                <a:off x="539552" y="1340768"/>
                <a:ext cx="8064896" cy="1800200"/>
              </a:xfrm>
              <a:prstGeom prst="rect">
                <a:avLst/>
              </a:prstGeom>
              <a:solidFill>
                <a:srgbClr val="FFFF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47" y="1313005"/>
                <a:ext cx="8064896" cy="126246"/>
              </a:xfrm>
              <a:prstGeom prst="rect">
                <a:avLst/>
              </a:prstGeom>
            </p:spPr>
          </p:pic>
        </p:grpSp>
        <p:pic>
          <p:nvPicPr>
            <p:cNvPr id="7" name="그림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8944"/>
              <a:ext cx="1100173" cy="915880"/>
            </a:xfrm>
            <a:prstGeom prst="rect">
              <a:avLst/>
            </a:prstGeom>
          </p:spPr>
        </p:pic>
      </p:grpSp>
      <p:sp>
        <p:nvSpPr>
          <p:cNvPr id="2" name="제목 1"/>
          <p:cNvSpPr>
            <a:spLocks noGrp="1"/>
          </p:cNvSpPr>
          <p:nvPr>
            <p:ph type="title"/>
          </p:nvPr>
        </p:nvSpPr>
        <p:spPr>
          <a:xfrm>
            <a:off x="457200" y="116632"/>
            <a:ext cx="8229600" cy="1143000"/>
          </a:xfrm>
        </p:spPr>
        <p:txBody>
          <a:bodyPr>
            <a:normAutofit/>
          </a:bodyPr>
          <a:lstStyle/>
          <a:p>
            <a:pPr algn="l"/>
            <a:r>
              <a:rPr lang="en-US" altLang="ko-KR" sz="3600" b="1" dirty="0" smtClean="0">
                <a:effectLst>
                  <a:outerShdw blurRad="38100" dist="38100" dir="2700000" algn="tl">
                    <a:srgbClr val="000000">
                      <a:alpha val="43137"/>
                    </a:srgbClr>
                  </a:outerShdw>
                </a:effectLst>
                <a:latin typeface="Poor Richard" pitchFamily="18" charset="0"/>
              </a:rPr>
              <a:t>III.   Planning a project of loving Holy Ground s</a:t>
            </a:r>
            <a:endParaRPr lang="ko-KR" altLang="en-US" sz="3600" b="1" dirty="0">
              <a:effectLst>
                <a:outerShdw blurRad="38100" dist="38100" dir="2700000" algn="tl">
                  <a:srgbClr val="000000">
                    <a:alpha val="43137"/>
                  </a:srgbClr>
                </a:outerShdw>
              </a:effectLst>
              <a:latin typeface="Poor Richard" pitchFamily="18" charset="0"/>
            </a:endParaRPr>
          </a:p>
        </p:txBody>
      </p:sp>
      <p:sp>
        <p:nvSpPr>
          <p:cNvPr id="3" name="내용 개체 틀 2"/>
          <p:cNvSpPr>
            <a:spLocks noGrp="1"/>
          </p:cNvSpPr>
          <p:nvPr>
            <p:ph idx="1"/>
          </p:nvPr>
        </p:nvSpPr>
        <p:spPr>
          <a:xfrm>
            <a:off x="631348" y="2071389"/>
            <a:ext cx="8229600" cy="4669979"/>
          </a:xfrm>
        </p:spPr>
        <p:txBody>
          <a:bodyPr>
            <a:normAutofit fontScale="62500" lnSpcReduction="20000"/>
          </a:bodyPr>
          <a:lstStyle/>
          <a:p>
            <a:pPr>
              <a:lnSpc>
                <a:spcPct val="120000"/>
              </a:lnSpc>
            </a:pPr>
            <a:r>
              <a:rPr lang="en-US" altLang="ko-KR" b="1" dirty="0" smtClean="0">
                <a:solidFill>
                  <a:schemeClr val="accent4"/>
                </a:solidFill>
                <a:latin typeface="+mn-ea"/>
              </a:rPr>
              <a:t>Purpose</a:t>
            </a:r>
            <a:r>
              <a:rPr lang="ko-KR" altLang="en-US" dirty="0" smtClean="0">
                <a:latin typeface="+mn-ea"/>
              </a:rPr>
              <a:t> </a:t>
            </a:r>
            <a:r>
              <a:rPr lang="en-US" altLang="ko-KR" dirty="0" smtClean="0">
                <a:latin typeface="+mn-ea"/>
              </a:rPr>
              <a:t>: Holy grounds are the base of love where we can meet God, and are used as a place where members can come and go, unite, and multiply love. Moreover, the Holy ground can be marked as part of a pilgrimage tour the following of which foreign members can visit and pray for that country.</a:t>
            </a:r>
            <a:endParaRPr lang="en-US" altLang="ko-KR" dirty="0">
              <a:latin typeface="+mn-ea"/>
            </a:endParaRPr>
          </a:p>
          <a:p>
            <a:pPr marL="0" indent="0">
              <a:lnSpc>
                <a:spcPct val="120000"/>
              </a:lnSpc>
              <a:buNone/>
            </a:pPr>
            <a:r>
              <a:rPr lang="en-US" altLang="ko-KR" dirty="0" smtClean="0">
                <a:latin typeface="+mn-ea"/>
              </a:rPr>
              <a:t> </a:t>
            </a:r>
          </a:p>
          <a:p>
            <a:pPr>
              <a:lnSpc>
                <a:spcPct val="120000"/>
              </a:lnSpc>
            </a:pPr>
            <a:r>
              <a:rPr lang="en-US" altLang="ko-KR" b="1" dirty="0" smtClean="0">
                <a:solidFill>
                  <a:schemeClr val="accent4"/>
                </a:solidFill>
                <a:latin typeface="+mn-ea"/>
              </a:rPr>
              <a:t>Expected Outcome</a:t>
            </a:r>
          </a:p>
          <a:p>
            <a:pPr marL="514350" indent="-514350">
              <a:lnSpc>
                <a:spcPct val="120000"/>
              </a:lnSpc>
              <a:buAutoNum type="arabicParenR"/>
            </a:pPr>
            <a:r>
              <a:rPr lang="en-US" altLang="ko-KR" dirty="0" smtClean="0">
                <a:latin typeface="+mn-ea"/>
              </a:rPr>
              <a:t>It can become a part of God’s land where we can unite.</a:t>
            </a:r>
          </a:p>
          <a:p>
            <a:pPr marL="514350" indent="-514350">
              <a:lnSpc>
                <a:spcPct val="120000"/>
              </a:lnSpc>
              <a:buAutoNum type="arabicParenR"/>
            </a:pPr>
            <a:r>
              <a:rPr lang="en-US" altLang="ko-KR" dirty="0" smtClean="0">
                <a:latin typeface="+mn-ea"/>
              </a:rPr>
              <a:t>Through the vitalization of one’s own country, a foundation can be established as a base to expand God’s nation.</a:t>
            </a:r>
          </a:p>
          <a:p>
            <a:pPr marL="0" indent="0">
              <a:lnSpc>
                <a:spcPct val="120000"/>
              </a:lnSpc>
              <a:buNone/>
            </a:pPr>
            <a:r>
              <a:rPr lang="en-US" altLang="ko-KR" dirty="0" smtClean="0">
                <a:latin typeface="+mn-ea"/>
              </a:rPr>
              <a:t>3)  Holy grounds can be used as one chapter of the  traditional education for church members, 2</a:t>
            </a:r>
            <a:r>
              <a:rPr lang="en-US" altLang="ko-KR" baseline="30000" dirty="0" smtClean="0">
                <a:latin typeface="+mn-ea"/>
              </a:rPr>
              <a:t>nd</a:t>
            </a:r>
            <a:r>
              <a:rPr lang="en-US" altLang="ko-KR" dirty="0" smtClean="0">
                <a:latin typeface="+mn-ea"/>
              </a:rPr>
              <a:t> and 3</a:t>
            </a:r>
            <a:r>
              <a:rPr lang="en-US" altLang="ko-KR" baseline="30000" dirty="0" smtClean="0">
                <a:latin typeface="+mn-ea"/>
              </a:rPr>
              <a:t>rd</a:t>
            </a:r>
            <a:r>
              <a:rPr lang="en-US" altLang="ko-KR" dirty="0" smtClean="0">
                <a:latin typeface="+mn-ea"/>
              </a:rPr>
              <a:t> generation. </a:t>
            </a:r>
          </a:p>
        </p:txBody>
      </p:sp>
    </p:spTree>
    <p:extLst>
      <p:ext uri="{BB962C8B-B14F-4D97-AF65-F5344CB8AC3E}">
        <p14:creationId xmlns:p14="http://schemas.microsoft.com/office/powerpoint/2010/main" val="1815798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_자취집전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988840"/>
            <a:ext cx="7416824" cy="4104456"/>
          </a:xfrm>
          <a:prstGeom prst="rect">
            <a:avLst/>
          </a:prstGeom>
          <a:noFill/>
          <a:extLst>
            <a:ext uri="{909E8E84-426E-40DD-AFC4-6F175D3DCCD1}">
              <a14:hiddenFill xmlns:a14="http://schemas.microsoft.com/office/drawing/2010/main">
                <a:solidFill>
                  <a:srgbClr val="FFFFFF"/>
                </a:solidFill>
              </a14:hiddenFill>
            </a:ext>
          </a:extLst>
        </p:spPr>
      </p:pic>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0920">
            <a:off x="4589074" y="56064"/>
            <a:ext cx="3063246" cy="2035880"/>
          </a:xfrm>
          <a:prstGeom prst="rect">
            <a:avLst/>
          </a:prstGeom>
        </p:spPr>
      </p:pic>
      <p:sp>
        <p:nvSpPr>
          <p:cNvPr id="2" name="제목 1"/>
          <p:cNvSpPr>
            <a:spLocks noGrp="1"/>
          </p:cNvSpPr>
          <p:nvPr>
            <p:ph type="title"/>
          </p:nvPr>
        </p:nvSpPr>
        <p:spPr>
          <a:xfrm>
            <a:off x="467544" y="404664"/>
            <a:ext cx="9021688" cy="1359024"/>
          </a:xfrm>
        </p:spPr>
        <p:txBody>
          <a:bodyPr>
            <a:normAutofit fontScale="90000"/>
          </a:bodyPr>
          <a:lstStyle/>
          <a:p>
            <a:pPr algn="l"/>
            <a:r>
              <a:rPr lang="en-US" altLang="ko-KR" sz="4400" dirty="0" smtClean="0">
                <a:effectLst>
                  <a:outerShdw blurRad="38100" dist="38100" dir="2700000" algn="tl">
                    <a:srgbClr val="000000">
                      <a:alpha val="43137"/>
                    </a:srgbClr>
                  </a:outerShdw>
                </a:effectLst>
                <a:latin typeface="Poor Richard" pitchFamily="18" charset="0"/>
              </a:rPr>
              <a:t>1.  </a:t>
            </a:r>
            <a:r>
              <a:rPr lang="en-US" altLang="ko-KR" sz="4400" dirty="0" err="1" smtClean="0">
                <a:effectLst>
                  <a:outerShdw blurRad="38100" dist="38100" dir="2700000" algn="tl">
                    <a:srgbClr val="000000">
                      <a:alpha val="43137"/>
                    </a:srgbClr>
                  </a:outerShdw>
                </a:effectLst>
                <a:latin typeface="Poor Richard" pitchFamily="18" charset="0"/>
              </a:rPr>
              <a:t>Heuksok</a:t>
            </a:r>
            <a:r>
              <a:rPr lang="en-US" altLang="ko-KR" sz="4400" dirty="0" smtClean="0">
                <a:effectLst>
                  <a:outerShdw blurRad="38100" dist="38100" dir="2700000" algn="tl">
                    <a:srgbClr val="000000">
                      <a:alpha val="43137"/>
                    </a:srgbClr>
                  </a:outerShdw>
                </a:effectLst>
                <a:latin typeface="Poor Richard" pitchFamily="18" charset="0"/>
              </a:rPr>
              <a:t> Dong Holy Ground</a:t>
            </a:r>
            <a:r>
              <a:rPr lang="ko-KR" altLang="en-US" sz="4400" dirty="0" smtClean="0">
                <a:effectLst>
                  <a:outerShdw blurRad="38100" dist="38100" dir="2700000" algn="tl">
                    <a:srgbClr val="000000">
                      <a:alpha val="43137"/>
                    </a:srgbClr>
                  </a:outerShdw>
                </a:effectLst>
                <a:latin typeface="Poor Richard" pitchFamily="18" charset="0"/>
              </a:rPr>
              <a:t> </a:t>
            </a:r>
            <a:r>
              <a:rPr lang="en-US" altLang="ko-KR" sz="3600" dirty="0" smtClean="0"/>
              <a:t/>
            </a:r>
            <a:br>
              <a:rPr lang="en-US" altLang="ko-KR" sz="3600" dirty="0" smtClean="0"/>
            </a:br>
            <a:r>
              <a:rPr lang="en-US" altLang="ko-KR" sz="3600" dirty="0" smtClean="0">
                <a:latin typeface="Poor Richard" pitchFamily="18" charset="0"/>
              </a:rPr>
              <a:t>Ex) Giving traditional education</a:t>
            </a:r>
            <a:br>
              <a:rPr lang="en-US" altLang="ko-KR" sz="3600" dirty="0" smtClean="0">
                <a:latin typeface="Poor Richard" pitchFamily="18" charset="0"/>
              </a:rPr>
            </a:br>
            <a:r>
              <a:rPr lang="en-US" altLang="ko-KR" sz="3600" dirty="0" smtClean="0">
                <a:latin typeface="Poor Richard" pitchFamily="18" charset="0"/>
              </a:rPr>
              <a:t> through the training of holy grounds guides</a:t>
            </a:r>
            <a:endParaRPr lang="ko-KR" altLang="en-US" sz="3600" dirty="0">
              <a:latin typeface="Poor Richard" pitchFamily="18" charset="0"/>
            </a:endParaRPr>
          </a:p>
        </p:txBody>
      </p:sp>
    </p:spTree>
    <p:extLst>
      <p:ext uri="{BB962C8B-B14F-4D97-AF65-F5344CB8AC3E}">
        <p14:creationId xmlns:p14="http://schemas.microsoft.com/office/powerpoint/2010/main" val="71435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_BONGSA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4114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88419" name="Picture 3" descr="_BONGSA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52400"/>
            <a:ext cx="43434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88420" name="Picture 4" descr="_BONGSA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505200"/>
            <a:ext cx="4114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88421" name="Picture 5" descr="_BONGSA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505200"/>
            <a:ext cx="43434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763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188418"/>
                                        </p:tgtEl>
                                        <p:attrNameLst>
                                          <p:attrName>style.visibility</p:attrName>
                                        </p:attrNameLst>
                                      </p:cBhvr>
                                      <p:to>
                                        <p:strVal val="visible"/>
                                      </p:to>
                                    </p:set>
                                    <p:anim calcmode="lin" valueType="num">
                                      <p:cBhvr additive="base">
                                        <p:cTn id="7" dur="1000" fill="hold"/>
                                        <p:tgtEl>
                                          <p:spTgt spid="188418"/>
                                        </p:tgtEl>
                                        <p:attrNameLst>
                                          <p:attrName>ppt_x</p:attrName>
                                        </p:attrNameLst>
                                      </p:cBhvr>
                                      <p:tavLst>
                                        <p:tav tm="0">
                                          <p:val>
                                            <p:strVal val="#ppt_x"/>
                                          </p:val>
                                        </p:tav>
                                        <p:tav tm="100000">
                                          <p:val>
                                            <p:strVal val="#ppt_x"/>
                                          </p:val>
                                        </p:tav>
                                      </p:tavLst>
                                    </p:anim>
                                    <p:anim calcmode="lin" valueType="num">
                                      <p:cBhvr additive="base">
                                        <p:cTn id="8" dur="1000" fill="hold"/>
                                        <p:tgtEl>
                                          <p:spTgt spid="188418"/>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21600000">
                                      <p:cBhvr>
                                        <p:cTn id="10" dur="1000" fill="hold"/>
                                        <p:tgtEl>
                                          <p:spTgt spid="188418"/>
                                        </p:tgtEl>
                                        <p:attrNameLst>
                                          <p:attrName>r</p:attrName>
                                        </p:attrNameLst>
                                      </p:cBhvr>
                                    </p:animRot>
                                  </p:childTnLst>
                                </p:cTn>
                              </p:par>
                              <p:par>
                                <p:cTn id="11" presetID="5" presetClass="entr" presetSubtype="5" fill="hold" nodeType="withEffect">
                                  <p:stCondLst>
                                    <p:cond delay="0"/>
                                  </p:stCondLst>
                                  <p:childTnLst>
                                    <p:set>
                                      <p:cBhvr>
                                        <p:cTn id="12" dur="1" fill="hold">
                                          <p:stCondLst>
                                            <p:cond delay="0"/>
                                          </p:stCondLst>
                                        </p:cTn>
                                        <p:tgtEl>
                                          <p:spTgt spid="188419"/>
                                        </p:tgtEl>
                                        <p:attrNameLst>
                                          <p:attrName>style.visibility</p:attrName>
                                        </p:attrNameLst>
                                      </p:cBhvr>
                                      <p:to>
                                        <p:strVal val="visible"/>
                                      </p:to>
                                    </p:set>
                                    <p:animEffect transition="in" filter="checkerboard(down)">
                                      <p:cBhvr>
                                        <p:cTn id="13" dur="1000"/>
                                        <p:tgtEl>
                                          <p:spTgt spid="188419"/>
                                        </p:tgtEl>
                                      </p:cBhvr>
                                    </p:animEffect>
                                  </p:childTnLst>
                                </p:cTn>
                              </p:par>
                              <p:par>
                                <p:cTn id="14" presetID="22" presetClass="entr" presetSubtype="4" fill="hold" nodeType="withEffect">
                                  <p:stCondLst>
                                    <p:cond delay="0"/>
                                  </p:stCondLst>
                                  <p:childTnLst>
                                    <p:set>
                                      <p:cBhvr>
                                        <p:cTn id="15" dur="1" fill="hold">
                                          <p:stCondLst>
                                            <p:cond delay="0"/>
                                          </p:stCondLst>
                                        </p:cTn>
                                        <p:tgtEl>
                                          <p:spTgt spid="188420"/>
                                        </p:tgtEl>
                                        <p:attrNameLst>
                                          <p:attrName>style.visibility</p:attrName>
                                        </p:attrNameLst>
                                      </p:cBhvr>
                                      <p:to>
                                        <p:strVal val="visible"/>
                                      </p:to>
                                    </p:set>
                                    <p:animEffect transition="in" filter="wipe(down)">
                                      <p:cBhvr>
                                        <p:cTn id="16" dur="1000"/>
                                        <p:tgtEl>
                                          <p:spTgt spid="188420"/>
                                        </p:tgtEl>
                                      </p:cBhvr>
                                    </p:animEffect>
                                  </p:childTnLst>
                                </p:cTn>
                              </p:par>
                              <p:par>
                                <p:cTn id="17" presetID="13" presetClass="entr" presetSubtype="16" fill="hold" nodeType="withEffect">
                                  <p:stCondLst>
                                    <p:cond delay="0"/>
                                  </p:stCondLst>
                                  <p:childTnLst>
                                    <p:set>
                                      <p:cBhvr>
                                        <p:cTn id="18" dur="1" fill="hold">
                                          <p:stCondLst>
                                            <p:cond delay="0"/>
                                          </p:stCondLst>
                                        </p:cTn>
                                        <p:tgtEl>
                                          <p:spTgt spid="188421"/>
                                        </p:tgtEl>
                                        <p:attrNameLst>
                                          <p:attrName>style.visibility</p:attrName>
                                        </p:attrNameLst>
                                      </p:cBhvr>
                                      <p:to>
                                        <p:strVal val="visible"/>
                                      </p:to>
                                    </p:set>
                                    <p:animEffect transition="in" filter="plus(in)">
                                      <p:cBhvr>
                                        <p:cTn id="19" dur="1000"/>
                                        <p:tgtEl>
                                          <p:spTgt spid="188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0" y="928944"/>
            <a:ext cx="8820472" cy="5092344"/>
            <a:chOff x="0" y="928944"/>
            <a:chExt cx="8820472" cy="5092344"/>
          </a:xfrm>
          <a:effectLst>
            <a:outerShdw blurRad="50800" dist="38100" dir="2700000" algn="tl" rotWithShape="0">
              <a:prstClr val="black">
                <a:alpha val="40000"/>
              </a:prstClr>
            </a:outerShdw>
          </a:effectLst>
        </p:grpSpPr>
        <p:grpSp>
          <p:nvGrpSpPr>
            <p:cNvPr id="5" name="그룹 4"/>
            <p:cNvGrpSpPr/>
            <p:nvPr/>
          </p:nvGrpSpPr>
          <p:grpSpPr>
            <a:xfrm>
              <a:off x="539552" y="1196752"/>
              <a:ext cx="8280920" cy="4824536"/>
              <a:chOff x="538747" y="1313005"/>
              <a:chExt cx="8065701" cy="1827963"/>
            </a:xfrm>
          </p:grpSpPr>
          <p:sp>
            <p:nvSpPr>
              <p:cNvPr id="7" name="직사각형 6"/>
              <p:cNvSpPr/>
              <p:nvPr/>
            </p:nvSpPr>
            <p:spPr>
              <a:xfrm>
                <a:off x="539552" y="1340768"/>
                <a:ext cx="8064896" cy="1800200"/>
              </a:xfrm>
              <a:prstGeom prst="rect">
                <a:avLst/>
              </a:prstGeom>
              <a:solidFill>
                <a:srgbClr val="FFFF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47" y="1313005"/>
                <a:ext cx="8064896" cy="126246"/>
              </a:xfrm>
              <a:prstGeom prst="rect">
                <a:avLst/>
              </a:prstGeom>
            </p:spPr>
          </p:pic>
        </p:grpSp>
        <p:pic>
          <p:nvPicPr>
            <p:cNvPr id="6" name="그림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8944"/>
              <a:ext cx="1100173" cy="915880"/>
            </a:xfrm>
            <a:prstGeom prst="rect">
              <a:avLst/>
            </a:prstGeom>
          </p:spPr>
        </p:pic>
      </p:grpSp>
      <p:sp>
        <p:nvSpPr>
          <p:cNvPr id="2" name="제목 1"/>
          <p:cNvSpPr>
            <a:spLocks noGrp="1"/>
          </p:cNvSpPr>
          <p:nvPr>
            <p:ph type="title"/>
          </p:nvPr>
        </p:nvSpPr>
        <p:spPr>
          <a:xfrm>
            <a:off x="349696" y="-27384"/>
            <a:ext cx="8686800" cy="1143000"/>
          </a:xfrm>
        </p:spPr>
        <p:txBody>
          <a:bodyPr>
            <a:normAutofit/>
          </a:bodyPr>
          <a:lstStyle/>
          <a:p>
            <a:pPr algn="l"/>
            <a:r>
              <a:rPr lang="en-US" altLang="ko-KR" dirty="0" smtClean="0">
                <a:effectLst>
                  <a:outerShdw blurRad="38100" dist="38100" dir="2700000" algn="tl">
                    <a:srgbClr val="000000">
                      <a:alpha val="43137"/>
                    </a:srgbClr>
                  </a:outerShdw>
                </a:effectLst>
                <a:latin typeface="Poor Richard" pitchFamily="18" charset="0"/>
              </a:rPr>
              <a:t>2.   Holy Ground Guide Training Course</a:t>
            </a:r>
            <a:endParaRPr lang="ko-KR" altLang="en-US" dirty="0">
              <a:effectLst>
                <a:outerShdw blurRad="38100" dist="38100" dir="2700000" algn="tl">
                  <a:srgbClr val="000000">
                    <a:alpha val="43137"/>
                  </a:srgbClr>
                </a:outerShdw>
              </a:effectLst>
              <a:latin typeface="Poor Richard" pitchFamily="18" charset="0"/>
            </a:endParaRPr>
          </a:p>
        </p:txBody>
      </p:sp>
      <p:sp>
        <p:nvSpPr>
          <p:cNvPr id="3" name="내용 개체 틀 2"/>
          <p:cNvSpPr>
            <a:spLocks noGrp="1"/>
          </p:cNvSpPr>
          <p:nvPr>
            <p:ph idx="1"/>
          </p:nvPr>
        </p:nvSpPr>
        <p:spPr>
          <a:xfrm>
            <a:off x="251520" y="1844824"/>
            <a:ext cx="8496944" cy="4133056"/>
          </a:xfrm>
        </p:spPr>
        <p:txBody>
          <a:bodyPr>
            <a:noAutofit/>
          </a:bodyPr>
          <a:lstStyle/>
          <a:p>
            <a:pPr marL="971550" indent="-457200">
              <a:lnSpc>
                <a:spcPct val="120000"/>
              </a:lnSpc>
              <a:buAutoNum type="arabicParenR"/>
            </a:pPr>
            <a:r>
              <a:rPr lang="en-US" altLang="ko-KR" sz="2200" dirty="0" smtClean="0">
                <a:latin typeface="Berlin Sans FB" pitchFamily="34" charset="0"/>
              </a:rPr>
              <a:t>Create a text compiled from historical records from headquarters and counsel from elders or members who have extensive and accurate knowledge of the holy ground.</a:t>
            </a:r>
          </a:p>
          <a:p>
            <a:pPr marL="514350" indent="0">
              <a:lnSpc>
                <a:spcPct val="120000"/>
              </a:lnSpc>
              <a:buNone/>
            </a:pPr>
            <a:r>
              <a:rPr lang="en-US" altLang="ko-KR" sz="2200" dirty="0" smtClean="0">
                <a:latin typeface="Berlin Sans FB" pitchFamily="34" charset="0"/>
              </a:rPr>
              <a:t>2) Learn what happens at the holy grounds from members who</a:t>
            </a:r>
          </a:p>
          <a:p>
            <a:pPr marL="514350" indent="0">
              <a:lnSpc>
                <a:spcPct val="120000"/>
              </a:lnSpc>
              <a:buNone/>
            </a:pPr>
            <a:r>
              <a:rPr lang="en-US" altLang="ko-KR" sz="2200" dirty="0">
                <a:latin typeface="Berlin Sans FB" pitchFamily="34" charset="0"/>
              </a:rPr>
              <a:t> </a:t>
            </a:r>
            <a:r>
              <a:rPr lang="en-US" altLang="ko-KR" sz="2200" dirty="0" smtClean="0">
                <a:latin typeface="Berlin Sans FB" pitchFamily="34" charset="0"/>
              </a:rPr>
              <a:t>    live nearby.</a:t>
            </a:r>
          </a:p>
          <a:p>
            <a:pPr marL="514350" indent="0">
              <a:lnSpc>
                <a:spcPct val="120000"/>
              </a:lnSpc>
              <a:buNone/>
            </a:pPr>
            <a:r>
              <a:rPr lang="en-US" altLang="ko-KR" sz="2200" dirty="0" smtClean="0">
                <a:latin typeface="Berlin Sans FB" pitchFamily="34" charset="0"/>
              </a:rPr>
              <a:t>3) Specify the program depending on the age group of the visitors.</a:t>
            </a:r>
          </a:p>
          <a:p>
            <a:pPr marL="514350" indent="0">
              <a:lnSpc>
                <a:spcPct val="120000"/>
              </a:lnSpc>
              <a:buNone/>
            </a:pPr>
            <a:r>
              <a:rPr lang="en-US" altLang="ko-KR" sz="2200" dirty="0" smtClean="0">
                <a:latin typeface="Berlin Sans FB" pitchFamily="34" charset="0"/>
              </a:rPr>
              <a:t>4) Grant a holy ground guide license to members who are qualified. </a:t>
            </a:r>
          </a:p>
          <a:p>
            <a:pPr marL="514350" indent="0">
              <a:lnSpc>
                <a:spcPct val="120000"/>
              </a:lnSpc>
              <a:buNone/>
            </a:pPr>
            <a:r>
              <a:rPr lang="en-US" altLang="ko-KR" sz="2200" dirty="0" smtClean="0">
                <a:latin typeface="Berlin Sans FB" pitchFamily="34" charset="0"/>
              </a:rPr>
              <a:t>5) Advertise so that those from a church or organization who want to visit the holy grounds can easily contact a guide.</a:t>
            </a:r>
            <a:endParaRPr lang="en-US" altLang="ko-KR" sz="2200" dirty="0">
              <a:latin typeface="Berlin Sans FB" pitchFamily="34" charset="0"/>
            </a:endParaRPr>
          </a:p>
        </p:txBody>
      </p:sp>
    </p:spTree>
    <p:extLst>
      <p:ext uri="{BB962C8B-B14F-4D97-AF65-F5344CB8AC3E}">
        <p14:creationId xmlns:p14="http://schemas.microsoft.com/office/powerpoint/2010/main" val="3395646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0000"/>
          </a:blip>
          <a:srcRect/>
          <a:tile tx="0" ty="0" sx="100000" sy="100000" flip="none" algn="tl"/>
        </a:blipFill>
        <a:effectLst/>
      </p:bgPr>
    </p:bg>
    <p:spTree>
      <p:nvGrpSpPr>
        <p:cNvPr id="1" name=""/>
        <p:cNvGrpSpPr/>
        <p:nvPr/>
      </p:nvGrpSpPr>
      <p:grpSpPr>
        <a:xfrm>
          <a:off x="0" y="0"/>
          <a:ext cx="0" cy="0"/>
          <a:chOff x="0" y="0"/>
          <a:chExt cx="0" cy="0"/>
        </a:xfrm>
      </p:grpSpPr>
      <p:grpSp>
        <p:nvGrpSpPr>
          <p:cNvPr id="4" name="그룹 3"/>
          <p:cNvGrpSpPr/>
          <p:nvPr/>
        </p:nvGrpSpPr>
        <p:grpSpPr bwMode="gray">
          <a:xfrm>
            <a:off x="135237" y="1730775"/>
            <a:ext cx="8287110" cy="4794569"/>
            <a:chOff x="-143737" y="875432"/>
            <a:chExt cx="9147883" cy="6044317"/>
          </a:xfrm>
        </p:grpSpPr>
        <p:sp>
          <p:nvSpPr>
            <p:cNvPr id="5" name="직사각형 4"/>
            <p:cNvSpPr/>
            <p:nvPr/>
          </p:nvSpPr>
          <p:spPr bwMode="gray">
            <a:xfrm>
              <a:off x="77761" y="875432"/>
              <a:ext cx="8926385" cy="6044317"/>
            </a:xfrm>
            <a:prstGeom prst="rect">
              <a:avLst/>
            </a:prstGeom>
            <a:solidFill>
              <a:schemeClr val="bg1">
                <a:alpha val="59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6" name="그룹 5"/>
            <p:cNvGrpSpPr/>
            <p:nvPr/>
          </p:nvGrpSpPr>
          <p:grpSpPr bwMode="gray">
            <a:xfrm>
              <a:off x="-143737" y="1916832"/>
              <a:ext cx="8892201" cy="4464496"/>
              <a:chOff x="-143737" y="1988839"/>
              <a:chExt cx="8892201" cy="4536505"/>
            </a:xfrm>
          </p:grpSpPr>
          <p:cxnSp>
            <p:nvCxnSpPr>
              <p:cNvPr id="7" name="직선 연결선 6"/>
              <p:cNvCxnSpPr/>
              <p:nvPr/>
            </p:nvCxnSpPr>
            <p:spPr bwMode="gray">
              <a:xfrm flipV="1">
                <a:off x="672923" y="4221087"/>
                <a:ext cx="8075240" cy="2134"/>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 name="그룹 41"/>
              <p:cNvGrpSpPr/>
              <p:nvPr/>
            </p:nvGrpSpPr>
            <p:grpSpPr bwMode="gray">
              <a:xfrm>
                <a:off x="-143737" y="1988839"/>
                <a:ext cx="827004" cy="4479377"/>
                <a:chOff x="-359460" y="1628800"/>
                <a:chExt cx="827004" cy="4479377"/>
              </a:xfrm>
            </p:grpSpPr>
            <p:cxnSp>
              <p:nvCxnSpPr>
                <p:cNvPr id="23" name="직선 연결선 6"/>
                <p:cNvCxnSpPr/>
                <p:nvPr/>
              </p:nvCxnSpPr>
              <p:spPr bwMode="gray">
                <a:xfrm>
                  <a:off x="467544" y="1628800"/>
                  <a:ext cx="0" cy="446449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gray">
                <a:xfrm>
                  <a:off x="106381" y="3676382"/>
                  <a:ext cx="328936" cy="369332"/>
                </a:xfrm>
                <a:prstGeom prst="rect">
                  <a:avLst/>
                </a:prstGeom>
                <a:noFill/>
                <a:ln>
                  <a:noFill/>
                </a:ln>
              </p:spPr>
              <p:txBody>
                <a:bodyPr wrap="none" rtlCol="0">
                  <a:spAutoFit/>
                </a:bodyPr>
                <a:lstStyle/>
                <a:p>
                  <a:r>
                    <a:rPr lang="en-US" altLang="ko-KR" dirty="0" smtClean="0">
                      <a:latin typeface="HY수평선B" panose="02030600000101010101" pitchFamily="18" charset="-127"/>
                      <a:ea typeface="HY수평선B" panose="02030600000101010101" pitchFamily="18" charset="-127"/>
                    </a:rPr>
                    <a:t>0</a:t>
                  </a:r>
                  <a:endParaRPr lang="ko-KR" altLang="en-US" dirty="0">
                    <a:latin typeface="HY수평선B" panose="02030600000101010101" pitchFamily="18" charset="-127"/>
                    <a:ea typeface="HY수평선B" panose="02030600000101010101" pitchFamily="18" charset="-127"/>
                  </a:endParaRPr>
                </a:p>
              </p:txBody>
            </p:sp>
            <p:sp>
              <p:nvSpPr>
                <p:cNvPr id="28" name="TextBox 27"/>
                <p:cNvSpPr txBox="1"/>
                <p:nvPr/>
              </p:nvSpPr>
              <p:spPr bwMode="gray">
                <a:xfrm>
                  <a:off x="-359460" y="4242576"/>
                  <a:ext cx="721204" cy="433685"/>
                </a:xfrm>
                <a:prstGeom prst="rect">
                  <a:avLst/>
                </a:prstGeom>
                <a:noFill/>
                <a:ln>
                  <a:noFill/>
                </a:ln>
              </p:spPr>
              <p:txBody>
                <a:bodyPr wrap="square" rtlCol="0">
                  <a:spAutoFit/>
                </a:bodyPr>
                <a:lstStyle/>
                <a:p>
                  <a:r>
                    <a:rPr lang="en-US" altLang="ko-KR" sz="1600" dirty="0" smtClean="0">
                      <a:latin typeface="HY수평선B" panose="02030600000101010101" pitchFamily="18" charset="-127"/>
                      <a:ea typeface="HY수평선B" panose="02030600000101010101" pitchFamily="18" charset="-127"/>
                    </a:rPr>
                    <a:t>-</a:t>
                  </a:r>
                  <a:r>
                    <a:rPr lang="en-US" altLang="ko-KR" sz="1600" dirty="0">
                      <a:latin typeface="HY수평선B" panose="02030600000101010101" pitchFamily="18" charset="-127"/>
                      <a:ea typeface="HY수평선B" panose="02030600000101010101" pitchFamily="18" charset="-127"/>
                    </a:rPr>
                    <a:t>2</a:t>
                  </a:r>
                  <a:r>
                    <a:rPr lang="en-US" altLang="ko-KR" sz="1600" dirty="0" smtClean="0">
                      <a:latin typeface="HY수평선B" panose="02030600000101010101" pitchFamily="18" charset="-127"/>
                      <a:ea typeface="HY수평선B" panose="02030600000101010101" pitchFamily="18" charset="-127"/>
                    </a:rPr>
                    <a:t>0</a:t>
                  </a:r>
                  <a:endParaRPr lang="ko-KR" altLang="en-US" sz="1600" dirty="0">
                    <a:latin typeface="HY수평선B" panose="02030600000101010101" pitchFamily="18" charset="-127"/>
                    <a:ea typeface="HY수평선B" panose="02030600000101010101" pitchFamily="18" charset="-127"/>
                  </a:endParaRPr>
                </a:p>
              </p:txBody>
            </p:sp>
            <p:sp>
              <p:nvSpPr>
                <p:cNvPr id="29" name="TextBox 28"/>
                <p:cNvSpPr txBox="1"/>
                <p:nvPr/>
              </p:nvSpPr>
              <p:spPr bwMode="gray">
                <a:xfrm>
                  <a:off x="-359460" y="4950265"/>
                  <a:ext cx="721204" cy="433685"/>
                </a:xfrm>
                <a:prstGeom prst="rect">
                  <a:avLst/>
                </a:prstGeom>
                <a:noFill/>
                <a:ln>
                  <a:noFill/>
                </a:ln>
              </p:spPr>
              <p:txBody>
                <a:bodyPr wrap="square" rtlCol="0">
                  <a:spAutoFit/>
                </a:bodyPr>
                <a:lstStyle/>
                <a:p>
                  <a:r>
                    <a:rPr lang="en-US" altLang="ko-KR" sz="1600" dirty="0" smtClean="0">
                      <a:latin typeface="HY수평선B" panose="02030600000101010101" pitchFamily="18" charset="-127"/>
                      <a:ea typeface="HY수평선B" panose="02030600000101010101" pitchFamily="18" charset="-127"/>
                    </a:rPr>
                    <a:t>-40</a:t>
                  </a:r>
                  <a:endParaRPr lang="ko-KR" altLang="en-US" sz="1600" dirty="0">
                    <a:latin typeface="HY수평선B" panose="02030600000101010101" pitchFamily="18" charset="-127"/>
                    <a:ea typeface="HY수평선B" panose="02030600000101010101" pitchFamily="18" charset="-127"/>
                  </a:endParaRPr>
                </a:p>
              </p:txBody>
            </p:sp>
            <p:sp>
              <p:nvSpPr>
                <p:cNvPr id="30" name="TextBox 29"/>
                <p:cNvSpPr txBox="1"/>
                <p:nvPr/>
              </p:nvSpPr>
              <p:spPr bwMode="gray">
                <a:xfrm>
                  <a:off x="-345449" y="5674492"/>
                  <a:ext cx="721204" cy="433685"/>
                </a:xfrm>
                <a:prstGeom prst="rect">
                  <a:avLst/>
                </a:prstGeom>
                <a:noFill/>
                <a:ln>
                  <a:noFill/>
                </a:ln>
              </p:spPr>
              <p:txBody>
                <a:bodyPr wrap="square" rtlCol="0">
                  <a:spAutoFit/>
                </a:bodyPr>
                <a:lstStyle/>
                <a:p>
                  <a:r>
                    <a:rPr lang="en-US" altLang="ko-KR" sz="1600" dirty="0" smtClean="0">
                      <a:latin typeface="HY수평선B" panose="02030600000101010101" pitchFamily="18" charset="-127"/>
                      <a:ea typeface="HY수평선B" panose="02030600000101010101" pitchFamily="18" charset="-127"/>
                    </a:rPr>
                    <a:t>-</a:t>
                  </a:r>
                  <a:r>
                    <a:rPr lang="en-US" altLang="ko-KR" sz="1600" dirty="0">
                      <a:latin typeface="HY수평선B" panose="02030600000101010101" pitchFamily="18" charset="-127"/>
                      <a:ea typeface="HY수평선B" panose="02030600000101010101" pitchFamily="18" charset="-127"/>
                    </a:rPr>
                    <a:t>6</a:t>
                  </a:r>
                  <a:r>
                    <a:rPr lang="en-US" altLang="ko-KR" sz="1600" dirty="0" smtClean="0">
                      <a:latin typeface="HY수평선B" panose="02030600000101010101" pitchFamily="18" charset="-127"/>
                      <a:ea typeface="HY수평선B" panose="02030600000101010101" pitchFamily="18" charset="-127"/>
                    </a:rPr>
                    <a:t>0</a:t>
                  </a:r>
                  <a:endParaRPr lang="ko-KR" altLang="en-US" sz="1600" dirty="0">
                    <a:latin typeface="HY수평선B" panose="02030600000101010101" pitchFamily="18" charset="-127"/>
                    <a:ea typeface="HY수평선B" panose="02030600000101010101" pitchFamily="18" charset="-127"/>
                  </a:endParaRPr>
                </a:p>
              </p:txBody>
            </p:sp>
            <p:cxnSp>
              <p:nvCxnSpPr>
                <p:cNvPr id="31" name="직선 연결선 30"/>
                <p:cNvCxnSpPr/>
                <p:nvPr/>
              </p:nvCxnSpPr>
              <p:spPr bwMode="gray">
                <a:xfrm>
                  <a:off x="239197" y="3123100"/>
                  <a:ext cx="210099"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직선 연결선 31"/>
                <p:cNvCxnSpPr/>
                <p:nvPr/>
              </p:nvCxnSpPr>
              <p:spPr bwMode="gray">
                <a:xfrm>
                  <a:off x="257445" y="2420888"/>
                  <a:ext cx="210099"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p:nvPr/>
              </p:nvCxnSpPr>
              <p:spPr bwMode="gray">
                <a:xfrm>
                  <a:off x="251520" y="1700808"/>
                  <a:ext cx="210099"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p:nvPr/>
              </p:nvCxnSpPr>
              <p:spPr bwMode="gray">
                <a:xfrm>
                  <a:off x="251520" y="4581128"/>
                  <a:ext cx="210099"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bwMode="gray">
                <a:xfrm>
                  <a:off x="251520" y="5301208"/>
                  <a:ext cx="210099"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p:nvPr/>
              </p:nvCxnSpPr>
              <p:spPr bwMode="gray">
                <a:xfrm>
                  <a:off x="251520" y="6021288"/>
                  <a:ext cx="210099"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 name="그룹 42"/>
              <p:cNvGrpSpPr/>
              <p:nvPr/>
            </p:nvGrpSpPr>
            <p:grpSpPr bwMode="gray">
              <a:xfrm>
                <a:off x="1839808" y="2060848"/>
                <a:ext cx="6908656" cy="4464496"/>
                <a:chOff x="1619672" y="2084055"/>
                <a:chExt cx="6912768" cy="4018725"/>
              </a:xfrm>
            </p:grpSpPr>
            <p:cxnSp>
              <p:nvCxnSpPr>
                <p:cNvPr id="10" name="직선 연결선 7"/>
                <p:cNvCxnSpPr/>
                <p:nvPr/>
              </p:nvCxnSpPr>
              <p:spPr bwMode="gray">
                <a:xfrm>
                  <a:off x="8532440" y="2084055"/>
                  <a:ext cx="0" cy="400924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bwMode="gray">
                <a:xfrm>
                  <a:off x="1619672" y="2084055"/>
                  <a:ext cx="0" cy="401872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bwMode="gray">
                <a:xfrm>
                  <a:off x="2771800" y="2084055"/>
                  <a:ext cx="0" cy="400924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bwMode="gray">
                <a:xfrm>
                  <a:off x="3852631" y="2084055"/>
                  <a:ext cx="0" cy="401872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bwMode="gray">
                <a:xfrm>
                  <a:off x="5017404" y="2084055"/>
                  <a:ext cx="0" cy="400924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bwMode="gray">
                <a:xfrm>
                  <a:off x="6223767" y="2084055"/>
                  <a:ext cx="4417" cy="401872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bwMode="gray">
                <a:xfrm>
                  <a:off x="7380312" y="2084055"/>
                  <a:ext cx="0" cy="401872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bwMode="gray">
                <a:xfrm>
                  <a:off x="1619672" y="3630627"/>
                  <a:ext cx="954685" cy="354894"/>
                </a:xfrm>
                <a:prstGeom prst="rect">
                  <a:avLst/>
                </a:prstGeom>
                <a:noFill/>
                <a:ln>
                  <a:noFill/>
                </a:ln>
              </p:spPr>
              <p:txBody>
                <a:bodyPr wrap="none" rtlCol="0">
                  <a:spAutoFit/>
                </a:bodyPr>
                <a:lstStyle/>
                <a:p>
                  <a:r>
                    <a:rPr lang="en-US" altLang="ko-KR" sz="1400" dirty="0" smtClean="0">
                      <a:latin typeface="Arial Black" panose="020B0A04020102020204" pitchFamily="34" charset="0"/>
                      <a:ea typeface="HY수평선B" panose="02030600000101010101" pitchFamily="18" charset="-127"/>
                    </a:rPr>
                    <a:t>Age 10</a:t>
                  </a:r>
                  <a:endParaRPr lang="ko-KR" altLang="en-US" sz="1400" dirty="0">
                    <a:latin typeface="Arial Black" panose="020B0A04020102020204" pitchFamily="34" charset="0"/>
                    <a:ea typeface="HY수평선B" panose="02030600000101010101" pitchFamily="18" charset="-127"/>
                  </a:endParaRPr>
                </a:p>
              </p:txBody>
            </p:sp>
            <p:sp>
              <p:nvSpPr>
                <p:cNvPr id="18" name="TextBox 17"/>
                <p:cNvSpPr txBox="1"/>
                <p:nvPr/>
              </p:nvSpPr>
              <p:spPr bwMode="gray">
                <a:xfrm>
                  <a:off x="2789773" y="3661822"/>
                  <a:ext cx="954685" cy="354894"/>
                </a:xfrm>
                <a:prstGeom prst="rect">
                  <a:avLst/>
                </a:prstGeom>
                <a:noFill/>
                <a:ln>
                  <a:noFill/>
                </a:ln>
              </p:spPr>
              <p:txBody>
                <a:bodyPr wrap="none" rtlCol="0">
                  <a:spAutoFit/>
                </a:bodyPr>
                <a:lstStyle/>
                <a:p>
                  <a:r>
                    <a:rPr lang="en-US" altLang="ko-KR" sz="1400" dirty="0">
                      <a:latin typeface="Arial Black" panose="020B0A04020102020204" pitchFamily="34" charset="0"/>
                      <a:ea typeface="HY수평선B" panose="02030600000101010101" pitchFamily="18" charset="-127"/>
                    </a:rPr>
                    <a:t>Age 20</a:t>
                  </a:r>
                  <a:endParaRPr lang="ko-KR" altLang="en-US" sz="1400" dirty="0">
                    <a:latin typeface="Arial Black" panose="020B0A04020102020204" pitchFamily="34" charset="0"/>
                    <a:ea typeface="HY수평선B" panose="02030600000101010101" pitchFamily="18" charset="-127"/>
                  </a:endParaRPr>
                </a:p>
              </p:txBody>
            </p:sp>
            <p:sp>
              <p:nvSpPr>
                <p:cNvPr id="19" name="TextBox 18"/>
                <p:cNvSpPr txBox="1"/>
                <p:nvPr/>
              </p:nvSpPr>
              <p:spPr bwMode="gray">
                <a:xfrm>
                  <a:off x="3960884" y="3661823"/>
                  <a:ext cx="954685" cy="354894"/>
                </a:xfrm>
                <a:prstGeom prst="rect">
                  <a:avLst/>
                </a:prstGeom>
                <a:noFill/>
                <a:ln>
                  <a:noFill/>
                </a:ln>
              </p:spPr>
              <p:txBody>
                <a:bodyPr wrap="none" rtlCol="0">
                  <a:spAutoFit/>
                </a:bodyPr>
                <a:lstStyle/>
                <a:p>
                  <a:r>
                    <a:rPr lang="en-US" altLang="ko-KR" sz="1400" dirty="0">
                      <a:latin typeface="Arial Black" panose="020B0A04020102020204" pitchFamily="34" charset="0"/>
                      <a:ea typeface="HY수평선B" panose="02030600000101010101" pitchFamily="18" charset="-127"/>
                    </a:rPr>
                    <a:t>Age 30</a:t>
                  </a:r>
                  <a:endParaRPr lang="ko-KR" altLang="en-US" sz="1400" dirty="0">
                    <a:latin typeface="Arial Black" panose="020B0A04020102020204" pitchFamily="34" charset="0"/>
                    <a:ea typeface="HY수평선B" panose="02030600000101010101" pitchFamily="18" charset="-127"/>
                  </a:endParaRPr>
                </a:p>
              </p:txBody>
            </p:sp>
            <p:sp>
              <p:nvSpPr>
                <p:cNvPr id="20" name="TextBox 19"/>
                <p:cNvSpPr txBox="1"/>
                <p:nvPr/>
              </p:nvSpPr>
              <p:spPr bwMode="gray">
                <a:xfrm>
                  <a:off x="5017404" y="3661822"/>
                  <a:ext cx="954685" cy="354894"/>
                </a:xfrm>
                <a:prstGeom prst="rect">
                  <a:avLst/>
                </a:prstGeom>
                <a:noFill/>
                <a:ln>
                  <a:noFill/>
                </a:ln>
              </p:spPr>
              <p:txBody>
                <a:bodyPr wrap="none" rtlCol="0">
                  <a:spAutoFit/>
                </a:bodyPr>
                <a:lstStyle/>
                <a:p>
                  <a:r>
                    <a:rPr lang="en-US" altLang="ko-KR" sz="1400" dirty="0">
                      <a:latin typeface="Arial Black" panose="020B0A04020102020204" pitchFamily="34" charset="0"/>
                      <a:ea typeface="HY수평선B" panose="02030600000101010101" pitchFamily="18" charset="-127"/>
                    </a:rPr>
                    <a:t>Age 40</a:t>
                  </a:r>
                  <a:endParaRPr lang="ko-KR" altLang="en-US" sz="1400" dirty="0">
                    <a:latin typeface="Arial Black" panose="020B0A04020102020204" pitchFamily="34" charset="0"/>
                    <a:ea typeface="HY수평선B" panose="02030600000101010101" pitchFamily="18" charset="-127"/>
                  </a:endParaRPr>
                </a:p>
              </p:txBody>
            </p:sp>
            <p:sp>
              <p:nvSpPr>
                <p:cNvPr id="21" name="TextBox 20"/>
                <p:cNvSpPr txBox="1"/>
                <p:nvPr/>
              </p:nvSpPr>
              <p:spPr bwMode="gray">
                <a:xfrm>
                  <a:off x="6229417" y="3630626"/>
                  <a:ext cx="954685" cy="354894"/>
                </a:xfrm>
                <a:prstGeom prst="rect">
                  <a:avLst/>
                </a:prstGeom>
                <a:noFill/>
                <a:ln>
                  <a:noFill/>
                </a:ln>
              </p:spPr>
              <p:txBody>
                <a:bodyPr wrap="none" rtlCol="0">
                  <a:spAutoFit/>
                </a:bodyPr>
                <a:lstStyle/>
                <a:p>
                  <a:r>
                    <a:rPr lang="en-US" altLang="ko-KR" sz="1400" dirty="0">
                      <a:latin typeface="Arial Black" panose="020B0A04020102020204" pitchFamily="34" charset="0"/>
                      <a:ea typeface="HY수평선B" panose="02030600000101010101" pitchFamily="18" charset="-127"/>
                    </a:rPr>
                    <a:t>Age 50</a:t>
                  </a:r>
                  <a:endParaRPr lang="ko-KR" altLang="en-US" sz="1400" dirty="0">
                    <a:latin typeface="Arial Black" panose="020B0A04020102020204" pitchFamily="34" charset="0"/>
                    <a:ea typeface="HY수평선B" panose="02030600000101010101" pitchFamily="18" charset="-127"/>
                  </a:endParaRPr>
                </a:p>
              </p:txBody>
            </p:sp>
            <p:sp>
              <p:nvSpPr>
                <p:cNvPr id="22" name="TextBox 21"/>
                <p:cNvSpPr txBox="1"/>
                <p:nvPr/>
              </p:nvSpPr>
              <p:spPr bwMode="gray">
                <a:xfrm>
                  <a:off x="7380312" y="3630431"/>
                  <a:ext cx="954685" cy="354894"/>
                </a:xfrm>
                <a:prstGeom prst="rect">
                  <a:avLst/>
                </a:prstGeom>
                <a:noFill/>
                <a:ln>
                  <a:noFill/>
                </a:ln>
              </p:spPr>
              <p:txBody>
                <a:bodyPr wrap="none" rtlCol="0">
                  <a:spAutoFit/>
                </a:bodyPr>
                <a:lstStyle/>
                <a:p>
                  <a:r>
                    <a:rPr lang="en-US" altLang="ko-KR" sz="1400" dirty="0">
                      <a:latin typeface="Arial Black" panose="020B0A04020102020204" pitchFamily="34" charset="0"/>
                      <a:ea typeface="HY수평선B" panose="02030600000101010101" pitchFamily="18" charset="-127"/>
                    </a:rPr>
                    <a:t>Age 60</a:t>
                  </a:r>
                  <a:endParaRPr lang="ko-KR" altLang="en-US" sz="1400" dirty="0">
                    <a:latin typeface="Arial Black" panose="020B0A04020102020204" pitchFamily="34" charset="0"/>
                    <a:ea typeface="HY수평선B" panose="02030600000101010101" pitchFamily="18" charset="-127"/>
                  </a:endParaRPr>
                </a:p>
              </p:txBody>
            </p:sp>
          </p:grpSp>
        </p:grpSp>
      </p:grpSp>
      <p:sp>
        <p:nvSpPr>
          <p:cNvPr id="104" name="TextBox 103"/>
          <p:cNvSpPr txBox="1"/>
          <p:nvPr/>
        </p:nvSpPr>
        <p:spPr>
          <a:xfrm>
            <a:off x="8201463" y="3964873"/>
            <a:ext cx="864339" cy="307777"/>
          </a:xfrm>
          <a:prstGeom prst="rect">
            <a:avLst/>
          </a:prstGeom>
          <a:noFill/>
          <a:ln>
            <a:noFill/>
          </a:ln>
        </p:spPr>
        <p:txBody>
          <a:bodyPr wrap="none" rtlCol="0">
            <a:spAutoFit/>
          </a:bodyPr>
          <a:lstStyle/>
          <a:p>
            <a:r>
              <a:rPr lang="en-US" altLang="ko-KR" sz="1400" dirty="0">
                <a:latin typeface="Arial Black" panose="020B0A04020102020204" pitchFamily="34" charset="0"/>
                <a:ea typeface="HY수평선B" panose="02030600000101010101" pitchFamily="18" charset="-127"/>
              </a:rPr>
              <a:t>Age 70</a:t>
            </a:r>
            <a:endParaRPr lang="ko-KR" altLang="en-US" sz="1400" dirty="0">
              <a:latin typeface="Arial Black" panose="020B0A04020102020204" pitchFamily="34" charset="0"/>
              <a:ea typeface="HY수평선B" panose="02030600000101010101" pitchFamily="18" charset="-127"/>
            </a:endParaRPr>
          </a:p>
        </p:txBody>
      </p:sp>
      <p:sp>
        <p:nvSpPr>
          <p:cNvPr id="105" name="직사각형 104"/>
          <p:cNvSpPr/>
          <p:nvPr/>
        </p:nvSpPr>
        <p:spPr>
          <a:xfrm>
            <a:off x="644697" y="1250642"/>
            <a:ext cx="3709670" cy="461665"/>
          </a:xfrm>
          <a:prstGeom prst="rect">
            <a:avLst/>
          </a:prstGeom>
        </p:spPr>
        <p:txBody>
          <a:bodyPr wrap="none">
            <a:spAutoFit/>
          </a:bodyPr>
          <a:lstStyle/>
          <a:p>
            <a:r>
              <a:rPr lang="en-US" altLang="ko-KR" dirty="0" smtClean="0">
                <a:latin typeface="Book Antiqua" panose="02040602050305030304" pitchFamily="18" charset="0"/>
              </a:rPr>
              <a:t>Ex</a:t>
            </a:r>
            <a:r>
              <a:rPr lang="en-US" altLang="ko-KR" sz="2400" dirty="0" smtClean="0">
                <a:latin typeface="Book Antiqua" panose="02040602050305030304" pitchFamily="18" charset="0"/>
              </a:rPr>
              <a:t>) Draw Your Life Graph</a:t>
            </a:r>
            <a:endParaRPr lang="ko-KR" altLang="en-US" sz="2400" dirty="0">
              <a:latin typeface="Book Antiqua" panose="02040602050305030304" pitchFamily="18" charset="0"/>
            </a:endParaRPr>
          </a:p>
        </p:txBody>
      </p:sp>
      <p:sp>
        <p:nvSpPr>
          <p:cNvPr id="2" name="제목 1"/>
          <p:cNvSpPr>
            <a:spLocks noGrp="1"/>
          </p:cNvSpPr>
          <p:nvPr>
            <p:ph type="title" idx="4294967295"/>
          </p:nvPr>
        </p:nvSpPr>
        <p:spPr>
          <a:xfrm>
            <a:off x="0" y="-90488"/>
            <a:ext cx="9036050" cy="1143001"/>
          </a:xfrm>
        </p:spPr>
        <p:txBody>
          <a:bodyPr>
            <a:noAutofit/>
          </a:bodyPr>
          <a:lstStyle/>
          <a:p>
            <a:r>
              <a:rPr lang="en-US" altLang="ko-KR" sz="4000" dirty="0">
                <a:effectLst>
                  <a:outerShdw blurRad="38100" dist="38100" dir="2700000" algn="tl">
                    <a:srgbClr val="000000">
                      <a:alpha val="43137"/>
                    </a:srgbClr>
                  </a:outerShdw>
                </a:effectLst>
                <a:latin typeface="Poor Richard" pitchFamily="18" charset="0"/>
              </a:rPr>
              <a:t>3</a:t>
            </a:r>
            <a:r>
              <a:rPr lang="en-US" altLang="ko-KR" sz="4000" dirty="0" smtClean="0">
                <a:effectLst>
                  <a:outerShdw blurRad="38100" dist="38100" dir="2700000" algn="tl">
                    <a:srgbClr val="000000">
                      <a:alpha val="43137"/>
                    </a:srgbClr>
                  </a:outerShdw>
                </a:effectLst>
                <a:latin typeface="Poor Richard" pitchFamily="18" charset="0"/>
              </a:rPr>
              <a:t>.   Syllabus and Program Plan by Age Group</a:t>
            </a:r>
            <a:endParaRPr lang="ko-KR" altLang="en-US" sz="4000" dirty="0">
              <a:effectLst>
                <a:outerShdw blurRad="38100" dist="38100" dir="2700000" algn="tl">
                  <a:srgbClr val="000000">
                    <a:alpha val="43137"/>
                  </a:srgbClr>
                </a:outerShdw>
              </a:effectLst>
              <a:latin typeface="Poor Richard" pitchFamily="18" charset="0"/>
            </a:endParaRPr>
          </a:p>
        </p:txBody>
      </p:sp>
      <p:pic>
        <p:nvPicPr>
          <p:cNvPr id="45" name="그림 11" descr="template08_1.jpg"/>
          <p:cNvPicPr>
            <a:picLocks noChangeAspect="1"/>
          </p:cNvPicPr>
          <p:nvPr/>
        </p:nvPicPr>
        <p:blipFill>
          <a:blip r:embed="rId3" cstate="print">
            <a:lum bright="-3000"/>
          </a:blip>
          <a:stretch>
            <a:fillRect/>
          </a:stretch>
        </p:blipFill>
        <p:spPr>
          <a:xfrm flipV="1">
            <a:off x="434725" y="899592"/>
            <a:ext cx="8241731" cy="64903"/>
          </a:xfrm>
          <a:prstGeom prst="rect">
            <a:avLst/>
          </a:prstGeom>
          <a:effectLst>
            <a:outerShdw blurRad="50800" dist="38100" dir="5400000" algn="t" rotWithShape="0">
              <a:prstClr val="black">
                <a:alpha val="40000"/>
              </a:prstClr>
            </a:outerShdw>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699" y="-147451"/>
            <a:ext cx="4429557" cy="336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35496" y="3759600"/>
            <a:ext cx="725125" cy="338554"/>
          </a:xfrm>
          <a:prstGeom prst="rect">
            <a:avLst/>
          </a:prstGeom>
          <a:noFill/>
          <a:ln w="19050">
            <a:noFill/>
          </a:ln>
        </p:spPr>
        <p:txBody>
          <a:bodyPr wrap="square" rtlCol="0">
            <a:spAutoFit/>
          </a:bodyPr>
          <a:lstStyle/>
          <a:p>
            <a:pPr algn="r"/>
            <a:r>
              <a:rPr lang="en-US" altLang="ko-KR" sz="1600" dirty="0" smtClean="0">
                <a:latin typeface="HY수평선B" panose="02030600000101010101" pitchFamily="18" charset="-127"/>
                <a:ea typeface="HY수평선B" panose="02030600000101010101" pitchFamily="18" charset="-127"/>
              </a:rPr>
              <a:t>20</a:t>
            </a:r>
            <a:endParaRPr lang="ko-KR" altLang="en-US" sz="1600" dirty="0">
              <a:latin typeface="HY수평선B" panose="02030600000101010101" pitchFamily="18" charset="-127"/>
              <a:ea typeface="HY수평선B" panose="02030600000101010101" pitchFamily="18" charset="-127"/>
            </a:endParaRPr>
          </a:p>
        </p:txBody>
      </p:sp>
      <p:sp>
        <p:nvSpPr>
          <p:cNvPr id="54" name="TextBox 53"/>
          <p:cNvSpPr txBox="1"/>
          <p:nvPr/>
        </p:nvSpPr>
        <p:spPr>
          <a:xfrm>
            <a:off x="35496" y="3150695"/>
            <a:ext cx="725125" cy="338554"/>
          </a:xfrm>
          <a:prstGeom prst="rect">
            <a:avLst/>
          </a:prstGeom>
          <a:noFill/>
          <a:ln w="19050">
            <a:noFill/>
          </a:ln>
        </p:spPr>
        <p:txBody>
          <a:bodyPr wrap="square" rtlCol="0">
            <a:spAutoFit/>
          </a:bodyPr>
          <a:lstStyle/>
          <a:p>
            <a:pPr algn="r"/>
            <a:r>
              <a:rPr lang="en-US" altLang="ko-KR" sz="1600" dirty="0" smtClean="0">
                <a:latin typeface="HY수평선B" panose="02030600000101010101" pitchFamily="18" charset="-127"/>
                <a:ea typeface="HY수평선B" panose="02030600000101010101" pitchFamily="18" charset="-127"/>
              </a:rPr>
              <a:t>40</a:t>
            </a:r>
            <a:endParaRPr lang="ko-KR" altLang="en-US" sz="1600" dirty="0">
              <a:latin typeface="HY수평선B" panose="02030600000101010101" pitchFamily="18" charset="-127"/>
              <a:ea typeface="HY수평선B" panose="02030600000101010101" pitchFamily="18" charset="-127"/>
            </a:endParaRPr>
          </a:p>
        </p:txBody>
      </p:sp>
      <p:sp>
        <p:nvSpPr>
          <p:cNvPr id="55" name="TextBox 54"/>
          <p:cNvSpPr txBox="1"/>
          <p:nvPr/>
        </p:nvSpPr>
        <p:spPr>
          <a:xfrm>
            <a:off x="35496" y="2420251"/>
            <a:ext cx="725125" cy="338554"/>
          </a:xfrm>
          <a:prstGeom prst="rect">
            <a:avLst/>
          </a:prstGeom>
          <a:noFill/>
          <a:ln w="19050">
            <a:noFill/>
          </a:ln>
        </p:spPr>
        <p:txBody>
          <a:bodyPr wrap="square" rtlCol="0">
            <a:spAutoFit/>
          </a:bodyPr>
          <a:lstStyle/>
          <a:p>
            <a:pPr algn="r"/>
            <a:r>
              <a:rPr lang="en-US" altLang="ko-KR" sz="1600" dirty="0">
                <a:latin typeface="HY수평선B" panose="02030600000101010101" pitchFamily="18" charset="-127"/>
                <a:ea typeface="HY수평선B" panose="02030600000101010101" pitchFamily="18" charset="-127"/>
              </a:rPr>
              <a:t>6</a:t>
            </a:r>
            <a:r>
              <a:rPr lang="en-US" altLang="ko-KR" sz="1600" dirty="0" smtClean="0">
                <a:latin typeface="HY수평선B" panose="02030600000101010101" pitchFamily="18" charset="-127"/>
                <a:ea typeface="HY수평선B" panose="02030600000101010101" pitchFamily="18" charset="-127"/>
              </a:rPr>
              <a:t>0</a:t>
            </a:r>
            <a:endParaRPr lang="ko-KR" altLang="en-US" sz="1600" dirty="0">
              <a:latin typeface="HY수평선B" panose="02030600000101010101" pitchFamily="18" charset="-127"/>
              <a:ea typeface="HY수평선B" panose="02030600000101010101" pitchFamily="18" charset="-127"/>
            </a:endParaRPr>
          </a:p>
        </p:txBody>
      </p:sp>
    </p:spTree>
    <p:extLst>
      <p:ext uri="{BB962C8B-B14F-4D97-AF65-F5344CB8AC3E}">
        <p14:creationId xmlns:p14="http://schemas.microsoft.com/office/powerpoint/2010/main" val="3166686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60000"/>
          </a:blip>
          <a:srcRect/>
          <a:tile tx="0" ty="0" sx="100000" sy="100000" flip="none" algn="tl"/>
        </a:blipFill>
        <a:effectLst/>
      </p:bgPr>
    </p:bg>
    <p:spTree>
      <p:nvGrpSpPr>
        <p:cNvPr id="1" name=""/>
        <p:cNvGrpSpPr/>
        <p:nvPr/>
      </p:nvGrpSpPr>
      <p:grpSpPr>
        <a:xfrm>
          <a:off x="0" y="0"/>
          <a:ext cx="0" cy="0"/>
          <a:chOff x="0" y="0"/>
          <a:chExt cx="0" cy="0"/>
        </a:xfrm>
      </p:grpSpPr>
      <p:sp>
        <p:nvSpPr>
          <p:cNvPr id="11" name="TextBox 10"/>
          <p:cNvSpPr txBox="1"/>
          <p:nvPr/>
        </p:nvSpPr>
        <p:spPr>
          <a:xfrm>
            <a:off x="6588224" y="1916832"/>
            <a:ext cx="1800200" cy="1077218"/>
          </a:xfrm>
          <a:prstGeom prst="rect">
            <a:avLst/>
          </a:prstGeom>
          <a:noFill/>
        </p:spPr>
        <p:txBody>
          <a:bodyPr wrap="square" rtlCol="0">
            <a:spAutoFit/>
          </a:bodyPr>
          <a:lstStyle/>
          <a:p>
            <a:r>
              <a:rPr lang="en-US" altLang="ko-KR" sz="1600" dirty="0" err="1" smtClean="0">
                <a:solidFill>
                  <a:schemeClr val="accent6">
                    <a:lumMod val="50000"/>
                  </a:schemeClr>
                </a:solidFill>
                <a:latin typeface="Arial Rounded MT Bold" panose="020F0704030504030204" pitchFamily="34" charset="0"/>
                <a:cs typeface="Arial" panose="020B0604020202020204" pitchFamily="34" charset="0"/>
              </a:rPr>
              <a:t>Yeoi</a:t>
            </a:r>
            <a:r>
              <a:rPr lang="en-US" altLang="ko-KR" sz="1600" dirty="0" smtClean="0">
                <a:solidFill>
                  <a:schemeClr val="accent6">
                    <a:lumMod val="50000"/>
                  </a:schemeClr>
                </a:solidFill>
                <a:latin typeface="Arial Rounded MT Bold" panose="020F0704030504030204" pitchFamily="34" charset="0"/>
                <a:cs typeface="Arial" panose="020B0604020202020204" pitchFamily="34" charset="0"/>
              </a:rPr>
              <a:t>-do </a:t>
            </a:r>
          </a:p>
          <a:p>
            <a:r>
              <a:rPr lang="en-US" altLang="ko-KR" sz="1600" dirty="0" smtClean="0">
                <a:solidFill>
                  <a:schemeClr val="accent6">
                    <a:lumMod val="50000"/>
                  </a:schemeClr>
                </a:solidFill>
                <a:latin typeface="Arial Rounded MT Bold" panose="020F0704030504030204" pitchFamily="34" charset="0"/>
                <a:cs typeface="Arial" panose="020B0604020202020204" pitchFamily="34" charset="0"/>
              </a:rPr>
              <a:t>Holy Ground</a:t>
            </a:r>
          </a:p>
          <a:p>
            <a:r>
              <a:rPr lang="en-US" altLang="ko-KR" sz="1600" dirty="0" smtClean="0">
                <a:latin typeface="Arial Rounded MT Bold" panose="020F0704030504030204" pitchFamily="34" charset="0"/>
                <a:cs typeface="Arial" panose="020B0604020202020204" pitchFamily="34" charset="0"/>
              </a:rPr>
              <a:t>(towards the world)</a:t>
            </a:r>
            <a:endParaRPr lang="ko-KR" altLang="en-US" sz="1600" dirty="0" smtClean="0">
              <a:latin typeface="Arial Rounded MT Bold" panose="020F0704030504030204" pitchFamily="34" charset="0"/>
              <a:cs typeface="Arial" panose="020B0604020202020204" pitchFamily="34" charset="0"/>
            </a:endParaRPr>
          </a:p>
        </p:txBody>
      </p:sp>
      <p:sp>
        <p:nvSpPr>
          <p:cNvPr id="66" name="직사각형 65"/>
          <p:cNvSpPr/>
          <p:nvPr/>
        </p:nvSpPr>
        <p:spPr>
          <a:xfrm>
            <a:off x="277605" y="1171020"/>
            <a:ext cx="8974915" cy="2732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Book Antiqua" panose="02040602050305030304" pitchFamily="18" charset="0"/>
            </a:endParaRPr>
          </a:p>
        </p:txBody>
      </p:sp>
      <p:grpSp>
        <p:nvGrpSpPr>
          <p:cNvPr id="5" name="Group 4"/>
          <p:cNvGrpSpPr/>
          <p:nvPr/>
        </p:nvGrpSpPr>
        <p:grpSpPr>
          <a:xfrm>
            <a:off x="22377" y="1218238"/>
            <a:ext cx="8940545" cy="4378641"/>
            <a:chOff x="22377" y="1714655"/>
            <a:chExt cx="8940545" cy="4378641"/>
          </a:xfrm>
        </p:grpSpPr>
        <p:cxnSp>
          <p:nvCxnSpPr>
            <p:cNvPr id="69" name="직선 연결선 68"/>
            <p:cNvCxnSpPr/>
            <p:nvPr/>
          </p:nvCxnSpPr>
          <p:spPr>
            <a:xfrm flipV="1">
              <a:off x="843477" y="3974734"/>
              <a:ext cx="8119142" cy="1962"/>
            </a:xfrm>
            <a:prstGeom prst="line">
              <a:avLst/>
            </a:prstGeom>
            <a:noFill/>
            <a:ln w="190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그룹 41"/>
            <p:cNvGrpSpPr/>
            <p:nvPr/>
          </p:nvGrpSpPr>
          <p:grpSpPr>
            <a:xfrm>
              <a:off x="22377" y="1714655"/>
              <a:ext cx="1025421" cy="4312435"/>
              <a:chOff x="-359460" y="1402869"/>
              <a:chExt cx="1019879" cy="4690427"/>
            </a:xfrm>
            <a:noFill/>
          </p:grpSpPr>
          <p:cxnSp>
            <p:nvCxnSpPr>
              <p:cNvPr id="85" name="직선 연결선 6"/>
              <p:cNvCxnSpPr/>
              <p:nvPr/>
            </p:nvCxnSpPr>
            <p:spPr>
              <a:xfrm>
                <a:off x="467544" y="1628800"/>
                <a:ext cx="0" cy="4464496"/>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06381" y="3676382"/>
                <a:ext cx="311214" cy="435180"/>
              </a:xfrm>
              <a:prstGeom prst="rect">
                <a:avLst/>
              </a:prstGeom>
              <a:grpFill/>
              <a:ln w="19050">
                <a:noFill/>
              </a:ln>
            </p:spPr>
            <p:txBody>
              <a:bodyPr wrap="none" rtlCol="0">
                <a:spAutoFit/>
              </a:bodyPr>
              <a:lstStyle/>
              <a:p>
                <a:r>
                  <a:rPr lang="en-US" altLang="ko-KR" sz="2000" dirty="0" smtClean="0">
                    <a:latin typeface="Book Antiqua" panose="02040602050305030304" pitchFamily="18" charset="0"/>
                    <a:ea typeface="HY수평선B" panose="02030600000101010101" pitchFamily="18" charset="-127"/>
                  </a:rPr>
                  <a:t>0</a:t>
                </a:r>
                <a:endParaRPr lang="ko-KR" altLang="en-US" sz="2000" dirty="0">
                  <a:latin typeface="Book Antiqua" panose="02040602050305030304" pitchFamily="18" charset="0"/>
                  <a:ea typeface="HY수평선B" panose="02030600000101010101" pitchFamily="18" charset="-127"/>
                </a:endParaRPr>
              </a:p>
            </p:txBody>
          </p:sp>
          <p:sp>
            <p:nvSpPr>
              <p:cNvPr id="87" name="TextBox 86"/>
              <p:cNvSpPr txBox="1"/>
              <p:nvPr/>
            </p:nvSpPr>
            <p:spPr>
              <a:xfrm>
                <a:off x="-359460" y="2766234"/>
                <a:ext cx="721204" cy="401705"/>
              </a:xfrm>
              <a:prstGeom prst="rect">
                <a:avLst/>
              </a:prstGeom>
              <a:grpFill/>
              <a:ln w="19050">
                <a:noFill/>
              </a:ln>
            </p:spPr>
            <p:txBody>
              <a:bodyPr wrap="square" rtlCol="0">
                <a:spAutoFit/>
              </a:bodyPr>
              <a:lstStyle/>
              <a:p>
                <a:pPr algn="r"/>
                <a:r>
                  <a:rPr lang="en-US" altLang="ko-KR" dirty="0" smtClean="0">
                    <a:latin typeface="Book Antiqua" panose="02040602050305030304" pitchFamily="18" charset="0"/>
                    <a:ea typeface="HY수평선B" panose="02030600000101010101" pitchFamily="18" charset="-127"/>
                  </a:rPr>
                  <a:t>20</a:t>
                </a:r>
                <a:endParaRPr lang="ko-KR" altLang="en-US" dirty="0">
                  <a:latin typeface="Book Antiqua" panose="02040602050305030304" pitchFamily="18" charset="0"/>
                  <a:ea typeface="HY수평선B" panose="02030600000101010101" pitchFamily="18" charset="-127"/>
                </a:endParaRPr>
              </a:p>
            </p:txBody>
          </p:sp>
          <p:sp>
            <p:nvSpPr>
              <p:cNvPr id="88" name="TextBox 87"/>
              <p:cNvSpPr txBox="1"/>
              <p:nvPr/>
            </p:nvSpPr>
            <p:spPr>
              <a:xfrm>
                <a:off x="-359460" y="2103958"/>
                <a:ext cx="721204" cy="401705"/>
              </a:xfrm>
              <a:prstGeom prst="rect">
                <a:avLst/>
              </a:prstGeom>
              <a:grpFill/>
              <a:ln w="19050">
                <a:noFill/>
              </a:ln>
            </p:spPr>
            <p:txBody>
              <a:bodyPr wrap="square" rtlCol="0">
                <a:spAutoFit/>
              </a:bodyPr>
              <a:lstStyle/>
              <a:p>
                <a:pPr algn="r"/>
                <a:r>
                  <a:rPr lang="en-US" altLang="ko-KR" dirty="0" smtClean="0">
                    <a:latin typeface="Book Antiqua" panose="02040602050305030304" pitchFamily="18" charset="0"/>
                    <a:ea typeface="HY수평선B" panose="02030600000101010101" pitchFamily="18" charset="-127"/>
                  </a:rPr>
                  <a:t>40</a:t>
                </a:r>
                <a:endParaRPr lang="ko-KR" altLang="en-US" dirty="0">
                  <a:latin typeface="Book Antiqua" panose="02040602050305030304" pitchFamily="18" charset="0"/>
                  <a:ea typeface="HY수평선B" panose="02030600000101010101" pitchFamily="18" charset="-127"/>
                </a:endParaRPr>
              </a:p>
            </p:txBody>
          </p:sp>
          <p:sp>
            <p:nvSpPr>
              <p:cNvPr id="89" name="TextBox 88"/>
              <p:cNvSpPr txBox="1"/>
              <p:nvPr/>
            </p:nvSpPr>
            <p:spPr>
              <a:xfrm>
                <a:off x="-359460" y="1402869"/>
                <a:ext cx="721204" cy="401705"/>
              </a:xfrm>
              <a:prstGeom prst="rect">
                <a:avLst/>
              </a:prstGeom>
              <a:grpFill/>
              <a:ln w="19050">
                <a:noFill/>
              </a:ln>
            </p:spPr>
            <p:txBody>
              <a:bodyPr wrap="square" rtlCol="0">
                <a:spAutoFit/>
              </a:bodyPr>
              <a:lstStyle/>
              <a:p>
                <a:pPr algn="r"/>
                <a:r>
                  <a:rPr lang="en-US" altLang="ko-KR" dirty="0">
                    <a:latin typeface="Book Antiqua" panose="02040602050305030304" pitchFamily="18" charset="0"/>
                    <a:ea typeface="HY수평선B" panose="02030600000101010101" pitchFamily="18" charset="-127"/>
                  </a:rPr>
                  <a:t>6</a:t>
                </a:r>
                <a:r>
                  <a:rPr lang="en-US" altLang="ko-KR" dirty="0" smtClean="0">
                    <a:latin typeface="Book Antiqua" panose="02040602050305030304" pitchFamily="18" charset="0"/>
                    <a:ea typeface="HY수평선B" panose="02030600000101010101" pitchFamily="18" charset="-127"/>
                  </a:rPr>
                  <a:t>0</a:t>
                </a:r>
                <a:endParaRPr lang="ko-KR" altLang="en-US" dirty="0">
                  <a:latin typeface="Book Antiqua" panose="02040602050305030304" pitchFamily="18" charset="0"/>
                  <a:ea typeface="HY수평선B" panose="02030600000101010101" pitchFamily="18" charset="-127"/>
                </a:endParaRPr>
              </a:p>
            </p:txBody>
          </p:sp>
          <p:sp>
            <p:nvSpPr>
              <p:cNvPr id="90" name="TextBox 89"/>
              <p:cNvSpPr txBox="1"/>
              <p:nvPr/>
            </p:nvSpPr>
            <p:spPr>
              <a:xfrm>
                <a:off x="-74796" y="4242575"/>
                <a:ext cx="721204" cy="401705"/>
              </a:xfrm>
              <a:prstGeom prst="rect">
                <a:avLst/>
              </a:prstGeom>
              <a:grpFill/>
              <a:ln w="19050">
                <a:noFill/>
              </a:ln>
            </p:spPr>
            <p:txBody>
              <a:bodyPr wrap="square" rtlCol="0">
                <a:spAutoFit/>
              </a:bodyPr>
              <a:lstStyle/>
              <a:p>
                <a:r>
                  <a:rPr lang="en-US" altLang="ko-KR" dirty="0" smtClean="0">
                    <a:latin typeface="Book Antiqua" panose="02040602050305030304" pitchFamily="18" charset="0"/>
                    <a:ea typeface="HY수평선B" panose="02030600000101010101" pitchFamily="18" charset="-127"/>
                  </a:rPr>
                  <a:t>-</a:t>
                </a:r>
                <a:r>
                  <a:rPr lang="en-US" altLang="ko-KR" dirty="0">
                    <a:latin typeface="Book Antiqua" panose="02040602050305030304" pitchFamily="18" charset="0"/>
                    <a:ea typeface="HY수평선B" panose="02030600000101010101" pitchFamily="18" charset="-127"/>
                  </a:rPr>
                  <a:t>2</a:t>
                </a:r>
                <a:r>
                  <a:rPr lang="en-US" altLang="ko-KR" dirty="0" smtClean="0">
                    <a:latin typeface="Book Antiqua" panose="02040602050305030304" pitchFamily="18" charset="0"/>
                    <a:ea typeface="HY수평선B" panose="02030600000101010101" pitchFamily="18" charset="-127"/>
                  </a:rPr>
                  <a:t>0</a:t>
                </a:r>
                <a:endParaRPr lang="ko-KR" altLang="en-US" dirty="0">
                  <a:latin typeface="Book Antiqua" panose="02040602050305030304" pitchFamily="18" charset="0"/>
                  <a:ea typeface="HY수평선B" panose="02030600000101010101" pitchFamily="18" charset="-127"/>
                </a:endParaRPr>
              </a:p>
            </p:txBody>
          </p:sp>
          <p:sp>
            <p:nvSpPr>
              <p:cNvPr id="91" name="TextBox 90"/>
              <p:cNvSpPr txBox="1"/>
              <p:nvPr/>
            </p:nvSpPr>
            <p:spPr>
              <a:xfrm>
                <a:off x="-74797" y="4950264"/>
                <a:ext cx="721204" cy="401705"/>
              </a:xfrm>
              <a:prstGeom prst="rect">
                <a:avLst/>
              </a:prstGeom>
              <a:grpFill/>
              <a:ln w="19050">
                <a:noFill/>
              </a:ln>
            </p:spPr>
            <p:txBody>
              <a:bodyPr wrap="square" rtlCol="0">
                <a:spAutoFit/>
              </a:bodyPr>
              <a:lstStyle/>
              <a:p>
                <a:r>
                  <a:rPr lang="en-US" altLang="ko-KR" dirty="0" smtClean="0">
                    <a:latin typeface="Book Antiqua" panose="02040602050305030304" pitchFamily="18" charset="0"/>
                    <a:ea typeface="HY수평선B" panose="02030600000101010101" pitchFamily="18" charset="-127"/>
                  </a:rPr>
                  <a:t>-40</a:t>
                </a:r>
                <a:endParaRPr lang="ko-KR" altLang="en-US" dirty="0">
                  <a:latin typeface="Book Antiqua" panose="02040602050305030304" pitchFamily="18" charset="0"/>
                  <a:ea typeface="HY수평선B" panose="02030600000101010101" pitchFamily="18" charset="-127"/>
                </a:endParaRPr>
              </a:p>
            </p:txBody>
          </p:sp>
          <p:sp>
            <p:nvSpPr>
              <p:cNvPr id="92" name="TextBox 91"/>
              <p:cNvSpPr txBox="1"/>
              <p:nvPr/>
            </p:nvSpPr>
            <p:spPr>
              <a:xfrm>
                <a:off x="-60785" y="5674492"/>
                <a:ext cx="721204" cy="401705"/>
              </a:xfrm>
              <a:prstGeom prst="rect">
                <a:avLst/>
              </a:prstGeom>
              <a:grpFill/>
              <a:ln w="19050">
                <a:noFill/>
              </a:ln>
            </p:spPr>
            <p:txBody>
              <a:bodyPr wrap="square" rtlCol="0">
                <a:spAutoFit/>
              </a:bodyPr>
              <a:lstStyle/>
              <a:p>
                <a:r>
                  <a:rPr lang="en-US" altLang="ko-KR" dirty="0" smtClean="0">
                    <a:latin typeface="Book Antiqua" panose="02040602050305030304" pitchFamily="18" charset="0"/>
                    <a:ea typeface="HY수평선B" panose="02030600000101010101" pitchFamily="18" charset="-127"/>
                  </a:rPr>
                  <a:t>-</a:t>
                </a:r>
                <a:r>
                  <a:rPr lang="en-US" altLang="ko-KR" dirty="0">
                    <a:latin typeface="Book Antiqua" panose="02040602050305030304" pitchFamily="18" charset="0"/>
                    <a:ea typeface="HY수평선B" panose="02030600000101010101" pitchFamily="18" charset="-127"/>
                  </a:rPr>
                  <a:t>6</a:t>
                </a:r>
                <a:r>
                  <a:rPr lang="en-US" altLang="ko-KR" dirty="0" smtClean="0">
                    <a:latin typeface="Book Antiqua" panose="02040602050305030304" pitchFamily="18" charset="0"/>
                    <a:ea typeface="HY수평선B" panose="02030600000101010101" pitchFamily="18" charset="-127"/>
                  </a:rPr>
                  <a:t>0</a:t>
                </a:r>
                <a:endParaRPr lang="ko-KR" altLang="en-US" dirty="0">
                  <a:latin typeface="Book Antiqua" panose="02040602050305030304" pitchFamily="18" charset="0"/>
                  <a:ea typeface="HY수평선B" panose="02030600000101010101" pitchFamily="18" charset="-127"/>
                </a:endParaRPr>
              </a:p>
            </p:txBody>
          </p:sp>
          <p:cxnSp>
            <p:nvCxnSpPr>
              <p:cNvPr id="93" name="직선 연결선 92"/>
              <p:cNvCxnSpPr/>
              <p:nvPr/>
            </p:nvCxnSpPr>
            <p:spPr>
              <a:xfrm>
                <a:off x="239197" y="3123100"/>
                <a:ext cx="210099" cy="0"/>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94" name="직선 연결선 93"/>
              <p:cNvCxnSpPr/>
              <p:nvPr/>
            </p:nvCxnSpPr>
            <p:spPr>
              <a:xfrm>
                <a:off x="257445" y="2420888"/>
                <a:ext cx="210099" cy="0"/>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95" name="직선 연결선 94"/>
              <p:cNvCxnSpPr/>
              <p:nvPr/>
            </p:nvCxnSpPr>
            <p:spPr>
              <a:xfrm>
                <a:off x="251520" y="1700808"/>
                <a:ext cx="210099" cy="0"/>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96" name="직선 연결선 95"/>
              <p:cNvCxnSpPr/>
              <p:nvPr/>
            </p:nvCxnSpPr>
            <p:spPr>
              <a:xfrm>
                <a:off x="251520" y="4581128"/>
                <a:ext cx="210099" cy="0"/>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97" name="직선 연결선 96"/>
              <p:cNvCxnSpPr/>
              <p:nvPr/>
            </p:nvCxnSpPr>
            <p:spPr>
              <a:xfrm>
                <a:off x="251520" y="5301208"/>
                <a:ext cx="210099" cy="0"/>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98" name="직선 연결선 97"/>
              <p:cNvCxnSpPr/>
              <p:nvPr/>
            </p:nvCxnSpPr>
            <p:spPr>
              <a:xfrm>
                <a:off x="251520" y="6021288"/>
                <a:ext cx="210099" cy="0"/>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grpSp>
        <p:cxnSp>
          <p:nvCxnSpPr>
            <p:cNvPr id="72" name="직선 연결선 7"/>
            <p:cNvCxnSpPr/>
            <p:nvPr/>
          </p:nvCxnSpPr>
          <p:spPr>
            <a:xfrm>
              <a:off x="8962922" y="1988584"/>
              <a:ext cx="0" cy="4095025"/>
            </a:xfrm>
            <a:prstGeom prst="line">
              <a:avLst/>
            </a:prstGeom>
            <a:noFill/>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직선 연결선 72"/>
            <p:cNvCxnSpPr/>
            <p:nvPr/>
          </p:nvCxnSpPr>
          <p:spPr>
            <a:xfrm>
              <a:off x="2016706" y="1988584"/>
              <a:ext cx="0" cy="4104712"/>
            </a:xfrm>
            <a:prstGeom prst="line">
              <a:avLst/>
            </a:prstGeom>
            <a:noFill/>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직선 연결선 73"/>
            <p:cNvCxnSpPr/>
            <p:nvPr/>
          </p:nvCxnSpPr>
          <p:spPr>
            <a:xfrm>
              <a:off x="3174409" y="1988584"/>
              <a:ext cx="0" cy="4095025"/>
            </a:xfrm>
            <a:prstGeom prst="line">
              <a:avLst/>
            </a:prstGeom>
            <a:noFill/>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직선 연결선 74"/>
            <p:cNvCxnSpPr/>
            <p:nvPr/>
          </p:nvCxnSpPr>
          <p:spPr>
            <a:xfrm>
              <a:off x="4260470" y="1988584"/>
              <a:ext cx="0" cy="4104712"/>
            </a:xfrm>
            <a:prstGeom prst="line">
              <a:avLst/>
            </a:prstGeom>
            <a:noFill/>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직선 연결선 75"/>
            <p:cNvCxnSpPr/>
            <p:nvPr/>
          </p:nvCxnSpPr>
          <p:spPr>
            <a:xfrm>
              <a:off x="5430878" y="1988584"/>
              <a:ext cx="0" cy="4095025"/>
            </a:xfrm>
            <a:prstGeom prst="line">
              <a:avLst/>
            </a:prstGeom>
            <a:noFill/>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직선 연결선 76"/>
            <p:cNvCxnSpPr/>
            <p:nvPr/>
          </p:nvCxnSpPr>
          <p:spPr>
            <a:xfrm>
              <a:off x="6643078" y="1988584"/>
              <a:ext cx="4438" cy="4104712"/>
            </a:xfrm>
            <a:prstGeom prst="line">
              <a:avLst/>
            </a:prstGeom>
            <a:noFill/>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직선 연결선 77"/>
            <p:cNvCxnSpPr/>
            <p:nvPr/>
          </p:nvCxnSpPr>
          <p:spPr>
            <a:xfrm>
              <a:off x="7805219" y="1988584"/>
              <a:ext cx="0" cy="4104712"/>
            </a:xfrm>
            <a:prstGeom prst="line">
              <a:avLst/>
            </a:prstGeom>
            <a:noFill/>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2012268" y="3148607"/>
            <a:ext cx="872034" cy="338554"/>
          </a:xfrm>
          <a:prstGeom prst="rect">
            <a:avLst/>
          </a:prstGeom>
          <a:noFill/>
          <a:ln w="19050">
            <a:noFill/>
          </a:ln>
        </p:spPr>
        <p:txBody>
          <a:bodyPr wrap="none" rtlCol="0">
            <a:spAutoFit/>
          </a:bodyPr>
          <a:lstStyle/>
          <a:p>
            <a:r>
              <a:rPr lang="en-US" altLang="ko-KR" sz="1600" dirty="0" smtClean="0">
                <a:solidFill>
                  <a:schemeClr val="tx2"/>
                </a:solidFill>
                <a:latin typeface="Arial Rounded MT Bold" panose="020F0704030504030204" pitchFamily="34" charset="0"/>
                <a:ea typeface="HY수평선B" panose="02030600000101010101" pitchFamily="18" charset="-127"/>
                <a:cs typeface="Arial" panose="020B0604020202020204" pitchFamily="34" charset="0"/>
              </a:rPr>
              <a:t>Age 10</a:t>
            </a:r>
            <a:endParaRPr lang="ko-KR" altLang="en-US" sz="1600" dirty="0">
              <a:solidFill>
                <a:schemeClr val="tx2"/>
              </a:solidFill>
              <a:latin typeface="Arial Rounded MT Bold" panose="020F0704030504030204" pitchFamily="34" charset="0"/>
              <a:ea typeface="HY수평선B" panose="02030600000101010101" pitchFamily="18" charset="-127"/>
              <a:cs typeface="Arial" panose="020B0604020202020204" pitchFamily="34" charset="0"/>
            </a:endParaRPr>
          </a:p>
        </p:txBody>
      </p:sp>
      <p:sp>
        <p:nvSpPr>
          <p:cNvPr id="80" name="TextBox 79"/>
          <p:cNvSpPr txBox="1"/>
          <p:nvPr/>
        </p:nvSpPr>
        <p:spPr>
          <a:xfrm>
            <a:off x="3174409" y="3148607"/>
            <a:ext cx="872034" cy="338554"/>
          </a:xfrm>
          <a:prstGeom prst="rect">
            <a:avLst/>
          </a:prstGeom>
          <a:noFill/>
          <a:ln w="19050">
            <a:noFill/>
          </a:ln>
        </p:spPr>
        <p:txBody>
          <a:bodyPr wrap="none" rtlCol="0">
            <a:spAutoFit/>
          </a:bodyPr>
          <a:lstStyle/>
          <a:p>
            <a:r>
              <a:rPr lang="en-US" altLang="ko-KR" sz="1600" dirty="0" smtClean="0">
                <a:solidFill>
                  <a:schemeClr val="tx2"/>
                </a:solidFill>
                <a:latin typeface="Arial Rounded MT Bold" panose="020F0704030504030204" pitchFamily="34" charset="0"/>
                <a:ea typeface="HY수평선B" panose="02030600000101010101" pitchFamily="18" charset="-127"/>
                <a:cs typeface="Arial" panose="020B0604020202020204" pitchFamily="34" charset="0"/>
              </a:rPr>
              <a:t>Age 20</a:t>
            </a:r>
            <a:endParaRPr lang="ko-KR" altLang="en-US" sz="1600" dirty="0">
              <a:solidFill>
                <a:schemeClr val="tx2"/>
              </a:solidFill>
              <a:latin typeface="Arial Rounded MT Bold" panose="020F0704030504030204" pitchFamily="34" charset="0"/>
              <a:ea typeface="HY수평선B" panose="02030600000101010101" pitchFamily="18" charset="-127"/>
              <a:cs typeface="Arial" panose="020B0604020202020204" pitchFamily="34" charset="0"/>
            </a:endParaRPr>
          </a:p>
        </p:txBody>
      </p:sp>
      <p:sp>
        <p:nvSpPr>
          <p:cNvPr id="81" name="TextBox 80"/>
          <p:cNvSpPr txBox="1"/>
          <p:nvPr/>
        </p:nvSpPr>
        <p:spPr>
          <a:xfrm>
            <a:off x="4283968" y="3148607"/>
            <a:ext cx="872034" cy="338554"/>
          </a:xfrm>
          <a:prstGeom prst="rect">
            <a:avLst/>
          </a:prstGeom>
          <a:noFill/>
          <a:ln w="19050">
            <a:noFill/>
          </a:ln>
        </p:spPr>
        <p:txBody>
          <a:bodyPr wrap="none" rtlCol="0">
            <a:spAutoFit/>
          </a:bodyPr>
          <a:lstStyle/>
          <a:p>
            <a:r>
              <a:rPr lang="en-US" altLang="ko-KR" sz="1600" dirty="0" smtClean="0">
                <a:solidFill>
                  <a:schemeClr val="tx2"/>
                </a:solidFill>
                <a:latin typeface="Arial Rounded MT Bold" panose="020F0704030504030204" pitchFamily="34" charset="0"/>
                <a:ea typeface="HY수평선B" panose="02030600000101010101" pitchFamily="18" charset="-127"/>
                <a:cs typeface="Arial" panose="020B0604020202020204" pitchFamily="34" charset="0"/>
              </a:rPr>
              <a:t>Age 30</a:t>
            </a:r>
            <a:endParaRPr lang="ko-KR" altLang="en-US" sz="1600" dirty="0">
              <a:solidFill>
                <a:schemeClr val="tx2"/>
              </a:solidFill>
              <a:latin typeface="Arial Rounded MT Bold" panose="020F0704030504030204" pitchFamily="34" charset="0"/>
              <a:ea typeface="HY수평선B" panose="02030600000101010101" pitchFamily="18" charset="-127"/>
              <a:cs typeface="Arial" panose="020B0604020202020204" pitchFamily="34" charset="0"/>
            </a:endParaRPr>
          </a:p>
        </p:txBody>
      </p:sp>
      <p:sp>
        <p:nvSpPr>
          <p:cNvPr id="82" name="TextBox 81"/>
          <p:cNvSpPr txBox="1"/>
          <p:nvPr/>
        </p:nvSpPr>
        <p:spPr>
          <a:xfrm>
            <a:off x="5436096" y="3148607"/>
            <a:ext cx="872034" cy="338554"/>
          </a:xfrm>
          <a:prstGeom prst="rect">
            <a:avLst/>
          </a:prstGeom>
          <a:noFill/>
          <a:ln w="19050">
            <a:noFill/>
          </a:ln>
        </p:spPr>
        <p:txBody>
          <a:bodyPr wrap="none" rtlCol="0">
            <a:spAutoFit/>
          </a:bodyPr>
          <a:lstStyle/>
          <a:p>
            <a:r>
              <a:rPr lang="en-US" altLang="ko-KR" sz="1600" dirty="0" smtClean="0">
                <a:solidFill>
                  <a:schemeClr val="tx2"/>
                </a:solidFill>
                <a:latin typeface="Arial Rounded MT Bold" panose="020F0704030504030204" pitchFamily="34" charset="0"/>
                <a:ea typeface="HY수평선B" panose="02030600000101010101" pitchFamily="18" charset="-127"/>
                <a:cs typeface="Arial" panose="020B0604020202020204" pitchFamily="34" charset="0"/>
              </a:rPr>
              <a:t>Age 40</a:t>
            </a:r>
            <a:endParaRPr lang="ko-KR" altLang="en-US" sz="1600" dirty="0">
              <a:solidFill>
                <a:schemeClr val="tx2"/>
              </a:solidFill>
              <a:latin typeface="Arial Rounded MT Bold" panose="020F0704030504030204" pitchFamily="34" charset="0"/>
              <a:ea typeface="HY수평선B" panose="02030600000101010101" pitchFamily="18" charset="-127"/>
              <a:cs typeface="Arial" panose="020B0604020202020204" pitchFamily="34" charset="0"/>
            </a:endParaRPr>
          </a:p>
        </p:txBody>
      </p:sp>
      <p:sp>
        <p:nvSpPr>
          <p:cNvPr id="83" name="TextBox 82"/>
          <p:cNvSpPr txBox="1"/>
          <p:nvPr/>
        </p:nvSpPr>
        <p:spPr>
          <a:xfrm>
            <a:off x="6660232" y="3161183"/>
            <a:ext cx="872034" cy="338554"/>
          </a:xfrm>
          <a:prstGeom prst="rect">
            <a:avLst/>
          </a:prstGeom>
          <a:noFill/>
          <a:ln w="19050">
            <a:noFill/>
          </a:ln>
        </p:spPr>
        <p:txBody>
          <a:bodyPr wrap="none" rtlCol="0">
            <a:spAutoFit/>
          </a:bodyPr>
          <a:lstStyle/>
          <a:p>
            <a:r>
              <a:rPr lang="en-US" altLang="ko-KR" sz="1600" dirty="0" smtClean="0">
                <a:solidFill>
                  <a:schemeClr val="tx2"/>
                </a:solidFill>
                <a:latin typeface="Arial Rounded MT Bold" panose="020F0704030504030204" pitchFamily="34" charset="0"/>
                <a:ea typeface="HY수평선B" panose="02030600000101010101" pitchFamily="18" charset="-127"/>
                <a:cs typeface="Arial" panose="020B0604020202020204" pitchFamily="34" charset="0"/>
              </a:rPr>
              <a:t>Age 50</a:t>
            </a:r>
            <a:endParaRPr lang="ko-KR" altLang="en-US" sz="1600" dirty="0">
              <a:solidFill>
                <a:schemeClr val="tx2"/>
              </a:solidFill>
              <a:latin typeface="Arial Rounded MT Bold" panose="020F0704030504030204" pitchFamily="34" charset="0"/>
              <a:ea typeface="HY수평선B" panose="02030600000101010101" pitchFamily="18" charset="-127"/>
              <a:cs typeface="Arial" panose="020B0604020202020204" pitchFamily="34" charset="0"/>
            </a:endParaRPr>
          </a:p>
        </p:txBody>
      </p:sp>
      <p:sp>
        <p:nvSpPr>
          <p:cNvPr id="43" name="TextBox 42"/>
          <p:cNvSpPr txBox="1"/>
          <p:nvPr/>
        </p:nvSpPr>
        <p:spPr>
          <a:xfrm>
            <a:off x="6588223" y="3580655"/>
            <a:ext cx="1800201" cy="1323439"/>
          </a:xfrm>
          <a:prstGeom prst="rect">
            <a:avLst/>
          </a:prstGeom>
          <a:noFill/>
        </p:spPr>
        <p:txBody>
          <a:bodyPr wrap="square" rtlCol="0">
            <a:spAutoFit/>
          </a:bodyPr>
          <a:lstStyle/>
          <a:p>
            <a:r>
              <a:rPr lang="en-US" altLang="ko-KR" sz="1600" dirty="0" err="1" smtClean="0">
                <a:solidFill>
                  <a:schemeClr val="accent6">
                    <a:lumMod val="50000"/>
                  </a:schemeClr>
                </a:solidFill>
                <a:latin typeface="Arial Rounded MT Bold" panose="020F0704030504030204" pitchFamily="34" charset="0"/>
                <a:cs typeface="Arial" panose="020B0604020202020204" pitchFamily="34" charset="0"/>
              </a:rPr>
              <a:t>Chungcheong</a:t>
            </a:r>
            <a:r>
              <a:rPr lang="en-US" altLang="ko-KR" sz="1600" dirty="0" smtClean="0">
                <a:solidFill>
                  <a:schemeClr val="accent6">
                    <a:lumMod val="50000"/>
                  </a:schemeClr>
                </a:solidFill>
                <a:latin typeface="Arial Rounded MT Bold" panose="020F0704030504030204" pitchFamily="34" charset="0"/>
                <a:cs typeface="Arial" panose="020B0604020202020204" pitchFamily="34" charset="0"/>
              </a:rPr>
              <a:t>-do Gap-</a:t>
            </a:r>
            <a:r>
              <a:rPr lang="en-US" altLang="ko-KR" sz="1600" dirty="0" err="1" smtClean="0">
                <a:solidFill>
                  <a:schemeClr val="accent6">
                    <a:lumMod val="50000"/>
                  </a:schemeClr>
                </a:solidFill>
                <a:latin typeface="Arial Rounded MT Bold" panose="020F0704030504030204" pitchFamily="34" charset="0"/>
                <a:cs typeface="Arial" panose="020B0604020202020204" pitchFamily="34" charset="0"/>
              </a:rPr>
              <a:t>sa</a:t>
            </a:r>
            <a:endParaRPr lang="en-US" altLang="ko-KR" sz="1600" dirty="0" smtClean="0">
              <a:solidFill>
                <a:schemeClr val="accent6">
                  <a:lumMod val="50000"/>
                </a:schemeClr>
              </a:solidFill>
              <a:latin typeface="Arial Rounded MT Bold" panose="020F0704030504030204" pitchFamily="34" charset="0"/>
              <a:cs typeface="Arial" panose="020B0604020202020204" pitchFamily="34" charset="0"/>
            </a:endParaRPr>
          </a:p>
          <a:p>
            <a:r>
              <a:rPr lang="en-US" altLang="ko-KR" sz="1600" dirty="0" smtClean="0">
                <a:latin typeface="Arial Rounded MT Bold" panose="020F0704030504030204" pitchFamily="34" charset="0"/>
                <a:cs typeface="Arial" panose="020B0604020202020204" pitchFamily="34" charset="0"/>
              </a:rPr>
              <a:t>Dispatch Missionaries</a:t>
            </a:r>
          </a:p>
          <a:p>
            <a:r>
              <a:rPr lang="en-US" altLang="ko-KR" sz="1600" dirty="0" smtClean="0">
                <a:latin typeface="Arial Rounded MT Bold" panose="020F0704030504030204" pitchFamily="34" charset="0"/>
                <a:cs typeface="Arial" panose="020B0604020202020204" pitchFamily="34" charset="0"/>
              </a:rPr>
              <a:t>(in forties)</a:t>
            </a:r>
            <a:endParaRPr lang="ko-KR" altLang="en-US" sz="1600" dirty="0" smtClean="0">
              <a:latin typeface="Arial Rounded MT Bold" panose="020F0704030504030204" pitchFamily="34" charset="0"/>
              <a:cs typeface="Arial" panose="020B0604020202020204" pitchFamily="34" charset="0"/>
            </a:endParaRPr>
          </a:p>
        </p:txBody>
      </p:sp>
      <p:sp>
        <p:nvSpPr>
          <p:cNvPr id="10" name="TextBox 9"/>
          <p:cNvSpPr txBox="1"/>
          <p:nvPr/>
        </p:nvSpPr>
        <p:spPr>
          <a:xfrm>
            <a:off x="4427984" y="4553833"/>
            <a:ext cx="2016224" cy="1323439"/>
          </a:xfrm>
          <a:prstGeom prst="rect">
            <a:avLst/>
          </a:prstGeom>
          <a:noFill/>
        </p:spPr>
        <p:txBody>
          <a:bodyPr wrap="square" rtlCol="0">
            <a:spAutoFit/>
          </a:bodyPr>
          <a:lstStyle/>
          <a:p>
            <a:r>
              <a:rPr lang="en-US" altLang="ko-KR" sz="1600" dirty="0" err="1" smtClean="0">
                <a:solidFill>
                  <a:schemeClr val="accent6">
                    <a:lumMod val="50000"/>
                  </a:schemeClr>
                </a:solidFill>
                <a:latin typeface="Arial Rounded MT Bold" panose="020F0704030504030204" pitchFamily="34" charset="0"/>
                <a:cs typeface="Arial" panose="020B0604020202020204" pitchFamily="34" charset="0"/>
              </a:rPr>
              <a:t>Cheongpa</a:t>
            </a:r>
            <a:r>
              <a:rPr lang="en-US" altLang="ko-KR" sz="1600" dirty="0" smtClean="0">
                <a:solidFill>
                  <a:schemeClr val="accent6">
                    <a:lumMod val="50000"/>
                  </a:schemeClr>
                </a:solidFill>
                <a:latin typeface="Arial Rounded MT Bold" panose="020F0704030504030204" pitchFamily="34" charset="0"/>
                <a:cs typeface="Arial" panose="020B0604020202020204" pitchFamily="34" charset="0"/>
              </a:rPr>
              <a:t> Dong </a:t>
            </a:r>
          </a:p>
          <a:p>
            <a:r>
              <a:rPr lang="en-US" altLang="ko-KR" sz="1600" dirty="0" smtClean="0">
                <a:solidFill>
                  <a:schemeClr val="accent6">
                    <a:lumMod val="50000"/>
                  </a:schemeClr>
                </a:solidFill>
                <a:latin typeface="Arial Rounded MT Bold" panose="020F0704030504030204" pitchFamily="34" charset="0"/>
                <a:cs typeface="Arial" panose="020B0604020202020204" pitchFamily="34" charset="0"/>
              </a:rPr>
              <a:t>Holy Ground</a:t>
            </a:r>
            <a:endParaRPr lang="en-US" altLang="ko-KR" sz="1600" dirty="0" smtClean="0">
              <a:latin typeface="Arial Rounded MT Bold" panose="020F0704030504030204" pitchFamily="34" charset="0"/>
              <a:cs typeface="Arial" panose="020B0604020202020204" pitchFamily="34" charset="0"/>
            </a:endParaRPr>
          </a:p>
          <a:p>
            <a:r>
              <a:rPr lang="en-US" altLang="ko-KR" sz="1600" dirty="0" smtClean="0">
                <a:latin typeface="Arial Rounded MT Bold" panose="020F0704030504030204" pitchFamily="34" charset="0"/>
                <a:cs typeface="Arial" panose="020B0604020202020204" pitchFamily="34" charset="0"/>
              </a:rPr>
              <a:t>1955.7.4</a:t>
            </a:r>
          </a:p>
          <a:p>
            <a:r>
              <a:rPr lang="en-US" altLang="ko-KR" sz="1600" dirty="0" err="1" smtClean="0">
                <a:latin typeface="Arial Rounded MT Bold" panose="020F0704030504030204" pitchFamily="34" charset="0"/>
                <a:cs typeface="Arial" panose="020B0604020202020204" pitchFamily="34" charset="0"/>
              </a:rPr>
              <a:t>Ehwa</a:t>
            </a:r>
            <a:r>
              <a:rPr lang="en-US" altLang="ko-KR" sz="1600" dirty="0" smtClean="0">
                <a:latin typeface="Arial Rounded MT Bold" panose="020F0704030504030204" pitchFamily="34" charset="0"/>
                <a:cs typeface="Arial" panose="020B0604020202020204" pitchFamily="34" charset="0"/>
              </a:rPr>
              <a:t>, </a:t>
            </a:r>
            <a:r>
              <a:rPr lang="en-US" altLang="ko-KR" sz="1600" dirty="0" err="1" smtClean="0">
                <a:latin typeface="Arial Rounded MT Bold" panose="020F0704030504030204" pitchFamily="34" charset="0"/>
                <a:cs typeface="Arial" panose="020B0604020202020204" pitchFamily="34" charset="0"/>
              </a:rPr>
              <a:t>Yeonsei</a:t>
            </a:r>
            <a:r>
              <a:rPr lang="en-US" altLang="ko-KR" sz="1600" dirty="0" smtClean="0">
                <a:latin typeface="Arial Rounded MT Bold" panose="020F0704030504030204" pitchFamily="34" charset="0"/>
                <a:cs typeface="Arial" panose="020B0604020202020204" pitchFamily="34" charset="0"/>
              </a:rPr>
              <a:t> Un. Incidents (college)</a:t>
            </a:r>
          </a:p>
        </p:txBody>
      </p:sp>
      <p:sp>
        <p:nvSpPr>
          <p:cNvPr id="44" name="TextBox 43"/>
          <p:cNvSpPr txBox="1"/>
          <p:nvPr/>
        </p:nvSpPr>
        <p:spPr>
          <a:xfrm>
            <a:off x="4971978" y="3410997"/>
            <a:ext cx="1760262" cy="1077218"/>
          </a:xfrm>
          <a:prstGeom prst="rect">
            <a:avLst/>
          </a:prstGeom>
          <a:noFill/>
        </p:spPr>
        <p:txBody>
          <a:bodyPr wrap="square" rtlCol="0">
            <a:spAutoFit/>
          </a:bodyPr>
          <a:lstStyle/>
          <a:p>
            <a:r>
              <a:rPr lang="en-US" altLang="ko-KR" sz="1600" dirty="0" smtClean="0">
                <a:latin typeface="Arial Rounded MT Bold" panose="020F0704030504030204" pitchFamily="34" charset="0"/>
                <a:cs typeface="Arial" panose="020B0604020202020204" pitchFamily="34" charset="0"/>
              </a:rPr>
              <a:t>Rural Enlightenment Movement (youth)</a:t>
            </a:r>
            <a:endParaRPr lang="ko-KR" altLang="en-US" sz="1600" dirty="0">
              <a:latin typeface="Arial Rounded MT Bold" panose="020F0704030504030204" pitchFamily="34" charset="0"/>
              <a:cs typeface="Arial" panose="020B0604020202020204" pitchFamily="34" charset="0"/>
            </a:endParaRPr>
          </a:p>
        </p:txBody>
      </p:sp>
      <p:sp>
        <p:nvSpPr>
          <p:cNvPr id="3" name="TextBox 2"/>
          <p:cNvSpPr txBox="1"/>
          <p:nvPr/>
        </p:nvSpPr>
        <p:spPr>
          <a:xfrm>
            <a:off x="4971978" y="2284511"/>
            <a:ext cx="1301362" cy="830997"/>
          </a:xfrm>
          <a:prstGeom prst="rect">
            <a:avLst/>
          </a:prstGeom>
          <a:noFill/>
        </p:spPr>
        <p:txBody>
          <a:bodyPr wrap="square" rtlCol="0">
            <a:spAutoFit/>
          </a:bodyPr>
          <a:lstStyle/>
          <a:p>
            <a:r>
              <a:rPr lang="en-US" altLang="ko-KR" sz="1600" dirty="0" smtClean="0">
                <a:solidFill>
                  <a:srgbClr val="FF00FF"/>
                </a:solidFill>
                <a:latin typeface="Arial Rounded MT Bold" panose="020F0704030504030204" pitchFamily="34" charset="0"/>
                <a:cs typeface="Arial" panose="020B0604020202020204" pitchFamily="34" charset="0"/>
              </a:rPr>
              <a:t>Holy Marriage(41)</a:t>
            </a:r>
            <a:endParaRPr lang="ko-KR" altLang="en-US" sz="1600" dirty="0" smtClean="0">
              <a:solidFill>
                <a:srgbClr val="FF00FF"/>
              </a:solidFill>
              <a:latin typeface="Arial Rounded MT Bold" panose="020F0704030504030204" pitchFamily="34" charset="0"/>
              <a:cs typeface="Arial" panose="020B0604020202020204" pitchFamily="34" charset="0"/>
            </a:endParaRPr>
          </a:p>
        </p:txBody>
      </p:sp>
      <p:sp>
        <p:nvSpPr>
          <p:cNvPr id="8" name="TextBox 7"/>
          <p:cNvSpPr txBox="1"/>
          <p:nvPr/>
        </p:nvSpPr>
        <p:spPr>
          <a:xfrm>
            <a:off x="2267744" y="1949931"/>
            <a:ext cx="1840138" cy="830997"/>
          </a:xfrm>
          <a:prstGeom prst="rect">
            <a:avLst/>
          </a:prstGeom>
          <a:noFill/>
        </p:spPr>
        <p:txBody>
          <a:bodyPr wrap="square" rtlCol="0">
            <a:spAutoFit/>
          </a:bodyPr>
          <a:lstStyle/>
          <a:p>
            <a:r>
              <a:rPr lang="en-US" altLang="ko-KR" sz="1600" dirty="0" err="1" smtClean="0">
                <a:solidFill>
                  <a:schemeClr val="accent6">
                    <a:lumMod val="50000"/>
                  </a:schemeClr>
                </a:solidFill>
                <a:latin typeface="Arial Rounded MT Bold" panose="020F0704030504030204" pitchFamily="34" charset="0"/>
                <a:cs typeface="Arial" panose="020B0604020202020204" pitchFamily="34" charset="0"/>
              </a:rPr>
              <a:t>Heuksok</a:t>
            </a:r>
            <a:r>
              <a:rPr lang="en-US" altLang="ko-KR" sz="1600" dirty="0" smtClean="0">
                <a:solidFill>
                  <a:schemeClr val="accent6">
                    <a:lumMod val="50000"/>
                  </a:schemeClr>
                </a:solidFill>
                <a:latin typeface="Arial Rounded MT Bold" panose="020F0704030504030204" pitchFamily="34" charset="0"/>
                <a:cs typeface="Arial" panose="020B0604020202020204" pitchFamily="34" charset="0"/>
              </a:rPr>
              <a:t> Dong Holy Ground</a:t>
            </a:r>
            <a:endParaRPr lang="en-US" altLang="ko-KR" sz="1600" dirty="0" smtClean="0">
              <a:latin typeface="Arial Rounded MT Bold" panose="020F0704030504030204" pitchFamily="34" charset="0"/>
              <a:cs typeface="Arial" panose="020B0604020202020204" pitchFamily="34" charset="0"/>
            </a:endParaRPr>
          </a:p>
          <a:p>
            <a:r>
              <a:rPr lang="en-US" altLang="ko-KR" sz="1600" dirty="0" smtClean="0">
                <a:latin typeface="Arial Rounded MT Bold" panose="020F0704030504030204" pitchFamily="34" charset="0"/>
                <a:cs typeface="Arial" panose="020B0604020202020204" pitchFamily="34" charset="0"/>
              </a:rPr>
              <a:t>(Middle School)</a:t>
            </a:r>
          </a:p>
        </p:txBody>
      </p:sp>
      <p:sp>
        <p:nvSpPr>
          <p:cNvPr id="9" name="TextBox 8"/>
          <p:cNvSpPr txBox="1"/>
          <p:nvPr/>
        </p:nvSpPr>
        <p:spPr>
          <a:xfrm>
            <a:off x="2771800" y="5099700"/>
            <a:ext cx="1581810" cy="1569660"/>
          </a:xfrm>
          <a:prstGeom prst="rect">
            <a:avLst/>
          </a:prstGeom>
          <a:solidFill>
            <a:schemeClr val="bg2">
              <a:alpha val="83000"/>
            </a:schemeClr>
          </a:solidFill>
          <a:ln>
            <a:solidFill>
              <a:schemeClr val="bg1">
                <a:lumMod val="95000"/>
              </a:schemeClr>
            </a:solidFill>
          </a:ln>
        </p:spPr>
        <p:txBody>
          <a:bodyPr wrap="square" rtlCol="0">
            <a:spAutoFit/>
          </a:bodyPr>
          <a:lstStyle/>
          <a:p>
            <a:r>
              <a:rPr lang="en-US" altLang="ko-KR" sz="1600" dirty="0" err="1" smtClean="0">
                <a:solidFill>
                  <a:schemeClr val="accent6">
                    <a:lumMod val="50000"/>
                  </a:schemeClr>
                </a:solidFill>
                <a:latin typeface="Arial Rounded MT Bold" panose="020F0704030504030204" pitchFamily="34" charset="0"/>
                <a:cs typeface="Arial" panose="020B0604020202020204" pitchFamily="34" charset="0"/>
              </a:rPr>
              <a:t>Seodaemoon</a:t>
            </a:r>
            <a:r>
              <a:rPr lang="en-US" altLang="ko-KR" sz="1600" dirty="0" smtClean="0">
                <a:solidFill>
                  <a:schemeClr val="accent6">
                    <a:lumMod val="50000"/>
                  </a:schemeClr>
                </a:solidFill>
                <a:latin typeface="Arial Rounded MT Bold" panose="020F0704030504030204" pitchFamily="34" charset="0"/>
                <a:cs typeface="Arial" panose="020B0604020202020204" pitchFamily="34" charset="0"/>
              </a:rPr>
              <a:t> Holy Ground</a:t>
            </a:r>
            <a:endParaRPr lang="en-US" altLang="ko-KR" sz="1600" dirty="0" smtClean="0">
              <a:latin typeface="Arial Rounded MT Bold" panose="020F0704030504030204" pitchFamily="34" charset="0"/>
              <a:cs typeface="Arial" panose="020B0604020202020204" pitchFamily="34" charset="0"/>
            </a:endParaRPr>
          </a:p>
          <a:p>
            <a:r>
              <a:rPr lang="en-US" altLang="ko-KR" sz="1600" dirty="0" smtClean="0">
                <a:latin typeface="Arial Rounded MT Bold" panose="020F0704030504030204" pitchFamily="34" charset="0"/>
                <a:cs typeface="Arial" panose="020B0604020202020204" pitchFamily="34" charset="0"/>
              </a:rPr>
              <a:t>Independence Movement</a:t>
            </a:r>
          </a:p>
          <a:p>
            <a:r>
              <a:rPr lang="en-US" altLang="ko-KR" sz="1600" dirty="0" smtClean="0">
                <a:latin typeface="Arial Rounded MT Bold" panose="020F0704030504030204" pitchFamily="34" charset="0"/>
                <a:cs typeface="Arial" panose="020B0604020202020204" pitchFamily="34" charset="0"/>
              </a:rPr>
              <a:t>(High school &amp; college)</a:t>
            </a:r>
          </a:p>
        </p:txBody>
      </p:sp>
      <p:sp>
        <p:nvSpPr>
          <p:cNvPr id="46" name="제목 1"/>
          <p:cNvSpPr>
            <a:spLocks noGrp="1"/>
          </p:cNvSpPr>
          <p:nvPr>
            <p:ph type="title"/>
          </p:nvPr>
        </p:nvSpPr>
        <p:spPr>
          <a:xfrm>
            <a:off x="0" y="0"/>
            <a:ext cx="9036496" cy="1143000"/>
          </a:xfrm>
        </p:spPr>
        <p:txBody>
          <a:bodyPr>
            <a:noAutofit/>
          </a:bodyPr>
          <a:lstStyle/>
          <a:p>
            <a:r>
              <a:rPr lang="en-US" altLang="ko-KR" sz="4000" dirty="0">
                <a:effectLst>
                  <a:outerShdw blurRad="38100" dist="38100" dir="2700000" algn="tl">
                    <a:srgbClr val="000000">
                      <a:alpha val="43137"/>
                    </a:srgbClr>
                  </a:outerShdw>
                </a:effectLst>
                <a:latin typeface="Poor Richard" pitchFamily="18" charset="0"/>
              </a:rPr>
              <a:t>3</a:t>
            </a:r>
            <a:r>
              <a:rPr lang="en-US" altLang="ko-KR" sz="4000" dirty="0" smtClean="0">
                <a:effectLst>
                  <a:outerShdw blurRad="38100" dist="38100" dir="2700000" algn="tl">
                    <a:srgbClr val="000000">
                      <a:alpha val="43137"/>
                    </a:srgbClr>
                  </a:outerShdw>
                </a:effectLst>
                <a:latin typeface="Poor Richard" pitchFamily="18" charset="0"/>
              </a:rPr>
              <a:t>. Syllabus and Program Plan by Age Group</a:t>
            </a:r>
            <a:endParaRPr lang="ko-KR" altLang="en-US" sz="4000" dirty="0">
              <a:effectLst>
                <a:outerShdw blurRad="38100" dist="38100" dir="2700000" algn="tl">
                  <a:srgbClr val="000000">
                    <a:alpha val="43137"/>
                  </a:srgbClr>
                </a:outerShdw>
              </a:effectLst>
              <a:latin typeface="Poor Richard" pitchFamily="18" charset="0"/>
            </a:endParaRPr>
          </a:p>
        </p:txBody>
      </p:sp>
      <p:sp>
        <p:nvSpPr>
          <p:cNvPr id="45" name="자유형 44"/>
          <p:cNvSpPr/>
          <p:nvPr/>
        </p:nvSpPr>
        <p:spPr>
          <a:xfrm>
            <a:off x="677917" y="2191603"/>
            <a:ext cx="7719848" cy="2181140"/>
          </a:xfrm>
          <a:custGeom>
            <a:avLst/>
            <a:gdLst>
              <a:gd name="connsiteX0" fmla="*/ 0 w 7719848"/>
              <a:gd name="connsiteY0" fmla="*/ 1663263 h 1973318"/>
              <a:gd name="connsiteX1" fmla="*/ 1828800 w 7719848"/>
              <a:gd name="connsiteY1" fmla="*/ 622739 h 1973318"/>
              <a:gd name="connsiteX2" fmla="*/ 2979683 w 7719848"/>
              <a:gd name="connsiteY2" fmla="*/ 1584435 h 1973318"/>
              <a:gd name="connsiteX3" fmla="*/ 3815255 w 7719848"/>
              <a:gd name="connsiteY3" fmla="*/ 528146 h 1973318"/>
              <a:gd name="connsiteX4" fmla="*/ 4067504 w 7719848"/>
              <a:gd name="connsiteY4" fmla="*/ 1947042 h 1973318"/>
              <a:gd name="connsiteX5" fmla="*/ 5013435 w 7719848"/>
              <a:gd name="connsiteY5" fmla="*/ 685801 h 1973318"/>
              <a:gd name="connsiteX6" fmla="*/ 6085490 w 7719848"/>
              <a:gd name="connsiteY6" fmla="*/ 275897 h 1973318"/>
              <a:gd name="connsiteX7" fmla="*/ 7472855 w 7719848"/>
              <a:gd name="connsiteY7" fmla="*/ 39414 h 1973318"/>
              <a:gd name="connsiteX8" fmla="*/ 7567449 w 7719848"/>
              <a:gd name="connsiteY8" fmla="*/ 39414 h 197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9848" h="1973318">
                <a:moveTo>
                  <a:pt x="0" y="1663263"/>
                </a:moveTo>
                <a:cubicBezTo>
                  <a:pt x="666093" y="1149570"/>
                  <a:pt x="1332186" y="635877"/>
                  <a:pt x="1828800" y="622739"/>
                </a:cubicBezTo>
                <a:cubicBezTo>
                  <a:pt x="2325414" y="609601"/>
                  <a:pt x="2648607" y="1600200"/>
                  <a:pt x="2979683" y="1584435"/>
                </a:cubicBezTo>
                <a:cubicBezTo>
                  <a:pt x="3310759" y="1568670"/>
                  <a:pt x="3633951" y="467711"/>
                  <a:pt x="3815255" y="528146"/>
                </a:cubicBezTo>
                <a:cubicBezTo>
                  <a:pt x="3996559" y="588581"/>
                  <a:pt x="3867807" y="1920766"/>
                  <a:pt x="4067504" y="1947042"/>
                </a:cubicBezTo>
                <a:cubicBezTo>
                  <a:pt x="4267201" y="1973318"/>
                  <a:pt x="4677104" y="964325"/>
                  <a:pt x="5013435" y="685801"/>
                </a:cubicBezTo>
                <a:cubicBezTo>
                  <a:pt x="5349766" y="407277"/>
                  <a:pt x="5675587" y="383628"/>
                  <a:pt x="6085490" y="275897"/>
                </a:cubicBezTo>
                <a:cubicBezTo>
                  <a:pt x="6495393" y="168166"/>
                  <a:pt x="7225862" y="78828"/>
                  <a:pt x="7472855" y="39414"/>
                </a:cubicBezTo>
                <a:cubicBezTo>
                  <a:pt x="7719848" y="0"/>
                  <a:pt x="7643648" y="19707"/>
                  <a:pt x="7567449" y="3941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a:latin typeface="Arial Rounded MT Bold" panose="020F0704030504030204" pitchFamily="34" charset="0"/>
              <a:cs typeface="Arial" panose="020B0604020202020204" pitchFamily="34" charset="0"/>
            </a:endParaRPr>
          </a:p>
        </p:txBody>
      </p:sp>
      <p:sp>
        <p:nvSpPr>
          <p:cNvPr id="7" name="TextBox 6"/>
          <p:cNvSpPr txBox="1"/>
          <p:nvPr/>
        </p:nvSpPr>
        <p:spPr>
          <a:xfrm>
            <a:off x="1403648" y="3528788"/>
            <a:ext cx="2376264" cy="1569660"/>
          </a:xfrm>
          <a:prstGeom prst="rect">
            <a:avLst/>
          </a:prstGeom>
          <a:noFill/>
        </p:spPr>
        <p:txBody>
          <a:bodyPr wrap="square" rtlCol="0">
            <a:spAutoFit/>
          </a:bodyPr>
          <a:lstStyle/>
          <a:p>
            <a:r>
              <a:rPr lang="en-US" altLang="ko-KR" sz="1600" dirty="0" err="1" smtClean="0">
                <a:solidFill>
                  <a:schemeClr val="accent6">
                    <a:lumMod val="50000"/>
                  </a:schemeClr>
                </a:solidFill>
                <a:latin typeface="Arial Rounded MT Bold" panose="020F0704030504030204" pitchFamily="34" charset="0"/>
                <a:cs typeface="Arial" panose="020B0604020202020204" pitchFamily="34" charset="0"/>
              </a:rPr>
              <a:t>Ya-mok</a:t>
            </a:r>
            <a:r>
              <a:rPr lang="en-US" altLang="ko-KR" sz="1600" dirty="0" smtClean="0">
                <a:solidFill>
                  <a:schemeClr val="accent6">
                    <a:lumMod val="50000"/>
                  </a:schemeClr>
                </a:solidFill>
                <a:latin typeface="Arial Rounded MT Bold" panose="020F0704030504030204" pitchFamily="34" charset="0"/>
                <a:cs typeface="Arial" panose="020B0604020202020204" pitchFamily="34" charset="0"/>
              </a:rPr>
              <a:t> Holy Ground</a:t>
            </a:r>
          </a:p>
          <a:p>
            <a:r>
              <a:rPr lang="en-US" altLang="ko-KR" sz="1600" dirty="0" smtClean="0">
                <a:latin typeface="Arial Rounded MT Bold" panose="020F0704030504030204" pitchFamily="34" charset="0"/>
                <a:cs typeface="Arial" panose="020B0604020202020204" pitchFamily="34" charset="0"/>
              </a:rPr>
              <a:t>Beach Fishing</a:t>
            </a:r>
          </a:p>
          <a:p>
            <a:r>
              <a:rPr lang="en-US" altLang="ko-KR" sz="1600" dirty="0" smtClean="0">
                <a:latin typeface="Arial Rounded MT Bold" panose="020F0704030504030204" pitchFamily="34" charset="0"/>
                <a:cs typeface="Arial" panose="020B0604020202020204" pitchFamily="34" charset="0"/>
              </a:rPr>
              <a:t>&lt;Instead of </a:t>
            </a:r>
            <a:r>
              <a:rPr lang="en-US" altLang="ko-KR" sz="1600" dirty="0" err="1" smtClean="0">
                <a:latin typeface="Arial Rounded MT Bold" panose="020F0704030504030204" pitchFamily="34" charset="0"/>
                <a:cs typeface="Arial" panose="020B0604020202020204" pitchFamily="34" charset="0"/>
              </a:rPr>
              <a:t>Jeong-ju</a:t>
            </a:r>
            <a:r>
              <a:rPr lang="en-US" altLang="ko-KR" sz="1600" dirty="0" smtClean="0">
                <a:latin typeface="Arial Rounded MT Bold" panose="020F0704030504030204" pitchFamily="34" charset="0"/>
                <a:cs typeface="Arial" panose="020B0604020202020204" pitchFamily="34" charset="0"/>
              </a:rPr>
              <a:t>, North Korea&gt;</a:t>
            </a:r>
          </a:p>
          <a:p>
            <a:r>
              <a:rPr lang="en-US" altLang="ko-KR" sz="1600" dirty="0" smtClean="0">
                <a:latin typeface="Arial Rounded MT Bold" panose="020F0704030504030204" pitchFamily="34" charset="0"/>
                <a:cs typeface="Arial" panose="020B0604020202020204" pitchFamily="34" charset="0"/>
              </a:rPr>
              <a:t>(childhood before 16)</a:t>
            </a:r>
            <a:endParaRPr lang="ko-KR" altLang="en-US" sz="1600" dirty="0" smtClean="0">
              <a:latin typeface="Arial Rounded MT Bold" panose="020F0704030504030204" pitchFamily="34" charset="0"/>
              <a:cs typeface="Arial" panose="020B0604020202020204" pitchFamily="34" charset="0"/>
            </a:endParaRPr>
          </a:p>
          <a:p>
            <a:endParaRPr lang="en-US" altLang="ko-KR" sz="1600" dirty="0" smtClean="0">
              <a:solidFill>
                <a:schemeClr val="accent6">
                  <a:lumMod val="50000"/>
                </a:schemeClr>
              </a:solidFill>
              <a:latin typeface="Arial Rounded MT Bold" panose="020F0704030504030204" pitchFamily="34" charset="0"/>
              <a:cs typeface="Arial" panose="020B0604020202020204" pitchFamily="34" charset="0"/>
            </a:endParaRPr>
          </a:p>
        </p:txBody>
      </p:sp>
      <p:sp>
        <p:nvSpPr>
          <p:cNvPr id="47" name="TextBox 46"/>
          <p:cNvSpPr txBox="1"/>
          <p:nvPr/>
        </p:nvSpPr>
        <p:spPr>
          <a:xfrm>
            <a:off x="1256451" y="1124744"/>
            <a:ext cx="6668349" cy="369332"/>
          </a:xfrm>
          <a:prstGeom prst="rect">
            <a:avLst/>
          </a:prstGeom>
          <a:solidFill>
            <a:srgbClr val="FFFF00">
              <a:alpha val="60000"/>
            </a:srgbClr>
          </a:solidFill>
        </p:spPr>
        <p:txBody>
          <a:bodyPr wrap="square" rtlCol="0">
            <a:spAutoFit/>
          </a:bodyPr>
          <a:lstStyle/>
          <a:p>
            <a:pPr algn="ctr"/>
            <a:r>
              <a:rPr lang="en-US" altLang="ko-KR" b="1" dirty="0" smtClean="0">
                <a:latin typeface="Book Antiqua" panose="02040602050305030304" pitchFamily="18" charset="0"/>
              </a:rPr>
              <a:t>Compare your life cycle with True Father’s life cycle</a:t>
            </a:r>
            <a:endParaRPr lang="ko-KR" altLang="en-US" b="1" dirty="0">
              <a:latin typeface="Book Antiqua" panose="02040602050305030304" pitchFamily="18" charset="0"/>
            </a:endParaRPr>
          </a:p>
        </p:txBody>
      </p:sp>
    </p:spTree>
    <p:extLst>
      <p:ext uri="{BB962C8B-B14F-4D97-AF65-F5344CB8AC3E}">
        <p14:creationId xmlns:p14="http://schemas.microsoft.com/office/powerpoint/2010/main" val="841471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1863</TotalTime>
  <Words>1298</Words>
  <Application>Microsoft Office PowerPoint</Application>
  <PresentationFormat>On-screen Show (4:3)</PresentationFormat>
  <Paragraphs>163</Paragraphs>
  <Slides>18</Slides>
  <Notes>1</Notes>
  <HiddenSlides>1</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Holy Ground Vitalization Program Plan</vt:lpstr>
      <vt:lpstr>I. The Meaning of Holy Grounds</vt:lpstr>
      <vt:lpstr>II. The Meaning of  Choosing the 120  Holy Grounds</vt:lpstr>
      <vt:lpstr>III.   Planning a project of loving Holy Ground s</vt:lpstr>
      <vt:lpstr>1.  Heuksok Dong Holy Ground  Ex) Giving traditional education  through the training of holy grounds guides</vt:lpstr>
      <vt:lpstr>PowerPoint Presentation</vt:lpstr>
      <vt:lpstr>2.   Holy Ground Guide Training Course</vt:lpstr>
      <vt:lpstr>3.   Syllabus and Program Plan by Age Group</vt:lpstr>
      <vt:lpstr>3. Syllabus and Program Plan by Age Group</vt:lpstr>
      <vt:lpstr>PowerPoint Presentation</vt:lpstr>
      <vt:lpstr>3. Syllabus and Program Plan by Age Group</vt:lpstr>
      <vt:lpstr>3. Syllabus and Program Plan by Age Group</vt:lpstr>
      <vt:lpstr>3. Syllabus and Program Plan by Age Group</vt:lpstr>
      <vt:lpstr>4. Grant a Holy Ground Guide License</vt:lpstr>
      <vt:lpstr>5. Advertise Holy Grounds</vt:lpstr>
      <vt:lpstr>6. Program Progress</vt:lpstr>
      <vt:lpstr>V. Plan a Holy Ground Program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성지 활성화 프로그램 기획</dc:title>
  <dc:creator>Yesun</dc:creator>
  <cp:lastModifiedBy>Kayoun</cp:lastModifiedBy>
  <cp:revision>113</cp:revision>
  <cp:lastPrinted>2014-01-29T07:52:29Z</cp:lastPrinted>
  <dcterms:created xsi:type="dcterms:W3CDTF">2013-12-26T07:23:58Z</dcterms:created>
  <dcterms:modified xsi:type="dcterms:W3CDTF">2014-01-29T07:53:07Z</dcterms:modified>
</cp:coreProperties>
</file>