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19" r:id="rId1"/>
  </p:sldMasterIdLst>
  <p:notesMasterIdLst>
    <p:notesMasterId r:id="rId47"/>
  </p:notesMasterIdLst>
  <p:handoutMasterIdLst>
    <p:handoutMasterId r:id="rId48"/>
  </p:handoutMasterIdLst>
  <p:sldIdLst>
    <p:sldId id="256" r:id="rId2"/>
    <p:sldId id="305" r:id="rId3"/>
    <p:sldId id="259" r:id="rId4"/>
    <p:sldId id="261" r:id="rId5"/>
    <p:sldId id="262" r:id="rId6"/>
    <p:sldId id="298" r:id="rId7"/>
    <p:sldId id="263" r:id="rId8"/>
    <p:sldId id="264" r:id="rId9"/>
    <p:sldId id="297" r:id="rId10"/>
    <p:sldId id="265" r:id="rId11"/>
    <p:sldId id="299" r:id="rId12"/>
    <p:sldId id="266" r:id="rId13"/>
    <p:sldId id="267" r:id="rId14"/>
    <p:sldId id="268" r:id="rId15"/>
    <p:sldId id="269" r:id="rId16"/>
    <p:sldId id="270" r:id="rId17"/>
    <p:sldId id="271" r:id="rId18"/>
    <p:sldId id="272" r:id="rId19"/>
    <p:sldId id="273" r:id="rId20"/>
    <p:sldId id="275" r:id="rId21"/>
    <p:sldId id="274" r:id="rId22"/>
    <p:sldId id="276" r:id="rId23"/>
    <p:sldId id="277" r:id="rId24"/>
    <p:sldId id="278" r:id="rId25"/>
    <p:sldId id="279" r:id="rId26"/>
    <p:sldId id="280" r:id="rId27"/>
    <p:sldId id="281" r:id="rId28"/>
    <p:sldId id="283" r:id="rId29"/>
    <p:sldId id="282" r:id="rId30"/>
    <p:sldId id="300" r:id="rId31"/>
    <p:sldId id="284" r:id="rId32"/>
    <p:sldId id="285" r:id="rId33"/>
    <p:sldId id="286" r:id="rId34"/>
    <p:sldId id="287" r:id="rId35"/>
    <p:sldId id="301" r:id="rId36"/>
    <p:sldId id="288" r:id="rId37"/>
    <p:sldId id="289" r:id="rId38"/>
    <p:sldId id="290" r:id="rId39"/>
    <p:sldId id="291" r:id="rId40"/>
    <p:sldId id="292" r:id="rId41"/>
    <p:sldId id="293" r:id="rId42"/>
    <p:sldId id="294" r:id="rId43"/>
    <p:sldId id="304" r:id="rId44"/>
    <p:sldId id="295" r:id="rId45"/>
    <p:sldId id="303" r:id="rId46"/>
  </p:sldIdLst>
  <p:sldSz cx="9144000" cy="6858000" type="screen4x3"/>
  <p:notesSz cx="7104063" cy="10234613"/>
  <p:embeddedFontLst>
    <p:embeddedFont>
      <p:font typeface="Bodoni MT" panose="02070603080606020203" pitchFamily="18" charset="0"/>
      <p:regular r:id="rId49"/>
      <p:bold r:id="rId50"/>
      <p:italic r:id="rId51"/>
      <p:boldItalic r:id="rId52"/>
    </p:embeddedFont>
    <p:embeddedFont>
      <p:font typeface="Kokila" panose="020B0604020202020204" pitchFamily="34" charset="0"/>
      <p:regular r:id="rId53"/>
      <p:bold r:id="rId54"/>
      <p:italic r:id="rId55"/>
      <p:boldItalic r:id="rId56"/>
    </p:embeddedFont>
    <p:embeddedFont>
      <p:font typeface="DaunPenh" panose="01010101010101010101" pitchFamily="2" charset="0"/>
      <p:regular r:id="rId57"/>
    </p:embeddedFont>
    <p:embeddedFont>
      <p:font typeface="Calibri" panose="020F0502020204030204" pitchFamily="34" charset="0"/>
      <p:regular r:id="rId58"/>
      <p:bold r:id="rId59"/>
      <p:italic r:id="rId60"/>
      <p:boldItalic r:id="rId61"/>
    </p:embeddedFont>
    <p:embeddedFont>
      <p:font typeface="HY그래픽" panose="02030600000101010101" pitchFamily="18" charset="-127"/>
      <p:regular r:id="rId62"/>
    </p:embeddedFont>
    <p:embeddedFont>
      <p:font typeface="HY강B" panose="02030600000101010101" pitchFamily="18" charset="-127"/>
      <p:regular r:id="rId63"/>
    </p:embeddedFont>
    <p:embeddedFont>
      <p:font typeface="宋体" panose="02010600030101010101" pitchFamily="2" charset="-122"/>
      <p:regular r:id="rId64"/>
    </p:embeddedFont>
    <p:embeddedFont>
      <p:font typeface="맑은 고딕" panose="020B0503020000020004" pitchFamily="50" charset="-127"/>
      <p:regular r:id="rId65"/>
      <p:bold r:id="rId66"/>
    </p:embeddedFont>
    <p:embeddedFont>
      <p:font typeface="PMingLiU-ExtB" panose="02020500000000000000" pitchFamily="18" charset="-120"/>
      <p:regular r:id="rId67"/>
    </p:embeddedFont>
    <p:embeddedFont>
      <p:font typeface="FreesiaUPC" panose="020B0604020202020204" pitchFamily="34" charset="-34"/>
      <p:regular r:id="rId68"/>
      <p:bold r:id="rId69"/>
      <p:italic r:id="rId70"/>
      <p:boldItalic r:id="rId71"/>
    </p:embeddedFont>
    <p:embeddedFont>
      <p:font typeface="HY강M" panose="02030600000101010101" pitchFamily="18" charset="-127"/>
      <p:regular r:id="rId72"/>
    </p:embeddedFont>
    <p:embeddedFont>
      <p:font typeface="HY견명조" panose="02030600000101010101" pitchFamily="18" charset="-127"/>
      <p:regular r:id="rId73"/>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3FD"/>
    <a:srgbClr val="E0DBFD"/>
    <a:srgbClr val="CCC4FC"/>
    <a:srgbClr val="F7F7FF"/>
    <a:srgbClr val="D8D6FE"/>
    <a:srgbClr val="DCD7FD"/>
    <a:srgbClr val="B5A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81" autoAdjust="0"/>
    <p:restoredTop sz="94660"/>
  </p:normalViewPr>
  <p:slideViewPr>
    <p:cSldViewPr showGuides="1">
      <p:cViewPr>
        <p:scale>
          <a:sx n="70" d="100"/>
          <a:sy n="70" d="100"/>
        </p:scale>
        <p:origin x="822" y="2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64"/>
    </p:cViewPr>
  </p:sorterViewPr>
  <p:notesViewPr>
    <p:cSldViewPr showGuides="1">
      <p:cViewPr varScale="1">
        <p:scale>
          <a:sx n="67" d="100"/>
          <a:sy n="67" d="100"/>
        </p:scale>
        <p:origin x="-3168" y="-86"/>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CE89C1-20F5-4898-B5A4-AAED34D02BC6}" type="doc">
      <dgm:prSet loTypeId="urn:microsoft.com/office/officeart/2005/8/layout/venn1" loCatId="relationship" qsTypeId="urn:microsoft.com/office/officeart/2005/8/quickstyle/simple1" qsCatId="simple" csTypeId="urn:microsoft.com/office/officeart/2005/8/colors/accent1_2" csCatId="accent1" phldr="1"/>
      <dgm:spPr/>
    </dgm:pt>
    <dgm:pt modelId="{C96BBB44-7B89-4CEA-A7BD-8ADF37143466}">
      <dgm:prSet phldrT="[텍스트]" custT="1"/>
      <dgm:spPr/>
      <dgm:t>
        <a:bodyPr/>
        <a:lstStyle/>
        <a:p>
          <a:pPr latinLnBrk="1"/>
          <a:endParaRPr lang="ko-KR" altLang="en-US" sz="1600" dirty="0"/>
        </a:p>
      </dgm:t>
    </dgm:pt>
    <dgm:pt modelId="{3CE664A0-8FBD-4058-A43A-C293DD265D64}" type="parTrans" cxnId="{AE208FD3-4126-4B35-B10D-7262BA87FE49}">
      <dgm:prSet/>
      <dgm:spPr/>
      <dgm:t>
        <a:bodyPr/>
        <a:lstStyle/>
        <a:p>
          <a:pPr latinLnBrk="1"/>
          <a:endParaRPr lang="ko-KR" altLang="en-US"/>
        </a:p>
      </dgm:t>
    </dgm:pt>
    <dgm:pt modelId="{628B58E6-213B-4627-B7A2-7ECF1BAE4DE3}" type="sibTrans" cxnId="{AE208FD3-4126-4B35-B10D-7262BA87FE49}">
      <dgm:prSet/>
      <dgm:spPr/>
      <dgm:t>
        <a:bodyPr/>
        <a:lstStyle/>
        <a:p>
          <a:pPr latinLnBrk="1"/>
          <a:endParaRPr lang="ko-KR" altLang="en-US"/>
        </a:p>
      </dgm:t>
    </dgm:pt>
    <dgm:pt modelId="{76758E79-D28A-42E2-81B0-56F13FAE7FB7}">
      <dgm:prSet phldrT="[텍스트]" custT="1"/>
      <dgm:spPr/>
      <dgm:t>
        <a:bodyPr/>
        <a:lstStyle/>
        <a:p>
          <a:pPr latinLnBrk="1"/>
          <a:endParaRPr lang="ko-KR" altLang="en-US" sz="1400" dirty="0"/>
        </a:p>
      </dgm:t>
    </dgm:pt>
    <dgm:pt modelId="{62029D51-2AFD-4FDA-B619-93D6F347749B}" type="parTrans" cxnId="{0075B64D-289A-4263-A861-6E4BF65192F9}">
      <dgm:prSet/>
      <dgm:spPr/>
      <dgm:t>
        <a:bodyPr/>
        <a:lstStyle/>
        <a:p>
          <a:pPr latinLnBrk="1"/>
          <a:endParaRPr lang="ko-KR" altLang="en-US"/>
        </a:p>
      </dgm:t>
    </dgm:pt>
    <dgm:pt modelId="{19EEC8F5-67BB-4A3F-B59A-D1710E3156CB}" type="sibTrans" cxnId="{0075B64D-289A-4263-A861-6E4BF65192F9}">
      <dgm:prSet/>
      <dgm:spPr/>
      <dgm:t>
        <a:bodyPr/>
        <a:lstStyle/>
        <a:p>
          <a:pPr latinLnBrk="1"/>
          <a:endParaRPr lang="ko-KR" altLang="en-US"/>
        </a:p>
      </dgm:t>
    </dgm:pt>
    <dgm:pt modelId="{F75360C5-DB51-4ADF-973B-880445C8AF34}">
      <dgm:prSet phldrT="[텍스트]" custT="1"/>
      <dgm:spPr/>
      <dgm:t>
        <a:bodyPr/>
        <a:lstStyle/>
        <a:p>
          <a:pPr latinLnBrk="1"/>
          <a:endParaRPr lang="ko-KR" altLang="en-US" sz="1400" dirty="0"/>
        </a:p>
      </dgm:t>
    </dgm:pt>
    <dgm:pt modelId="{2A95A829-9716-430A-9A07-AE28FD812D8A}" type="parTrans" cxnId="{D71F223F-8EFF-4A0F-86CC-FC8DFAB96FEA}">
      <dgm:prSet/>
      <dgm:spPr/>
      <dgm:t>
        <a:bodyPr/>
        <a:lstStyle/>
        <a:p>
          <a:pPr latinLnBrk="1"/>
          <a:endParaRPr lang="ko-KR" altLang="en-US"/>
        </a:p>
      </dgm:t>
    </dgm:pt>
    <dgm:pt modelId="{103F9791-EA08-4B7A-9007-928E8E158F8B}" type="sibTrans" cxnId="{D71F223F-8EFF-4A0F-86CC-FC8DFAB96FEA}">
      <dgm:prSet/>
      <dgm:spPr/>
      <dgm:t>
        <a:bodyPr/>
        <a:lstStyle/>
        <a:p>
          <a:pPr latinLnBrk="1"/>
          <a:endParaRPr lang="ko-KR" altLang="en-US"/>
        </a:p>
      </dgm:t>
    </dgm:pt>
    <dgm:pt modelId="{B3B9D7D4-6A9C-4213-8866-459D6A4B3587}" type="pres">
      <dgm:prSet presAssocID="{DDCE89C1-20F5-4898-B5A4-AAED34D02BC6}" presName="compositeShape" presStyleCnt="0">
        <dgm:presLayoutVars>
          <dgm:chMax val="7"/>
          <dgm:dir/>
          <dgm:resizeHandles val="exact"/>
        </dgm:presLayoutVars>
      </dgm:prSet>
      <dgm:spPr/>
    </dgm:pt>
    <dgm:pt modelId="{F6FABB7C-DAD1-4ECD-85EE-8FD217DE3160}" type="pres">
      <dgm:prSet presAssocID="{C96BBB44-7B89-4CEA-A7BD-8ADF37143466}" presName="circ1" presStyleLbl="vennNode1" presStyleIdx="0" presStyleCnt="3" custScaleX="121664" custLinFactNeighborX="-688" custLinFactNeighborY="-4379"/>
      <dgm:spPr/>
      <dgm:t>
        <a:bodyPr/>
        <a:lstStyle/>
        <a:p>
          <a:pPr latinLnBrk="1"/>
          <a:endParaRPr lang="ko-KR" altLang="en-US"/>
        </a:p>
      </dgm:t>
    </dgm:pt>
    <dgm:pt modelId="{89FA131A-29FD-4DBE-A737-A9F0F6739510}" type="pres">
      <dgm:prSet presAssocID="{C96BBB44-7B89-4CEA-A7BD-8ADF37143466}" presName="circ1Tx" presStyleLbl="revTx" presStyleIdx="0" presStyleCnt="0">
        <dgm:presLayoutVars>
          <dgm:chMax val="0"/>
          <dgm:chPref val="0"/>
          <dgm:bulletEnabled val="1"/>
        </dgm:presLayoutVars>
      </dgm:prSet>
      <dgm:spPr/>
      <dgm:t>
        <a:bodyPr/>
        <a:lstStyle/>
        <a:p>
          <a:pPr latinLnBrk="1"/>
          <a:endParaRPr lang="ko-KR" altLang="en-US"/>
        </a:p>
      </dgm:t>
    </dgm:pt>
    <dgm:pt modelId="{22C6735C-5B20-477D-A40B-9455F55525DF}" type="pres">
      <dgm:prSet presAssocID="{76758E79-D28A-42E2-81B0-56F13FAE7FB7}" presName="circ2" presStyleLbl="vennNode1" presStyleIdx="1" presStyleCnt="3" custScaleX="118371" custLinFactNeighborX="22393" custLinFactNeighborY="-2496"/>
      <dgm:spPr/>
      <dgm:t>
        <a:bodyPr/>
        <a:lstStyle/>
        <a:p>
          <a:pPr latinLnBrk="1"/>
          <a:endParaRPr lang="ko-KR" altLang="en-US"/>
        </a:p>
      </dgm:t>
    </dgm:pt>
    <dgm:pt modelId="{F11D1A2A-44B7-412A-B5AB-D9FB1F2A0E78}" type="pres">
      <dgm:prSet presAssocID="{76758E79-D28A-42E2-81B0-56F13FAE7FB7}" presName="circ2Tx" presStyleLbl="revTx" presStyleIdx="0" presStyleCnt="0">
        <dgm:presLayoutVars>
          <dgm:chMax val="0"/>
          <dgm:chPref val="0"/>
          <dgm:bulletEnabled val="1"/>
        </dgm:presLayoutVars>
      </dgm:prSet>
      <dgm:spPr/>
      <dgm:t>
        <a:bodyPr/>
        <a:lstStyle/>
        <a:p>
          <a:pPr latinLnBrk="1"/>
          <a:endParaRPr lang="ko-KR" altLang="en-US"/>
        </a:p>
      </dgm:t>
    </dgm:pt>
    <dgm:pt modelId="{A3A55583-0A7E-4E50-96AD-279256342456}" type="pres">
      <dgm:prSet presAssocID="{F75360C5-DB51-4ADF-973B-880445C8AF34}" presName="circ3" presStyleLbl="vennNode1" presStyleIdx="2" presStyleCnt="3" custScaleX="120507" custLinFactNeighborX="-11833" custLinFactNeighborY="296"/>
      <dgm:spPr/>
      <dgm:t>
        <a:bodyPr/>
        <a:lstStyle/>
        <a:p>
          <a:pPr latinLnBrk="1"/>
          <a:endParaRPr lang="ko-KR" altLang="en-US"/>
        </a:p>
      </dgm:t>
    </dgm:pt>
    <dgm:pt modelId="{73685B74-4EB2-4D31-A79A-E9AAA93F470E}" type="pres">
      <dgm:prSet presAssocID="{F75360C5-DB51-4ADF-973B-880445C8AF34}" presName="circ3Tx" presStyleLbl="revTx" presStyleIdx="0" presStyleCnt="0">
        <dgm:presLayoutVars>
          <dgm:chMax val="0"/>
          <dgm:chPref val="0"/>
          <dgm:bulletEnabled val="1"/>
        </dgm:presLayoutVars>
      </dgm:prSet>
      <dgm:spPr/>
      <dgm:t>
        <a:bodyPr/>
        <a:lstStyle/>
        <a:p>
          <a:pPr latinLnBrk="1"/>
          <a:endParaRPr lang="ko-KR" altLang="en-US"/>
        </a:p>
      </dgm:t>
    </dgm:pt>
  </dgm:ptLst>
  <dgm:cxnLst>
    <dgm:cxn modelId="{8CD70142-726E-4E77-B04D-76C68895F95C}" type="presOf" srcId="{F75360C5-DB51-4ADF-973B-880445C8AF34}" destId="{A3A55583-0A7E-4E50-96AD-279256342456}" srcOrd="0" destOrd="0" presId="urn:microsoft.com/office/officeart/2005/8/layout/venn1"/>
    <dgm:cxn modelId="{0075B64D-289A-4263-A861-6E4BF65192F9}" srcId="{DDCE89C1-20F5-4898-B5A4-AAED34D02BC6}" destId="{76758E79-D28A-42E2-81B0-56F13FAE7FB7}" srcOrd="1" destOrd="0" parTransId="{62029D51-2AFD-4FDA-B619-93D6F347749B}" sibTransId="{19EEC8F5-67BB-4A3F-B59A-D1710E3156CB}"/>
    <dgm:cxn modelId="{F3EB925C-47DC-4F68-96D2-6A87C2378E4E}" type="presOf" srcId="{C96BBB44-7B89-4CEA-A7BD-8ADF37143466}" destId="{89FA131A-29FD-4DBE-A737-A9F0F6739510}" srcOrd="0" destOrd="0" presId="urn:microsoft.com/office/officeart/2005/8/layout/venn1"/>
    <dgm:cxn modelId="{AE208FD3-4126-4B35-B10D-7262BA87FE49}" srcId="{DDCE89C1-20F5-4898-B5A4-AAED34D02BC6}" destId="{C96BBB44-7B89-4CEA-A7BD-8ADF37143466}" srcOrd="0" destOrd="0" parTransId="{3CE664A0-8FBD-4058-A43A-C293DD265D64}" sibTransId="{628B58E6-213B-4627-B7A2-7ECF1BAE4DE3}"/>
    <dgm:cxn modelId="{EB508609-89A0-4B69-A049-8BDEA271754C}" type="presOf" srcId="{76758E79-D28A-42E2-81B0-56F13FAE7FB7}" destId="{F11D1A2A-44B7-412A-B5AB-D9FB1F2A0E78}" srcOrd="1" destOrd="0" presId="urn:microsoft.com/office/officeart/2005/8/layout/venn1"/>
    <dgm:cxn modelId="{FD5910E3-1412-4C15-B710-C02E23BD3241}" type="presOf" srcId="{76758E79-D28A-42E2-81B0-56F13FAE7FB7}" destId="{22C6735C-5B20-477D-A40B-9455F55525DF}" srcOrd="0" destOrd="0" presId="urn:microsoft.com/office/officeart/2005/8/layout/venn1"/>
    <dgm:cxn modelId="{D71F223F-8EFF-4A0F-86CC-FC8DFAB96FEA}" srcId="{DDCE89C1-20F5-4898-B5A4-AAED34D02BC6}" destId="{F75360C5-DB51-4ADF-973B-880445C8AF34}" srcOrd="2" destOrd="0" parTransId="{2A95A829-9716-430A-9A07-AE28FD812D8A}" sibTransId="{103F9791-EA08-4B7A-9007-928E8E158F8B}"/>
    <dgm:cxn modelId="{3F7BE068-342C-4567-921B-492AEF6B67E7}" type="presOf" srcId="{F75360C5-DB51-4ADF-973B-880445C8AF34}" destId="{73685B74-4EB2-4D31-A79A-E9AAA93F470E}" srcOrd="1" destOrd="0" presId="urn:microsoft.com/office/officeart/2005/8/layout/venn1"/>
    <dgm:cxn modelId="{AFFA0EC3-4603-4226-81AC-CC3BB1A34B59}" type="presOf" srcId="{C96BBB44-7B89-4CEA-A7BD-8ADF37143466}" destId="{F6FABB7C-DAD1-4ECD-85EE-8FD217DE3160}" srcOrd="1" destOrd="0" presId="urn:microsoft.com/office/officeart/2005/8/layout/venn1"/>
    <dgm:cxn modelId="{348FA62A-422A-42DC-9A4F-EDAAA2EFDCB9}" type="presOf" srcId="{DDCE89C1-20F5-4898-B5A4-AAED34D02BC6}" destId="{B3B9D7D4-6A9C-4213-8866-459D6A4B3587}" srcOrd="0" destOrd="0" presId="urn:microsoft.com/office/officeart/2005/8/layout/venn1"/>
    <dgm:cxn modelId="{545C2628-0110-41E9-AD62-4B69BF663EA1}" type="presParOf" srcId="{B3B9D7D4-6A9C-4213-8866-459D6A4B3587}" destId="{F6FABB7C-DAD1-4ECD-85EE-8FD217DE3160}" srcOrd="0" destOrd="0" presId="urn:microsoft.com/office/officeart/2005/8/layout/venn1"/>
    <dgm:cxn modelId="{38E6C264-0A91-4962-ADAD-2EE21E2392E4}" type="presParOf" srcId="{B3B9D7D4-6A9C-4213-8866-459D6A4B3587}" destId="{89FA131A-29FD-4DBE-A737-A9F0F6739510}" srcOrd="1" destOrd="0" presId="urn:microsoft.com/office/officeart/2005/8/layout/venn1"/>
    <dgm:cxn modelId="{11E072C1-214A-456B-B502-4243B3A6FCAF}" type="presParOf" srcId="{B3B9D7D4-6A9C-4213-8866-459D6A4B3587}" destId="{22C6735C-5B20-477D-A40B-9455F55525DF}" srcOrd="2" destOrd="0" presId="urn:microsoft.com/office/officeart/2005/8/layout/venn1"/>
    <dgm:cxn modelId="{E4BC4CDF-E662-48F9-9585-AF376243D3E5}" type="presParOf" srcId="{B3B9D7D4-6A9C-4213-8866-459D6A4B3587}" destId="{F11D1A2A-44B7-412A-B5AB-D9FB1F2A0E78}" srcOrd="3" destOrd="0" presId="urn:microsoft.com/office/officeart/2005/8/layout/venn1"/>
    <dgm:cxn modelId="{84E17BED-40FE-4CAB-A919-20C6C259E0C2}" type="presParOf" srcId="{B3B9D7D4-6A9C-4213-8866-459D6A4B3587}" destId="{A3A55583-0A7E-4E50-96AD-279256342456}" srcOrd="4" destOrd="0" presId="urn:microsoft.com/office/officeart/2005/8/layout/venn1"/>
    <dgm:cxn modelId="{388B43C0-4AA4-4D9C-91F1-447C76F3FC7E}" type="presParOf" srcId="{B3B9D7D4-6A9C-4213-8866-459D6A4B3587}" destId="{73685B74-4EB2-4D31-A79A-E9AAA93F470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BB7C-DAD1-4ECD-85EE-8FD217DE3160}">
      <dsp:nvSpPr>
        <dsp:cNvPr id="0" name=""/>
        <dsp:cNvSpPr/>
      </dsp:nvSpPr>
      <dsp:spPr>
        <a:xfrm>
          <a:off x="2298654" y="0"/>
          <a:ext cx="3889786" cy="319715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latinLnBrk="1">
            <a:lnSpc>
              <a:spcPct val="90000"/>
            </a:lnSpc>
            <a:spcBef>
              <a:spcPct val="0"/>
            </a:spcBef>
            <a:spcAft>
              <a:spcPct val="35000"/>
            </a:spcAft>
          </a:pPr>
          <a:endParaRPr lang="ko-KR" altLang="en-US" sz="1600" kern="1200" dirty="0"/>
        </a:p>
      </dsp:txBody>
      <dsp:txXfrm>
        <a:off x="2817293" y="559502"/>
        <a:ext cx="2852510" cy="1438719"/>
      </dsp:txXfrm>
    </dsp:sp>
    <dsp:sp modelId="{22C6735C-5B20-477D-A40B-9455F55525DF}">
      <dsp:nvSpPr>
        <dsp:cNvPr id="0" name=""/>
        <dsp:cNvSpPr/>
      </dsp:nvSpPr>
      <dsp:spPr>
        <a:xfrm>
          <a:off x="4242871" y="1985028"/>
          <a:ext cx="3784504" cy="319715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latinLnBrk="1">
            <a:lnSpc>
              <a:spcPct val="90000"/>
            </a:lnSpc>
            <a:spcBef>
              <a:spcPct val="0"/>
            </a:spcBef>
            <a:spcAft>
              <a:spcPct val="35000"/>
            </a:spcAft>
          </a:pPr>
          <a:endParaRPr lang="ko-KR" altLang="en-US" sz="1400" kern="1200" dirty="0"/>
        </a:p>
      </dsp:txBody>
      <dsp:txXfrm>
        <a:off x="5400299" y="2810960"/>
        <a:ext cx="2270702" cy="1758435"/>
      </dsp:txXfrm>
    </dsp:sp>
    <dsp:sp modelId="{A3A55583-0A7E-4E50-96AD-279256342456}">
      <dsp:nvSpPr>
        <dsp:cNvPr id="0" name=""/>
        <dsp:cNvSpPr/>
      </dsp:nvSpPr>
      <dsp:spPr>
        <a:xfrm>
          <a:off x="807187" y="2074292"/>
          <a:ext cx="3852795" cy="319715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latinLnBrk="1">
            <a:lnSpc>
              <a:spcPct val="90000"/>
            </a:lnSpc>
            <a:spcBef>
              <a:spcPct val="0"/>
            </a:spcBef>
            <a:spcAft>
              <a:spcPct val="35000"/>
            </a:spcAft>
          </a:pPr>
          <a:endParaRPr lang="ko-KR" altLang="en-US" sz="1400" kern="1200" dirty="0"/>
        </a:p>
      </dsp:txBody>
      <dsp:txXfrm>
        <a:off x="1169992" y="2900224"/>
        <a:ext cx="2311677" cy="175843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US"/>
          </a:p>
        </p:txBody>
      </p:sp>
      <p:sp>
        <p:nvSpPr>
          <p:cNvPr id="4" name="Footer Placeholder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lang="en-US"/>
          </a:p>
        </p:txBody>
      </p:sp>
    </p:spTree>
    <p:extLst>
      <p:ext uri="{BB962C8B-B14F-4D97-AF65-F5344CB8AC3E}">
        <p14:creationId xmlns:p14="http://schemas.microsoft.com/office/powerpoint/2010/main" val="1832972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ko-KR" altLang="en-US"/>
          </a:p>
        </p:txBody>
      </p:sp>
      <p:sp>
        <p:nvSpPr>
          <p:cNvPr id="3" name="날짜 개체 틀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97CD61EE-F5F0-4A23-B778-BAC07C018FB1}" type="datetimeFigureOut">
              <a:rPr lang="ko-KR" altLang="en-US" smtClean="0"/>
              <a:pPr/>
              <a:t>2014-02-23</a:t>
            </a:fld>
            <a:endParaRPr lang="ko-KR" altLang="en-US"/>
          </a:p>
        </p:txBody>
      </p:sp>
      <p:sp>
        <p:nvSpPr>
          <p:cNvPr id="4" name="슬라이드 이미지 개체 틀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ko-KR" altLang="en-US"/>
          </a:p>
        </p:txBody>
      </p:sp>
      <p:sp>
        <p:nvSpPr>
          <p:cNvPr id="5" name="슬라이드 노트 개체 틀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353D0DF7-5162-439C-8E6B-ADB57F568C18}" type="slidenum">
              <a:rPr lang="ko-KR" altLang="en-US" smtClean="0"/>
              <a:pPr/>
              <a:t>‹#›</a:t>
            </a:fld>
            <a:endParaRPr lang="ko-KR" altLang="en-US"/>
          </a:p>
        </p:txBody>
      </p:sp>
    </p:spTree>
    <p:extLst>
      <p:ext uri="{BB962C8B-B14F-4D97-AF65-F5344CB8AC3E}">
        <p14:creationId xmlns:p14="http://schemas.microsoft.com/office/powerpoint/2010/main" val="231893582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15" name="Picture 2" descr="C:\Users\chie\Desktop\세계본부\pics\logo\천일국엠블램최종.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1748735"/>
            <a:ext cx="3312368" cy="319331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그룹 6"/>
          <p:cNvGrpSpPr/>
          <p:nvPr/>
        </p:nvGrpSpPr>
        <p:grpSpPr>
          <a:xfrm>
            <a:off x="5489729" y="6351711"/>
            <a:ext cx="3624271" cy="523220"/>
            <a:chOff x="5489729" y="6351711"/>
            <a:chExt cx="3624271" cy="523220"/>
          </a:xfrm>
        </p:grpSpPr>
        <p:pic>
          <p:nvPicPr>
            <p:cNvPr id="10" name="그림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9729" y="6360382"/>
              <a:ext cx="450423" cy="433513"/>
            </a:xfrm>
            <a:prstGeom prst="rect">
              <a:avLst/>
            </a:prstGeom>
          </p:spPr>
        </p:pic>
        <p:sp>
          <p:nvSpPr>
            <p:cNvPr id="11" name="직사각형 10"/>
            <p:cNvSpPr/>
            <p:nvPr userDrawn="1"/>
          </p:nvSpPr>
          <p:spPr>
            <a:xfrm>
              <a:off x="5868144" y="6351711"/>
              <a:ext cx="3245856" cy="523220"/>
            </a:xfrm>
            <a:prstGeom prst="rect">
              <a:avLst/>
            </a:prstGeom>
          </p:spPr>
          <p:txBody>
            <a:bodyPr wrap="square">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Family Federation for World Peace and Unification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International  Headquarters</a:t>
              </a:r>
              <a:endParaRPr kumimoji="0" lang="ko-KR"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endParaRPr>
            </a:p>
          </p:txBody>
        </p:sp>
      </p:grpSp>
      <p:sp>
        <p:nvSpPr>
          <p:cNvPr id="12" name="슬라이드 번호 개체 틀 5"/>
          <p:cNvSpPr>
            <a:spLocks noGrp="1"/>
          </p:cNvSpPr>
          <p:nvPr>
            <p:ph type="sldNum" sz="quarter" idx="12"/>
          </p:nvPr>
        </p:nvSpPr>
        <p:spPr>
          <a:xfrm>
            <a:off x="3492049" y="6414880"/>
            <a:ext cx="2133600" cy="365125"/>
          </a:xfrm>
          <a:prstGeom prst="rect">
            <a:avLst/>
          </a:prstGeom>
        </p:spPr>
        <p:txBody>
          <a:bodyPr/>
          <a:lstStyle>
            <a:lvl1pPr algn="ctr">
              <a:defRPr sz="1200" b="1">
                <a:solidFill>
                  <a:schemeClr val="bg1">
                    <a:lumMod val="95000"/>
                  </a:schemeClr>
                </a:solidFill>
                <a:effectLst>
                  <a:outerShdw blurRad="38100" dist="38100" dir="2700000" algn="tl">
                    <a:srgbClr val="000000">
                      <a:alpha val="43137"/>
                    </a:srgbClr>
                  </a:outerShdw>
                </a:effectLst>
                <a:latin typeface="바탕체" pitchFamily="17" charset="-127"/>
                <a:ea typeface="바탕체" pitchFamily="17" charset="-127"/>
              </a:defRPr>
            </a:lvl1pPr>
          </a:lstStyle>
          <a:p>
            <a:fld id="{DFB831B2-29C6-41F0-B4C1-EF7EF68669BB}" type="slidenum">
              <a:rPr lang="ko-KR" altLang="en-US" smtClean="0"/>
              <a:pPr/>
              <a:t>‹#›</a:t>
            </a:fld>
            <a:endParaRPr lang="ko-KR" altLang="en-US" dirty="0"/>
          </a:p>
        </p:txBody>
      </p:sp>
      <p:sp>
        <p:nvSpPr>
          <p:cNvPr id="13" name="직사각형 12"/>
          <p:cNvSpPr/>
          <p:nvPr/>
        </p:nvSpPr>
        <p:spPr>
          <a:xfrm>
            <a:off x="103032" y="6394207"/>
            <a:ext cx="3977371" cy="338554"/>
          </a:xfrm>
          <a:prstGeom prst="rect">
            <a:avLst/>
          </a:prstGeom>
        </p:spPr>
        <p:txBody>
          <a:bodyPr wrap="none">
            <a:spAutoFit/>
          </a:bodyPr>
          <a:lstStyle/>
          <a:p>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World National</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Leaders</a:t>
            </a:r>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Assembly 2014</a:t>
            </a:r>
            <a:endParaRPr lang="ko-KR" alt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endParaRPr>
          </a:p>
        </p:txBody>
      </p:sp>
      <p:sp>
        <p:nvSpPr>
          <p:cNvPr id="14" name="타원 13"/>
          <p:cNvSpPr/>
          <p:nvPr/>
        </p:nvSpPr>
        <p:spPr>
          <a:xfrm>
            <a:off x="2987824" y="1748735"/>
            <a:ext cx="3296714" cy="314246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ctrTitle"/>
          </p:nvPr>
        </p:nvSpPr>
        <p:spPr>
          <a:xfrm>
            <a:off x="685800" y="1268760"/>
            <a:ext cx="7772400" cy="1470025"/>
          </a:xfrm>
          <a:solidFill>
            <a:schemeClr val="bg1">
              <a:alpha val="45000"/>
            </a:schemeClr>
          </a:solidFill>
        </p:spPr>
        <p:txBody>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ko-KR" altLang="en-US" smtClean="0"/>
              <a:t>마스터 제목 스타일 편집</a:t>
            </a:r>
            <a:endParaRPr lang="ko-KR" altLang="en-US" dirty="0"/>
          </a:p>
        </p:txBody>
      </p:sp>
      <p:sp>
        <p:nvSpPr>
          <p:cNvPr id="3" name="부제목 2"/>
          <p:cNvSpPr>
            <a:spLocks noGrp="1"/>
          </p:cNvSpPr>
          <p:nvPr>
            <p:ph type="subTitle" idx="1"/>
          </p:nvPr>
        </p:nvSpPr>
        <p:spPr>
          <a:xfrm>
            <a:off x="2059632" y="3886200"/>
            <a:ext cx="6400800" cy="622920"/>
          </a:xfrm>
          <a:solidFill>
            <a:schemeClr val="bg1">
              <a:alpha val="32000"/>
            </a:schemeClr>
          </a:solidFill>
        </p:spPr>
        <p:txBody>
          <a:bodyPr>
            <a:normAutofit/>
          </a:bodyPr>
          <a:lstStyle>
            <a:lvl1pPr marL="0" indent="0" algn="r">
              <a:buNone/>
              <a:defRPr sz="2800"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dirty="0"/>
          </a:p>
        </p:txBody>
      </p:sp>
      <p:pic>
        <p:nvPicPr>
          <p:cNvPr id="18" name="Picture 2" descr="C:\Users\chie\Desktop\세계본부\pics\logo\천일국엠블램최종.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92116" y="1640506"/>
            <a:ext cx="3303784" cy="3295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5082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DDAEE07-AC1D-4FAC-ACD9-0725948909B9}" type="datetime1">
              <a:rPr lang="ko-KR" altLang="en-US" smtClean="0"/>
              <a:t>2014-02-23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FB831B2-29C6-41F0-B4C1-EF7EF68669BB}" type="slidenum">
              <a:rPr lang="ko-KR" altLang="en-US" smtClean="0"/>
              <a:pPr/>
              <a:t>‹#›</a:t>
            </a:fld>
            <a:endParaRPr lang="ko-KR" altLang="en-US"/>
          </a:p>
        </p:txBody>
      </p:sp>
    </p:spTree>
    <p:extLst>
      <p:ext uri="{BB962C8B-B14F-4D97-AF65-F5344CB8AC3E}">
        <p14:creationId xmlns:p14="http://schemas.microsoft.com/office/powerpoint/2010/main" val="58336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구역 머리글">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1BE58FCD-1C0D-42B8-8F7B-D8C316DC98FF}" type="datetime1">
              <a:rPr lang="ko-KR" altLang="en-US" smtClean="0"/>
              <a:t>2014-02-23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FB831B2-29C6-41F0-B4C1-EF7EF68669BB}" type="slidenum">
              <a:rPr lang="ko-KR" altLang="en-US" smtClean="0"/>
              <a:pPr/>
              <a:t>‹#›</a:t>
            </a:fld>
            <a:endParaRPr lang="ko-KR" alt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253288"/>
            <a:ext cx="936104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253288"/>
            <a:ext cx="936104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슬라이드 번호 개체 틀 5"/>
          <p:cNvSpPr txBox="1">
            <a:spLocks/>
          </p:cNvSpPr>
          <p:nvPr/>
        </p:nvSpPr>
        <p:spPr>
          <a:xfrm>
            <a:off x="3492049" y="6414880"/>
            <a:ext cx="21336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b="1" kern="1200">
                <a:solidFill>
                  <a:schemeClr val="bg1">
                    <a:lumMod val="95000"/>
                  </a:schemeClr>
                </a:solidFill>
                <a:effectLst>
                  <a:outerShdw blurRad="38100" dist="38100" dir="2700000" algn="tl">
                    <a:srgbClr val="000000">
                      <a:alpha val="43137"/>
                    </a:srgbClr>
                  </a:outerShdw>
                </a:effectLst>
                <a:latin typeface="바탕체" pitchFamily="17" charset="-127"/>
                <a:ea typeface="바탕체" pitchFamily="17" charset="-127"/>
                <a:cs typeface="+mn-cs"/>
              </a:defRPr>
            </a:lvl1pPr>
            <a:lvl2pPr marL="457200" algn="l" rtl="0" fontAlgn="base">
              <a:spcBef>
                <a:spcPct val="0"/>
              </a:spcBef>
              <a:spcAft>
                <a:spcPct val="0"/>
              </a:spcAft>
              <a:defRPr kumimoji="1" sz="24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charset="-128"/>
                <a:cs typeface="+mn-cs"/>
              </a:defRPr>
            </a:lvl5pPr>
            <a:lvl6pPr marL="2286000" algn="l" defTabSz="914400" rtl="0" eaLnBrk="1" latinLnBrk="0" hangingPunct="1">
              <a:defRPr kumimoji="1" sz="2400" kern="1200">
                <a:solidFill>
                  <a:schemeClr val="tx1"/>
                </a:solidFill>
                <a:latin typeface="Arial" charset="0"/>
                <a:ea typeface="ＭＳ Ｐゴシック" charset="-128"/>
                <a:cs typeface="+mn-cs"/>
              </a:defRPr>
            </a:lvl6pPr>
            <a:lvl7pPr marL="2743200" algn="l" defTabSz="914400" rtl="0" eaLnBrk="1" latinLnBrk="0" hangingPunct="1">
              <a:defRPr kumimoji="1" sz="2400" kern="1200">
                <a:solidFill>
                  <a:schemeClr val="tx1"/>
                </a:solidFill>
                <a:latin typeface="Arial" charset="0"/>
                <a:ea typeface="ＭＳ Ｐゴシック" charset="-128"/>
                <a:cs typeface="+mn-cs"/>
              </a:defRPr>
            </a:lvl7pPr>
            <a:lvl8pPr marL="3200400" algn="l" defTabSz="914400" rtl="0" eaLnBrk="1" latinLnBrk="0" hangingPunct="1">
              <a:defRPr kumimoji="1" sz="2400" kern="1200">
                <a:solidFill>
                  <a:schemeClr val="tx1"/>
                </a:solidFill>
                <a:latin typeface="Arial" charset="0"/>
                <a:ea typeface="ＭＳ Ｐゴシック" charset="-128"/>
                <a:cs typeface="+mn-cs"/>
              </a:defRPr>
            </a:lvl8pPr>
            <a:lvl9pPr marL="3657600" algn="l" defTabSz="914400" rtl="0" eaLnBrk="1" latinLnBrk="0" hangingPunct="1">
              <a:defRPr kumimoji="1" sz="2400" kern="1200">
                <a:solidFill>
                  <a:schemeClr val="tx1"/>
                </a:solidFill>
                <a:latin typeface="Arial" charset="0"/>
                <a:ea typeface="ＭＳ Ｐゴシック" charset="-128"/>
                <a:cs typeface="+mn-cs"/>
              </a:defRPr>
            </a:lvl9pPr>
          </a:lstStyle>
          <a:p>
            <a:fld id="{E818AF9B-156F-481F-B8D4-F9E03A3A2611}" type="slidenum">
              <a:rPr lang="en-US" altLang="ja-JP" smtClean="0"/>
              <a:pPr/>
              <a:t>‹#›</a:t>
            </a:fld>
            <a:endParaRPr lang="en-US" altLang="ja-JP"/>
          </a:p>
        </p:txBody>
      </p:sp>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9729" y="6360382"/>
            <a:ext cx="450423" cy="433513"/>
          </a:xfrm>
          <a:prstGeom prst="rect">
            <a:avLst/>
          </a:prstGeom>
        </p:spPr>
      </p:pic>
      <p:sp>
        <p:nvSpPr>
          <p:cNvPr id="11" name="직사각형 10"/>
          <p:cNvSpPr/>
          <p:nvPr/>
        </p:nvSpPr>
        <p:spPr>
          <a:xfrm>
            <a:off x="5868144" y="6351711"/>
            <a:ext cx="3245856" cy="523220"/>
          </a:xfrm>
          <a:prstGeom prst="rect">
            <a:avLst/>
          </a:prstGeom>
        </p:spPr>
        <p:txBody>
          <a:bodyPr wrap="square">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Family Federation for World Peace and Unification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International  Headquarters</a:t>
            </a:r>
            <a:endParaRPr kumimoji="0" lang="ko-KR"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endParaRPr>
          </a:p>
        </p:txBody>
      </p:sp>
      <p:sp>
        <p:nvSpPr>
          <p:cNvPr id="12" name="직사각형 11"/>
          <p:cNvSpPr/>
          <p:nvPr/>
        </p:nvSpPr>
        <p:spPr>
          <a:xfrm>
            <a:off x="103032" y="6394207"/>
            <a:ext cx="3977371" cy="338554"/>
          </a:xfrm>
          <a:prstGeom prst="rect">
            <a:avLst/>
          </a:prstGeom>
        </p:spPr>
        <p:txBody>
          <a:bodyPr wrap="none">
            <a:spAutoFit/>
          </a:bodyPr>
          <a:lstStyle/>
          <a:p>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World National</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Leaders</a:t>
            </a:r>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Assembly 2014</a:t>
            </a:r>
            <a:endParaRPr lang="ko-KR" alt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endParaRPr>
          </a:p>
        </p:txBody>
      </p:sp>
    </p:spTree>
    <p:extLst>
      <p:ext uri="{BB962C8B-B14F-4D97-AF65-F5344CB8AC3E}">
        <p14:creationId xmlns:p14="http://schemas.microsoft.com/office/powerpoint/2010/main" val="1835324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콘텐츠 2개">
    <p:spTree>
      <p:nvGrpSpPr>
        <p:cNvPr id="1" name=""/>
        <p:cNvGrpSpPr/>
        <p:nvPr/>
      </p:nvGrpSpPr>
      <p:grpSpPr>
        <a:xfrm>
          <a:off x="0" y="0"/>
          <a:ext cx="0" cy="0"/>
          <a:chOff x="0" y="0"/>
          <a:chExt cx="0" cy="0"/>
        </a:xfrm>
      </p:grpSpPr>
      <p:sp>
        <p:nvSpPr>
          <p:cNvPr id="3" name="내용 개체 틀 2"/>
          <p:cNvSpPr>
            <a:spLocks noGrp="1"/>
          </p:cNvSpPr>
          <p:nvPr>
            <p:ph sz="half" idx="1"/>
          </p:nvPr>
        </p:nvSpPr>
        <p:spPr>
          <a:xfrm>
            <a:off x="457200" y="1340768"/>
            <a:ext cx="4038600" cy="4525963"/>
          </a:xfrm>
        </p:spPr>
        <p:txBody>
          <a:bodyPr/>
          <a:lstStyle>
            <a:lvl1pPr>
              <a:defRPr sz="2800">
                <a:latin typeface="HY강M" pitchFamily="18" charset="-127"/>
                <a:ea typeface="HY강M" pitchFamily="18" charset="-127"/>
              </a:defRPr>
            </a:lvl1pPr>
            <a:lvl2pPr>
              <a:defRPr sz="2400">
                <a:latin typeface="HY강M" pitchFamily="18" charset="-127"/>
                <a:ea typeface="HY강M" pitchFamily="18" charset="-127"/>
              </a:defRPr>
            </a:lvl2pPr>
            <a:lvl3pPr>
              <a:defRPr sz="2000">
                <a:latin typeface="HY강M" pitchFamily="18" charset="-127"/>
                <a:ea typeface="HY강M" pitchFamily="18" charset="-127"/>
              </a:defRPr>
            </a:lvl3pPr>
            <a:lvl4pPr>
              <a:defRPr sz="1800">
                <a:latin typeface="HY강M" pitchFamily="18" charset="-127"/>
                <a:ea typeface="HY강M" pitchFamily="18" charset="-127"/>
              </a:defRPr>
            </a:lvl4pPr>
            <a:lvl5pPr>
              <a:defRPr sz="1800">
                <a:latin typeface="HY강M" pitchFamily="18" charset="-127"/>
                <a:ea typeface="HY강M" pitchFamily="18" charset="-127"/>
              </a:defRPr>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525963"/>
          </a:xfrm>
        </p:spPr>
        <p:txBody>
          <a:bodyPr/>
          <a:lstStyle>
            <a:lvl1pPr>
              <a:defRPr sz="2800">
                <a:latin typeface="HY강M" pitchFamily="18" charset="-127"/>
                <a:ea typeface="HY강M" pitchFamily="18" charset="-127"/>
              </a:defRPr>
            </a:lvl1pPr>
            <a:lvl2pPr>
              <a:defRPr sz="2400">
                <a:latin typeface="HY강M" pitchFamily="18" charset="-127"/>
                <a:ea typeface="HY강M" pitchFamily="18" charset="-127"/>
              </a:defRPr>
            </a:lvl2pPr>
            <a:lvl3pPr>
              <a:defRPr sz="2000">
                <a:latin typeface="HY강M" pitchFamily="18" charset="-127"/>
                <a:ea typeface="HY강M" pitchFamily="18" charset="-127"/>
              </a:defRPr>
            </a:lvl3pPr>
            <a:lvl4pPr>
              <a:defRPr sz="1800">
                <a:latin typeface="HY강M" pitchFamily="18" charset="-127"/>
                <a:ea typeface="HY강M" pitchFamily="18" charset="-127"/>
              </a:defRPr>
            </a:lvl4pPr>
            <a:lvl5pPr>
              <a:defRPr sz="1800">
                <a:latin typeface="HY강M" pitchFamily="18" charset="-127"/>
                <a:ea typeface="HY강M" pitchFamily="18" charset="-127"/>
              </a:defRPr>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125DD3AE-4631-4285-9660-CE49EB56E1FD}" type="datetime1">
              <a:rPr lang="ko-KR" altLang="en-US" smtClean="0"/>
              <a:t>2014-02-23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FB831B2-29C6-41F0-B4C1-EF7EF68669BB}" type="slidenum">
              <a:rPr lang="ko-KR" altLang="en-US" smtClean="0"/>
              <a:pPr/>
              <a:t>‹#›</a:t>
            </a:fld>
            <a:endParaRPr lang="ko-KR" altLang="en-US"/>
          </a:p>
        </p:txBody>
      </p:sp>
      <p:sp>
        <p:nvSpPr>
          <p:cNvPr id="8" name="제목 1"/>
          <p:cNvSpPr txBox="1">
            <a:spLocks/>
          </p:cNvSpPr>
          <p:nvPr userDrawn="1"/>
        </p:nvSpPr>
        <p:spPr>
          <a:xfrm>
            <a:off x="457200" y="274638"/>
            <a:ext cx="8229600" cy="778098"/>
          </a:xfrm>
          <a:prstGeom prst="rect">
            <a:avLst/>
          </a:prstGeom>
        </p:spPr>
        <p:txBody>
          <a:bodyPr vert="horz" lIns="91440" tIns="45720" rIns="91440" bIns="45720" rtlCol="0" anchor="ctr">
            <a:normAutofit/>
          </a:bodyPr>
          <a:lstStyle>
            <a:lvl1pPr>
              <a:defRPr sz="4000">
                <a:latin typeface="HY강B" pitchFamily="18" charset="-127"/>
                <a:ea typeface="HY강B" pitchFamily="18" charset="-127"/>
              </a:defRPr>
            </a:lvl1p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ko-KR" altLang="en-US" sz="4000" b="0" i="0" u="none" strike="noStrike" kern="1200" cap="none" spc="0" normalizeH="0" baseline="0" noProof="0" smtClean="0">
                <a:ln>
                  <a:noFill/>
                </a:ln>
                <a:solidFill>
                  <a:schemeClr val="tx1"/>
                </a:solidFill>
                <a:effectLst/>
                <a:uLnTx/>
                <a:uFillTx/>
                <a:latin typeface="HY강B" pitchFamily="18" charset="-127"/>
                <a:ea typeface="HY강B" pitchFamily="18" charset="-127"/>
                <a:cs typeface="+mj-cs"/>
              </a:rPr>
              <a:t>마스터 제목 스타일 편집</a:t>
            </a:r>
            <a:endParaRPr kumimoji="0" lang="ko-KR" altLang="en-US" sz="4000" b="0" i="0" u="none" strike="noStrike" kern="1200" cap="none" spc="0" normalizeH="0" baseline="0" noProof="0">
              <a:ln>
                <a:noFill/>
              </a:ln>
              <a:solidFill>
                <a:schemeClr val="tx1"/>
              </a:solidFill>
              <a:effectLst/>
              <a:uLnTx/>
              <a:uFillTx/>
              <a:latin typeface="HY강B" pitchFamily="18" charset="-127"/>
              <a:ea typeface="HY강B" pitchFamily="18" charset="-127"/>
              <a:cs typeface="+mj-cs"/>
            </a:endParaRPr>
          </a:p>
        </p:txBody>
      </p:sp>
      <p:sp>
        <p:nvSpPr>
          <p:cNvPr id="10" name="바닥글 개체 틀 4"/>
          <p:cNvSpPr txBox="1">
            <a:spLocks/>
          </p:cNvSpPr>
          <p:nvPr userDrawn="1"/>
        </p:nvSpPr>
        <p:spPr>
          <a:xfrm>
            <a:off x="5004048" y="6337054"/>
            <a:ext cx="3975720" cy="365125"/>
          </a:xfrm>
          <a:prstGeom prst="rect">
            <a:avLst/>
          </a:prstGeom>
        </p:spPr>
        <p:txBody>
          <a:bodyPr vert="horz" lIns="91440" tIns="45720" rIns="91440" bIns="45720" rtlCol="0" anchor="ctr"/>
          <a:lstStyle>
            <a:lvl1pPr algn="r">
              <a:defRPr sz="16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ea typeface="+mj-ea"/>
              </a:defRPr>
            </a:lvl1p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ko-KR" altLang="en-US" sz="1600" b="0" i="0" u="none" strike="noStrike" kern="1200" cap="none" spc="0" normalizeH="0" baseline="0" noProof="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ea"/>
                <a:ea typeface="+mj-ea"/>
                <a:cs typeface="+mn-cs"/>
              </a:rPr>
              <a:t>세계본부 기원절 세계협회장총회</a:t>
            </a:r>
            <a:endParaRPr kumimoji="0" lang="ko-KR" alt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ea"/>
              <a:ea typeface="+mj-ea"/>
              <a:cs typeface="+mn-cs"/>
            </a:endParaRPr>
          </a:p>
        </p:txBody>
      </p:sp>
      <p:sp>
        <p:nvSpPr>
          <p:cNvPr id="11" name="슬라이드 번호 개체 틀 5"/>
          <p:cNvSpPr txBox="1">
            <a:spLocks/>
          </p:cNvSpPr>
          <p:nvPr userDrawn="1"/>
        </p:nvSpPr>
        <p:spPr>
          <a:xfrm>
            <a:off x="3491880" y="6356350"/>
            <a:ext cx="2133600" cy="365125"/>
          </a:xfrm>
          <a:prstGeom prst="rect">
            <a:avLst/>
          </a:prstGeom>
        </p:spPr>
        <p:txBody>
          <a:bodyPr vert="horz" lIns="91440" tIns="45720" rIns="91440" bIns="45720" rtlCol="0" anchor="ctr"/>
          <a:lstStyle>
            <a:lvl1pPr algn="ctr">
              <a:defRPr b="1">
                <a:solidFill>
                  <a:schemeClr val="bg1">
                    <a:lumMod val="95000"/>
                  </a:schemeClr>
                </a:solidFill>
                <a:effectLst>
                  <a:outerShdw blurRad="38100" dist="38100" dir="2700000" algn="tl">
                    <a:srgbClr val="000000">
                      <a:alpha val="43137"/>
                    </a:srgbClr>
                  </a:outerShdw>
                </a:effectLst>
                <a:latin typeface="바탕체" pitchFamily="17" charset="-127"/>
                <a:ea typeface="바탕체" pitchFamily="17" charset="-127"/>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fld id="{DFB831B2-29C6-41F0-B4C1-EF7EF68669BB}" type="slidenum">
              <a:rPr kumimoji="0" lang="ko-KR" altLang="en-US" sz="1200" b="1" i="0" u="none" strike="noStrike" kern="1200" cap="none" spc="0" normalizeH="0" baseline="0" noProof="0" smtClean="0">
                <a:ln>
                  <a:noFill/>
                </a:ln>
                <a:solidFill>
                  <a:schemeClr val="bg1">
                    <a:lumMod val="95000"/>
                  </a:schemeClr>
                </a:solidFill>
                <a:effectLst>
                  <a:outerShdw blurRad="38100" dist="38100" dir="2700000" algn="tl">
                    <a:srgbClr val="000000">
                      <a:alpha val="43137"/>
                    </a:srgbClr>
                  </a:outerShdw>
                </a:effectLst>
                <a:uLnTx/>
                <a:uFillTx/>
                <a:latin typeface="바탕체" pitchFamily="17" charset="-127"/>
                <a:ea typeface="바탕체" pitchFamily="17" charset="-127"/>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ko-KR" altLang="en-US" sz="1200" b="1"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바탕체" pitchFamily="17" charset="-127"/>
              <a:ea typeface="바탕체" pitchFamily="17" charset="-127"/>
              <a:cs typeface="+mn-cs"/>
            </a:endParaRPr>
          </a:p>
        </p:txBody>
      </p:sp>
      <p:pic>
        <p:nvPicPr>
          <p:cNvPr id="12" name="그림 11" descr="template08_1.jpg"/>
          <p:cNvPicPr>
            <a:picLocks noChangeAspect="1"/>
          </p:cNvPicPr>
          <p:nvPr userDrawn="1"/>
        </p:nvPicPr>
        <p:blipFill>
          <a:blip r:embed="rId2" cstate="print">
            <a:lum bright="-3000"/>
          </a:blip>
          <a:stretch>
            <a:fillRect/>
          </a:stretch>
        </p:blipFill>
        <p:spPr>
          <a:xfrm flipV="1">
            <a:off x="434725" y="980728"/>
            <a:ext cx="8241731" cy="64903"/>
          </a:xfrm>
          <a:prstGeom prst="rect">
            <a:avLst/>
          </a:prstGeom>
          <a:effectLst>
            <a:outerShdw blurRad="50800" dist="38100" dir="5400000" algn="t" rotWithShape="0">
              <a:prstClr val="black">
                <a:alpha val="40000"/>
              </a:prstClr>
            </a:outerShdw>
          </a:effectLst>
        </p:spPr>
      </p:pic>
      <p:pic>
        <p:nvPicPr>
          <p:cNvPr id="13" name="그림 12" descr="로고.jpg"/>
          <p:cNvPicPr>
            <a:picLocks noChangeAspect="1"/>
          </p:cNvPicPr>
          <p:nvPr userDrawn="1"/>
        </p:nvPicPr>
        <p:blipFill>
          <a:blip r:embed="rId3" cstate="print">
            <a:lum bright="20000"/>
          </a:blip>
          <a:stretch>
            <a:fillRect/>
          </a:stretch>
        </p:blipFill>
        <p:spPr>
          <a:xfrm>
            <a:off x="179512" y="6275324"/>
            <a:ext cx="936104" cy="466044"/>
          </a:xfrm>
          <a:prstGeom prst="rect">
            <a:avLst/>
          </a:prstGeom>
          <a:ln>
            <a:noFill/>
          </a:ln>
          <a:effectLst>
            <a:softEdge rad="112500"/>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제목 슬라이드">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15" name="Picture 2" descr="C:\Users\chie\Desktop\세계본부\pics\logo\천일국엠블램최종.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1748735"/>
            <a:ext cx="3312368" cy="319331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그룹 6"/>
          <p:cNvGrpSpPr/>
          <p:nvPr/>
        </p:nvGrpSpPr>
        <p:grpSpPr>
          <a:xfrm>
            <a:off x="5489729" y="6351711"/>
            <a:ext cx="3624271" cy="523220"/>
            <a:chOff x="5489729" y="6351711"/>
            <a:chExt cx="3624271" cy="523220"/>
          </a:xfrm>
        </p:grpSpPr>
        <p:pic>
          <p:nvPicPr>
            <p:cNvPr id="10" name="그림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9729" y="6360382"/>
              <a:ext cx="450423" cy="433513"/>
            </a:xfrm>
            <a:prstGeom prst="rect">
              <a:avLst/>
            </a:prstGeom>
          </p:spPr>
        </p:pic>
        <p:sp>
          <p:nvSpPr>
            <p:cNvPr id="11" name="직사각형 10"/>
            <p:cNvSpPr/>
            <p:nvPr userDrawn="1"/>
          </p:nvSpPr>
          <p:spPr>
            <a:xfrm>
              <a:off x="5868144" y="6351711"/>
              <a:ext cx="3245856" cy="523220"/>
            </a:xfrm>
            <a:prstGeom prst="rect">
              <a:avLst/>
            </a:prstGeom>
          </p:spPr>
          <p:txBody>
            <a:bodyPr wrap="square">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Family Federation for World Peace and Unification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International  Headquarters</a:t>
              </a:r>
              <a:endParaRPr kumimoji="0" lang="ko-KR"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endParaRPr>
            </a:p>
          </p:txBody>
        </p:sp>
      </p:grpSp>
      <p:sp>
        <p:nvSpPr>
          <p:cNvPr id="12" name="슬라이드 번호 개체 틀 5"/>
          <p:cNvSpPr>
            <a:spLocks noGrp="1"/>
          </p:cNvSpPr>
          <p:nvPr>
            <p:ph type="sldNum" sz="quarter" idx="12"/>
          </p:nvPr>
        </p:nvSpPr>
        <p:spPr>
          <a:xfrm>
            <a:off x="3492049" y="6414880"/>
            <a:ext cx="2133600" cy="365125"/>
          </a:xfrm>
          <a:prstGeom prst="rect">
            <a:avLst/>
          </a:prstGeom>
        </p:spPr>
        <p:txBody>
          <a:bodyPr/>
          <a:lstStyle>
            <a:lvl1pPr algn="ctr">
              <a:defRPr sz="1200" b="1">
                <a:solidFill>
                  <a:schemeClr val="bg1">
                    <a:lumMod val="95000"/>
                  </a:schemeClr>
                </a:solidFill>
                <a:effectLst>
                  <a:outerShdw blurRad="38100" dist="38100" dir="2700000" algn="tl">
                    <a:srgbClr val="000000">
                      <a:alpha val="43137"/>
                    </a:srgbClr>
                  </a:outerShdw>
                </a:effectLst>
                <a:latin typeface="바탕체" pitchFamily="17" charset="-127"/>
                <a:ea typeface="바탕체" pitchFamily="17" charset="-127"/>
              </a:defRPr>
            </a:lvl1pPr>
          </a:lstStyle>
          <a:p>
            <a:fld id="{DFB831B2-29C6-41F0-B4C1-EF7EF68669BB}" type="slidenum">
              <a:rPr lang="ko-KR" altLang="en-US" smtClean="0"/>
              <a:pPr/>
              <a:t>‹#›</a:t>
            </a:fld>
            <a:endParaRPr lang="ko-KR" altLang="en-US"/>
          </a:p>
        </p:txBody>
      </p:sp>
      <p:sp>
        <p:nvSpPr>
          <p:cNvPr id="13" name="직사각형 12"/>
          <p:cNvSpPr/>
          <p:nvPr/>
        </p:nvSpPr>
        <p:spPr>
          <a:xfrm>
            <a:off x="103032" y="6394207"/>
            <a:ext cx="3977371" cy="338554"/>
          </a:xfrm>
          <a:prstGeom prst="rect">
            <a:avLst/>
          </a:prstGeom>
        </p:spPr>
        <p:txBody>
          <a:bodyPr wrap="none">
            <a:spAutoFit/>
          </a:bodyPr>
          <a:lstStyle/>
          <a:p>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World National</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Leaders</a:t>
            </a:r>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Assembly 2014</a:t>
            </a:r>
            <a:endParaRPr lang="ko-KR" alt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endParaRPr>
          </a:p>
        </p:txBody>
      </p:sp>
      <p:sp>
        <p:nvSpPr>
          <p:cNvPr id="14" name="타원 13"/>
          <p:cNvSpPr/>
          <p:nvPr/>
        </p:nvSpPr>
        <p:spPr>
          <a:xfrm>
            <a:off x="2987824" y="1748735"/>
            <a:ext cx="3296714" cy="314246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2307" y="1655244"/>
            <a:ext cx="3360863" cy="333148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p:cNvSpPr/>
          <p:nvPr/>
        </p:nvSpPr>
        <p:spPr>
          <a:xfrm>
            <a:off x="0" y="0"/>
            <a:ext cx="9144000" cy="6874931"/>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그룹 18"/>
          <p:cNvGrpSpPr/>
          <p:nvPr/>
        </p:nvGrpSpPr>
        <p:grpSpPr>
          <a:xfrm>
            <a:off x="-108520" y="6253288"/>
            <a:ext cx="9361040" cy="647700"/>
            <a:chOff x="-108520" y="6253288"/>
            <a:chExt cx="9361040" cy="647700"/>
          </a:xfrm>
        </p:grpSpPr>
        <p:pic>
          <p:nvPicPr>
            <p:cNvPr id="2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8520" y="6253288"/>
              <a:ext cx="936104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그림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9729" y="6360382"/>
              <a:ext cx="450423" cy="433513"/>
            </a:xfrm>
            <a:prstGeom prst="rect">
              <a:avLst/>
            </a:prstGeom>
          </p:spPr>
        </p:pic>
        <p:sp>
          <p:nvSpPr>
            <p:cNvPr id="22" name="직사각형 21"/>
            <p:cNvSpPr/>
            <p:nvPr/>
          </p:nvSpPr>
          <p:spPr>
            <a:xfrm>
              <a:off x="5868144" y="6351711"/>
              <a:ext cx="3245856" cy="523220"/>
            </a:xfrm>
            <a:prstGeom prst="rect">
              <a:avLst/>
            </a:prstGeom>
          </p:spPr>
          <p:txBody>
            <a:bodyPr wrap="square">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Family Federation for World Peace and Unification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International  Headquarters</a:t>
              </a:r>
              <a:endParaRPr kumimoji="0" lang="ko-KR"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endParaRPr>
            </a:p>
          </p:txBody>
        </p:sp>
        <p:sp>
          <p:nvSpPr>
            <p:cNvPr id="23" name="직사각형 22"/>
            <p:cNvSpPr/>
            <p:nvPr/>
          </p:nvSpPr>
          <p:spPr>
            <a:xfrm>
              <a:off x="103032" y="6394207"/>
              <a:ext cx="3977371" cy="338554"/>
            </a:xfrm>
            <a:prstGeom prst="rect">
              <a:avLst/>
            </a:prstGeom>
          </p:spPr>
          <p:txBody>
            <a:bodyPr wrap="none">
              <a:spAutoFit/>
            </a:bodyPr>
            <a:lstStyle/>
            <a:p>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World National</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Leaders</a:t>
              </a:r>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Assembly 2014</a:t>
              </a:r>
              <a:endParaRPr lang="ko-KR" alt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endParaRPr>
            </a:p>
          </p:txBody>
        </p:sp>
      </p:grpSp>
    </p:spTree>
    <p:extLst>
      <p:ext uri="{BB962C8B-B14F-4D97-AF65-F5344CB8AC3E}">
        <p14:creationId xmlns:p14="http://schemas.microsoft.com/office/powerpoint/2010/main" val="2413177084"/>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제목 및 내용">
    <p:bg>
      <p:bgPr>
        <a:blipFill dpi="0" rotWithShape="1">
          <a:blip r:embed="rId2">
            <a:alphaModFix amt="33000"/>
            <a:lum/>
          </a:blip>
          <a:srcRect/>
          <a:stretch>
            <a:fillRect l="-13000" r="-13000"/>
          </a:stretch>
        </a:blip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253288"/>
            <a:ext cx="936104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제목 1"/>
          <p:cNvSpPr>
            <a:spLocks noGrp="1"/>
          </p:cNvSpPr>
          <p:nvPr>
            <p:ph type="title"/>
          </p:nvPr>
        </p:nvSpPr>
        <p:spPr>
          <a:xfrm>
            <a:off x="457200" y="-18256"/>
            <a:ext cx="8229600" cy="1143000"/>
          </a:xfrm>
        </p:spPr>
        <p:txBody>
          <a:bodyPr>
            <a:normAutofit/>
          </a:bodyPr>
          <a:lstStyle>
            <a:lvl1pPr>
              <a:defRPr sz="4000"/>
            </a:lvl1pPr>
          </a:lstStyle>
          <a:p>
            <a:r>
              <a:rPr lang="ko-KR" altLang="en-US" smtClean="0"/>
              <a:t>마스터 제목 스타일 편집</a:t>
            </a:r>
            <a:endParaRPr lang="ko-KR" altLang="en-US" dirty="0"/>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grpSp>
        <p:nvGrpSpPr>
          <p:cNvPr id="4" name="그룹 3"/>
          <p:cNvGrpSpPr/>
          <p:nvPr/>
        </p:nvGrpSpPr>
        <p:grpSpPr>
          <a:xfrm>
            <a:off x="-108520" y="6253288"/>
            <a:ext cx="9361040" cy="647700"/>
            <a:chOff x="-108520" y="6253288"/>
            <a:chExt cx="9361040" cy="647700"/>
          </a:xfrm>
        </p:grpSpPr>
        <p:pic>
          <p:nvPicPr>
            <p:cNvPr id="1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20" y="6253288"/>
              <a:ext cx="936104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그림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9729" y="6360382"/>
              <a:ext cx="450423" cy="433513"/>
            </a:xfrm>
            <a:prstGeom prst="rect">
              <a:avLst/>
            </a:prstGeom>
          </p:spPr>
        </p:pic>
        <p:sp>
          <p:nvSpPr>
            <p:cNvPr id="16" name="직사각형 15"/>
            <p:cNvSpPr/>
            <p:nvPr/>
          </p:nvSpPr>
          <p:spPr>
            <a:xfrm>
              <a:off x="5868144" y="6351711"/>
              <a:ext cx="3245856" cy="523220"/>
            </a:xfrm>
            <a:prstGeom prst="rect">
              <a:avLst/>
            </a:prstGeom>
          </p:spPr>
          <p:txBody>
            <a:bodyPr wrap="square">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Family Federation for World Peace and Unification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International  Headquarters</a:t>
              </a:r>
              <a:endParaRPr kumimoji="0" lang="ko-KR"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endParaRPr>
            </a:p>
          </p:txBody>
        </p:sp>
        <p:sp>
          <p:nvSpPr>
            <p:cNvPr id="10" name="직사각형 9"/>
            <p:cNvSpPr/>
            <p:nvPr/>
          </p:nvSpPr>
          <p:spPr>
            <a:xfrm>
              <a:off x="103032" y="6394207"/>
              <a:ext cx="3977371" cy="338554"/>
            </a:xfrm>
            <a:prstGeom prst="rect">
              <a:avLst/>
            </a:prstGeom>
          </p:spPr>
          <p:txBody>
            <a:bodyPr wrap="none">
              <a:spAutoFit/>
            </a:bodyPr>
            <a:lstStyle/>
            <a:p>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World National</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Leaders</a:t>
              </a:r>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Assembly 2014</a:t>
              </a:r>
              <a:endParaRPr lang="ko-KR" alt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endParaRPr>
            </a:p>
          </p:txBody>
        </p:sp>
      </p:grpSp>
    </p:spTree>
    <p:extLst>
      <p:ext uri="{BB962C8B-B14F-4D97-AF65-F5344CB8AC3E}">
        <p14:creationId xmlns:p14="http://schemas.microsoft.com/office/powerpoint/2010/main" val="797601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bg>
      <p:bgPr>
        <a:blipFill dpi="0" rotWithShape="1">
          <a:blip r:embed="rId2">
            <a:alphaModFix amt="29000"/>
            <a:lum/>
          </a:blip>
          <a:srcRect/>
          <a:stretch>
            <a:fillRect l="-13000" r="-13000"/>
          </a:stretch>
        </a:blipFill>
        <a:effectLst/>
      </p:bgPr>
    </p:bg>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253288"/>
            <a:ext cx="936104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253288"/>
            <a:ext cx="936104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15" name="슬라이드 번호 개체 틀 5"/>
          <p:cNvSpPr>
            <a:spLocks noGrp="1"/>
          </p:cNvSpPr>
          <p:nvPr>
            <p:ph type="sldNum" sz="quarter" idx="12"/>
          </p:nvPr>
        </p:nvSpPr>
        <p:spPr>
          <a:xfrm>
            <a:off x="3492049" y="6414880"/>
            <a:ext cx="2133600" cy="365125"/>
          </a:xfrm>
          <a:prstGeom prst="rect">
            <a:avLst/>
          </a:prstGeom>
        </p:spPr>
        <p:txBody>
          <a:bodyPr/>
          <a:lstStyle>
            <a:lvl1pPr algn="ctr">
              <a:defRPr sz="1200" b="1">
                <a:solidFill>
                  <a:schemeClr val="bg1">
                    <a:lumMod val="95000"/>
                  </a:schemeClr>
                </a:solidFill>
                <a:effectLst>
                  <a:outerShdw blurRad="38100" dist="38100" dir="2700000" algn="tl">
                    <a:srgbClr val="000000">
                      <a:alpha val="43137"/>
                    </a:srgbClr>
                  </a:outerShdw>
                </a:effectLst>
                <a:latin typeface="바탕체" pitchFamily="17" charset="-127"/>
                <a:ea typeface="바탕체" pitchFamily="17" charset="-127"/>
              </a:defRPr>
            </a:lvl1pPr>
          </a:lstStyle>
          <a:p>
            <a:fld id="{DFB831B2-29C6-41F0-B4C1-EF7EF68669BB}" type="slidenum">
              <a:rPr lang="ko-KR" altLang="en-US" smtClean="0"/>
              <a:pPr/>
              <a:t>‹#›</a:t>
            </a:fld>
            <a:endParaRPr lang="ko-KR" altLang="en-US"/>
          </a:p>
        </p:txBody>
      </p:sp>
      <p:pic>
        <p:nvPicPr>
          <p:cNvPr id="17" name="그림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9729" y="6360382"/>
            <a:ext cx="450423" cy="433513"/>
          </a:xfrm>
          <a:prstGeom prst="rect">
            <a:avLst/>
          </a:prstGeom>
        </p:spPr>
      </p:pic>
      <p:sp>
        <p:nvSpPr>
          <p:cNvPr id="18" name="직사각형 17"/>
          <p:cNvSpPr/>
          <p:nvPr/>
        </p:nvSpPr>
        <p:spPr>
          <a:xfrm>
            <a:off x="5868144" y="6351711"/>
            <a:ext cx="3245856" cy="523220"/>
          </a:xfrm>
          <a:prstGeom prst="rect">
            <a:avLst/>
          </a:prstGeom>
        </p:spPr>
        <p:txBody>
          <a:bodyPr wrap="square">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Family Federation for World Peace and Unification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International  Headquarters</a:t>
            </a:r>
            <a:endParaRPr kumimoji="0" lang="ko-KR"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endParaRPr>
          </a:p>
        </p:txBody>
      </p:sp>
      <p:sp>
        <p:nvSpPr>
          <p:cNvPr id="10" name="직사각형 9"/>
          <p:cNvSpPr/>
          <p:nvPr/>
        </p:nvSpPr>
        <p:spPr>
          <a:xfrm>
            <a:off x="103032" y="6394207"/>
            <a:ext cx="3977371" cy="338554"/>
          </a:xfrm>
          <a:prstGeom prst="rect">
            <a:avLst/>
          </a:prstGeom>
        </p:spPr>
        <p:txBody>
          <a:bodyPr wrap="none">
            <a:spAutoFit/>
          </a:bodyPr>
          <a:lstStyle/>
          <a:p>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World National</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Leaders</a:t>
            </a:r>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Assembly 2014</a:t>
            </a:r>
            <a:endParaRPr lang="ko-KR" alt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endParaRPr>
          </a:p>
        </p:txBody>
      </p:sp>
    </p:spTree>
    <p:extLst>
      <p:ext uri="{BB962C8B-B14F-4D97-AF65-F5344CB8AC3E}">
        <p14:creationId xmlns:p14="http://schemas.microsoft.com/office/powerpoint/2010/main" val="2796693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제목만">
    <p:bg>
      <p:bgPr>
        <a:blipFill dpi="0" rotWithShape="1">
          <a:blip r:embed="rId2">
            <a:alphaModFix amt="32000"/>
            <a:lum/>
          </a:blip>
          <a:srcRect/>
          <a:stretch>
            <a:fillRect l="-13000" r="-13000"/>
          </a:stretch>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253288"/>
            <a:ext cx="936104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253288"/>
            <a:ext cx="936104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제목 1"/>
          <p:cNvSpPr>
            <a:spLocks noGrp="1"/>
          </p:cNvSpPr>
          <p:nvPr>
            <p:ph type="title"/>
          </p:nvPr>
        </p:nvSpPr>
        <p:spPr>
          <a:xfrm>
            <a:off x="457200" y="-27384"/>
            <a:ext cx="8229600" cy="1143000"/>
          </a:xfrm>
        </p:spPr>
        <p:txBody>
          <a:bodyPr>
            <a:normAutofit/>
          </a:bodyPr>
          <a:lstStyle>
            <a:lvl1pPr>
              <a:defRPr sz="4000"/>
            </a:lvl1pPr>
          </a:lstStyle>
          <a:p>
            <a:r>
              <a:rPr lang="ko-KR" altLang="en-US" smtClean="0"/>
              <a:t>마스터 제목 스타일 편집</a:t>
            </a:r>
            <a:endParaRPr lang="ko-KR" altLang="en-US" dirty="0"/>
          </a:p>
        </p:txBody>
      </p:sp>
      <p:sp>
        <p:nvSpPr>
          <p:cNvPr id="14" name="슬라이드 번호 개체 틀 5"/>
          <p:cNvSpPr>
            <a:spLocks noGrp="1"/>
          </p:cNvSpPr>
          <p:nvPr>
            <p:ph type="sldNum" sz="quarter" idx="12"/>
          </p:nvPr>
        </p:nvSpPr>
        <p:spPr>
          <a:xfrm>
            <a:off x="3492049" y="6414880"/>
            <a:ext cx="2133600" cy="365125"/>
          </a:xfrm>
          <a:prstGeom prst="rect">
            <a:avLst/>
          </a:prstGeom>
        </p:spPr>
        <p:txBody>
          <a:bodyPr/>
          <a:lstStyle>
            <a:lvl1pPr algn="ctr">
              <a:defRPr sz="1200" b="1">
                <a:solidFill>
                  <a:schemeClr val="bg1">
                    <a:lumMod val="95000"/>
                  </a:schemeClr>
                </a:solidFill>
                <a:effectLst>
                  <a:outerShdw blurRad="38100" dist="38100" dir="2700000" algn="tl">
                    <a:srgbClr val="000000">
                      <a:alpha val="43137"/>
                    </a:srgbClr>
                  </a:outerShdw>
                </a:effectLst>
                <a:latin typeface="바탕체" pitchFamily="17" charset="-127"/>
                <a:ea typeface="바탕체" pitchFamily="17" charset="-127"/>
              </a:defRPr>
            </a:lvl1pPr>
          </a:lstStyle>
          <a:p>
            <a:fld id="{DFB831B2-29C6-41F0-B4C1-EF7EF68669BB}" type="slidenum">
              <a:rPr lang="ko-KR" altLang="en-US" smtClean="0"/>
              <a:pPr/>
              <a:t>‹#›</a:t>
            </a:fld>
            <a:endParaRPr lang="ko-KR" altLang="en-US" dirty="0"/>
          </a:p>
        </p:txBody>
      </p:sp>
      <p:pic>
        <p:nvPicPr>
          <p:cNvPr id="16" name="그림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9729" y="6360382"/>
            <a:ext cx="450423" cy="433513"/>
          </a:xfrm>
          <a:prstGeom prst="rect">
            <a:avLst/>
          </a:prstGeom>
        </p:spPr>
      </p:pic>
      <p:sp>
        <p:nvSpPr>
          <p:cNvPr id="17" name="직사각형 16"/>
          <p:cNvSpPr/>
          <p:nvPr/>
        </p:nvSpPr>
        <p:spPr>
          <a:xfrm>
            <a:off x="5868144" y="6351711"/>
            <a:ext cx="3245856" cy="523220"/>
          </a:xfrm>
          <a:prstGeom prst="rect">
            <a:avLst/>
          </a:prstGeom>
        </p:spPr>
        <p:txBody>
          <a:bodyPr wrap="square">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Family Federation for World Peace and Unification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International  Headquarters</a:t>
            </a:r>
            <a:endParaRPr kumimoji="0" lang="ko-KR"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endParaRPr>
          </a:p>
        </p:txBody>
      </p:sp>
      <p:sp>
        <p:nvSpPr>
          <p:cNvPr id="9" name="직사각형 8"/>
          <p:cNvSpPr/>
          <p:nvPr/>
        </p:nvSpPr>
        <p:spPr>
          <a:xfrm>
            <a:off x="103032" y="6394207"/>
            <a:ext cx="3977371" cy="338554"/>
          </a:xfrm>
          <a:prstGeom prst="rect">
            <a:avLst/>
          </a:prstGeom>
        </p:spPr>
        <p:txBody>
          <a:bodyPr wrap="none">
            <a:spAutoFit/>
          </a:bodyPr>
          <a:lstStyle/>
          <a:p>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World National</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Leaders</a:t>
            </a:r>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Assembly 2014</a:t>
            </a:r>
            <a:endParaRPr lang="ko-KR" alt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endParaRPr>
          </a:p>
        </p:txBody>
      </p:sp>
    </p:spTree>
    <p:extLst>
      <p:ext uri="{BB962C8B-B14F-4D97-AF65-F5344CB8AC3E}">
        <p14:creationId xmlns:p14="http://schemas.microsoft.com/office/powerpoint/2010/main" val="4075457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빈 화면">
    <p:bg>
      <p:bgPr>
        <a:blipFill dpi="0" rotWithShape="1">
          <a:blip r:embed="rId2">
            <a:alphaModFix amt="30000"/>
            <a:lum/>
          </a:blip>
          <a:srcRect/>
          <a:stretch>
            <a:fillRect l="-13000" r="-13000"/>
          </a:stretch>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253288"/>
            <a:ext cx="936104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253288"/>
            <a:ext cx="936104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슬라이드 번호 개체 틀 5"/>
          <p:cNvSpPr>
            <a:spLocks noGrp="1"/>
          </p:cNvSpPr>
          <p:nvPr>
            <p:ph type="sldNum" sz="quarter" idx="12"/>
          </p:nvPr>
        </p:nvSpPr>
        <p:spPr>
          <a:xfrm>
            <a:off x="3492049" y="6414880"/>
            <a:ext cx="2133600" cy="365125"/>
          </a:xfrm>
          <a:prstGeom prst="rect">
            <a:avLst/>
          </a:prstGeom>
        </p:spPr>
        <p:txBody>
          <a:bodyPr/>
          <a:lstStyle>
            <a:lvl1pPr algn="ctr">
              <a:defRPr sz="1200" b="1">
                <a:solidFill>
                  <a:schemeClr val="bg1">
                    <a:lumMod val="95000"/>
                  </a:schemeClr>
                </a:solidFill>
                <a:effectLst>
                  <a:outerShdw blurRad="38100" dist="38100" dir="2700000" algn="tl">
                    <a:srgbClr val="000000">
                      <a:alpha val="43137"/>
                    </a:srgbClr>
                  </a:outerShdw>
                </a:effectLst>
                <a:latin typeface="바탕체" pitchFamily="17" charset="-127"/>
                <a:ea typeface="바탕체" pitchFamily="17" charset="-127"/>
              </a:defRPr>
            </a:lvl1pPr>
          </a:lstStyle>
          <a:p>
            <a:fld id="{DFB831B2-29C6-41F0-B4C1-EF7EF68669BB}" type="slidenum">
              <a:rPr lang="ko-KR" altLang="en-US" smtClean="0"/>
              <a:pPr/>
              <a:t>‹#›</a:t>
            </a:fld>
            <a:endParaRPr lang="ko-KR" altLang="en-US" dirty="0"/>
          </a:p>
        </p:txBody>
      </p:sp>
      <p:pic>
        <p:nvPicPr>
          <p:cNvPr id="14" name="그림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9729" y="6360382"/>
            <a:ext cx="450423" cy="433513"/>
          </a:xfrm>
          <a:prstGeom prst="rect">
            <a:avLst/>
          </a:prstGeom>
        </p:spPr>
      </p:pic>
      <p:sp>
        <p:nvSpPr>
          <p:cNvPr id="15" name="직사각형 14"/>
          <p:cNvSpPr/>
          <p:nvPr/>
        </p:nvSpPr>
        <p:spPr>
          <a:xfrm>
            <a:off x="5868144" y="6351711"/>
            <a:ext cx="3245856" cy="523220"/>
          </a:xfrm>
          <a:prstGeom prst="rect">
            <a:avLst/>
          </a:prstGeom>
        </p:spPr>
        <p:txBody>
          <a:bodyPr wrap="square">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Family Federation for World Peace and Unification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rPr>
              <a:t>International  Headquarters</a:t>
            </a:r>
            <a:endParaRPr kumimoji="0" lang="ko-KR"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Kokila" panose="020B0604020202020204" pitchFamily="34" charset="0"/>
              <a:ea typeface="+mn-ea"/>
              <a:cs typeface="Kokila" panose="020B0604020202020204" pitchFamily="34" charset="0"/>
            </a:endParaRPr>
          </a:p>
        </p:txBody>
      </p:sp>
      <p:sp>
        <p:nvSpPr>
          <p:cNvPr id="7" name="직사각형 6"/>
          <p:cNvSpPr/>
          <p:nvPr/>
        </p:nvSpPr>
        <p:spPr>
          <a:xfrm>
            <a:off x="103032" y="6394207"/>
            <a:ext cx="3977371" cy="338554"/>
          </a:xfrm>
          <a:prstGeom prst="rect">
            <a:avLst/>
          </a:prstGeom>
        </p:spPr>
        <p:txBody>
          <a:bodyPr wrap="none">
            <a:spAutoFit/>
          </a:bodyPr>
          <a:lstStyle/>
          <a:p>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World National</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Leaders</a:t>
            </a:r>
            <a:r>
              <a:rPr lang="en-US" altLang="ko-K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 </a:t>
            </a:r>
            <a:r>
              <a:rPr lang="en-US" altLang="ko-KR" sz="16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rPr>
              <a:t>Assembly 2014</a:t>
            </a:r>
            <a:endParaRPr lang="ko-KR" alt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Y그래픽" panose="02030600000101010101" pitchFamily="18" charset="-127"/>
              <a:ea typeface="HY그래픽" panose="02030600000101010101" pitchFamily="18" charset="-127"/>
            </a:endParaRPr>
          </a:p>
        </p:txBody>
      </p:sp>
    </p:spTree>
    <p:extLst>
      <p:ext uri="{BB962C8B-B14F-4D97-AF65-F5344CB8AC3E}">
        <p14:creationId xmlns:p14="http://schemas.microsoft.com/office/powerpoint/2010/main" val="289878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D751D7CE-34B1-4EAC-B26D-106AC19079BB}" type="datetime1">
              <a:rPr lang="ko-KR" altLang="en-US" smtClean="0"/>
              <a:t>2014-02-23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FB831B2-29C6-41F0-B4C1-EF7EF68669BB}" type="slidenum">
              <a:rPr lang="ko-KR" altLang="en-US" smtClean="0"/>
              <a:pPr/>
              <a:t>‹#›</a:t>
            </a:fld>
            <a:endParaRPr lang="ko-KR" altLang="en-US"/>
          </a:p>
        </p:txBody>
      </p:sp>
    </p:spTree>
    <p:extLst>
      <p:ext uri="{BB962C8B-B14F-4D97-AF65-F5344CB8AC3E}">
        <p14:creationId xmlns:p14="http://schemas.microsoft.com/office/powerpoint/2010/main" val="403805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2BAA9CF1-2C84-435A-BF5B-2242B86D11BA}" type="datetime1">
              <a:rPr lang="ko-KR" altLang="en-US" smtClean="0"/>
              <a:t>2014-02-23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FB831B2-29C6-41F0-B4C1-EF7EF68669BB}" type="slidenum">
              <a:rPr lang="ko-KR" altLang="en-US" smtClean="0"/>
              <a:pPr/>
              <a:t>‹#›</a:t>
            </a:fld>
            <a:endParaRPr lang="ko-KR" altLang="en-US"/>
          </a:p>
        </p:txBody>
      </p:sp>
    </p:spTree>
    <p:extLst>
      <p:ext uri="{BB962C8B-B14F-4D97-AF65-F5344CB8AC3E}">
        <p14:creationId xmlns:p14="http://schemas.microsoft.com/office/powerpoint/2010/main" val="60680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AC10EE2-E543-4397-B888-8B8CA2FF8242}" type="datetime1">
              <a:rPr lang="ko-KR" altLang="en-US" smtClean="0"/>
              <a:t>2014-02-23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FB831B2-29C6-41F0-B4C1-EF7EF68669BB}" type="slidenum">
              <a:rPr lang="ko-KR" altLang="en-US" smtClean="0"/>
              <a:pPr/>
              <a:t>‹#›</a:t>
            </a:fld>
            <a:endParaRPr lang="ko-KR" altLang="en-US"/>
          </a:p>
        </p:txBody>
      </p:sp>
    </p:spTree>
    <p:extLst>
      <p:ext uri="{BB962C8B-B14F-4D97-AF65-F5344CB8AC3E}">
        <p14:creationId xmlns:p14="http://schemas.microsoft.com/office/powerpoint/2010/main" val="3669836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DB092-C779-4E9B-A2C2-642644982C4E}" type="datetime1">
              <a:rPr lang="ko-KR" altLang="en-US" smtClean="0"/>
              <a:t>2014-02-23</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831B2-29C6-41F0-B4C1-EF7EF68669BB}" type="slidenum">
              <a:rPr lang="ko-KR" altLang="en-US" smtClean="0"/>
              <a:pPr/>
              <a:t>‹#›</a:t>
            </a:fld>
            <a:endParaRPr lang="ko-KR" altLang="en-US"/>
          </a:p>
        </p:txBody>
      </p:sp>
    </p:spTree>
    <p:extLst>
      <p:ext uri="{BB962C8B-B14F-4D97-AF65-F5344CB8AC3E}">
        <p14:creationId xmlns:p14="http://schemas.microsoft.com/office/powerpoint/2010/main" val="228901323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652" r:id="rId12"/>
  </p:sldLayoutIdLst>
  <p:hf sldNum="0"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1.xml"/><Relationship Id="rId7" Type="http://schemas.openxmlformats.org/officeDocument/2006/relationships/image" Target="../media/image17.jpe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부제목 2"/>
          <p:cNvSpPr>
            <a:spLocks noGrp="1"/>
          </p:cNvSpPr>
          <p:nvPr>
            <p:ph type="subTitle" idx="1"/>
          </p:nvPr>
        </p:nvSpPr>
        <p:spPr>
          <a:xfrm>
            <a:off x="971600" y="5301208"/>
            <a:ext cx="7912968" cy="766936"/>
          </a:xfrm>
        </p:spPr>
        <p:txBody>
          <a:bodyPr>
            <a:normAutofit fontScale="85000" lnSpcReduction="20000"/>
          </a:bodyPr>
          <a:lstStyle/>
          <a:p>
            <a:pPr algn="r"/>
            <a:r>
              <a:rPr lang="en-US" altLang="ko-KR" dirty="0" err="1" smtClean="0">
                <a:solidFill>
                  <a:schemeClr val="tx1"/>
                </a:solidFill>
                <a:latin typeface="HY강B" pitchFamily="18" charset="-127"/>
                <a:ea typeface="HY강B" pitchFamily="18" charset="-127"/>
              </a:rPr>
              <a:t>Yoo</a:t>
            </a:r>
            <a:r>
              <a:rPr lang="en-US" altLang="ko-KR" dirty="0" smtClean="0">
                <a:solidFill>
                  <a:schemeClr val="tx1"/>
                </a:solidFill>
                <a:latin typeface="HY강B" pitchFamily="18" charset="-127"/>
                <a:ea typeface="HY강B" pitchFamily="18" charset="-127"/>
              </a:rPr>
              <a:t>, Jung-</a:t>
            </a:r>
            <a:r>
              <a:rPr lang="en-US" altLang="ko-KR" dirty="0" err="1" smtClean="0">
                <a:solidFill>
                  <a:schemeClr val="tx1"/>
                </a:solidFill>
                <a:latin typeface="HY강B" pitchFamily="18" charset="-127"/>
                <a:ea typeface="HY강B" pitchFamily="18" charset="-127"/>
              </a:rPr>
              <a:t>hwa</a:t>
            </a:r>
            <a:r>
              <a:rPr lang="en-US" altLang="ko-KR" dirty="0" smtClean="0">
                <a:solidFill>
                  <a:schemeClr val="tx1"/>
                </a:solidFill>
                <a:latin typeface="HY강B" pitchFamily="18" charset="-127"/>
                <a:ea typeface="HY강B" pitchFamily="18" charset="-127"/>
              </a:rPr>
              <a:t>, </a:t>
            </a:r>
          </a:p>
          <a:p>
            <a:pPr algn="r"/>
            <a:r>
              <a:rPr lang="en-US" altLang="ko-KR" dirty="0" smtClean="0">
                <a:solidFill>
                  <a:schemeClr val="tx1"/>
                </a:solidFill>
                <a:latin typeface="HY강B" pitchFamily="18" charset="-127"/>
                <a:ea typeface="HY강B" pitchFamily="18" charset="-127"/>
              </a:rPr>
              <a:t>the wife of the pastor of </a:t>
            </a:r>
            <a:r>
              <a:rPr lang="en-US" altLang="ko-KR" dirty="0" err="1" smtClean="0">
                <a:solidFill>
                  <a:schemeClr val="tx1"/>
                </a:solidFill>
                <a:latin typeface="HY강B" pitchFamily="18" charset="-127"/>
                <a:ea typeface="HY강B" pitchFamily="18" charset="-127"/>
              </a:rPr>
              <a:t>Cheongshim</a:t>
            </a:r>
            <a:r>
              <a:rPr lang="en-US" altLang="ko-KR" dirty="0" smtClean="0">
                <a:solidFill>
                  <a:schemeClr val="tx1"/>
                </a:solidFill>
                <a:latin typeface="HY강B" pitchFamily="18" charset="-127"/>
                <a:ea typeface="HY강B" pitchFamily="18" charset="-127"/>
              </a:rPr>
              <a:t> Family Church</a:t>
            </a:r>
            <a:endParaRPr lang="ko-KR" altLang="en-US" dirty="0">
              <a:solidFill>
                <a:schemeClr val="tx1"/>
              </a:solidFill>
              <a:latin typeface="HY강B" pitchFamily="18" charset="-127"/>
              <a:ea typeface="HY강B" pitchFamily="18" charset="-127"/>
            </a:endParaRPr>
          </a:p>
        </p:txBody>
      </p:sp>
      <p:sp>
        <p:nvSpPr>
          <p:cNvPr id="4" name="TextBox 3"/>
          <p:cNvSpPr txBox="1"/>
          <p:nvPr/>
        </p:nvSpPr>
        <p:spPr>
          <a:xfrm>
            <a:off x="395535" y="188640"/>
            <a:ext cx="8352928" cy="1508105"/>
          </a:xfrm>
          <a:prstGeom prst="rect">
            <a:avLst/>
          </a:prstGeom>
          <a:noFill/>
        </p:spPr>
        <p:txBody>
          <a:bodyPr wrap="square" rtlCol="0">
            <a:spAutoFit/>
          </a:bodyPr>
          <a:lstStyle/>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Role of a Pastor’s Wife </a:t>
            </a:r>
          </a:p>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 the Individual </a:t>
            </a:r>
          </a:p>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Churches of Family Federation</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0" name="다이어그램 19"/>
          <p:cNvGraphicFramePr/>
          <p:nvPr>
            <p:extLst>
              <p:ext uri="{D42A27DB-BD31-4B8C-83A1-F6EECF244321}">
                <p14:modId xmlns:p14="http://schemas.microsoft.com/office/powerpoint/2010/main" val="1221700802"/>
              </p:ext>
            </p:extLst>
          </p:nvPr>
        </p:nvGraphicFramePr>
        <p:xfrm>
          <a:off x="179512" y="1412776"/>
          <a:ext cx="8496944"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제목 2"/>
          <p:cNvSpPr>
            <a:spLocks noGrp="1"/>
          </p:cNvSpPr>
          <p:nvPr>
            <p:ph type="title"/>
          </p:nvPr>
        </p:nvSpPr>
        <p:spPr>
          <a:solidFill>
            <a:schemeClr val="bg1"/>
          </a:solidFill>
        </p:spPr>
        <p:txBody>
          <a:bodyPr>
            <a:noAutofit/>
          </a:bodyPr>
          <a:lstStyle/>
          <a:p>
            <a:pPr marL="0" indent="0"/>
            <a:r>
              <a:rPr lang="en-US" altLang="ko-KR" b="1" dirty="0" smtClean="0">
                <a:latin typeface="Bodoni MT" pitchFamily="18" charset="0"/>
              </a:rPr>
              <a:t>3.</a:t>
            </a:r>
            <a:r>
              <a:rPr lang="en-US" altLang="ko-KR" b="1" dirty="0">
                <a:latin typeface="Bodoni MT" pitchFamily="18" charset="0"/>
              </a:rPr>
              <a:t> </a:t>
            </a:r>
            <a:r>
              <a:rPr lang="en-US" altLang="ko-KR" b="1" dirty="0" smtClean="0">
                <a:latin typeface="Bodoni MT" pitchFamily="18" charset="0"/>
              </a:rPr>
              <a:t>Leadership Model </a:t>
            </a:r>
            <a:br>
              <a:rPr lang="en-US" altLang="ko-KR" b="1" dirty="0" smtClean="0">
                <a:latin typeface="Bodoni MT" pitchFamily="18" charset="0"/>
              </a:rPr>
            </a:br>
            <a:r>
              <a:rPr lang="en-US" altLang="ko-KR" b="1" dirty="0" smtClean="0">
                <a:latin typeface="Bodoni MT" pitchFamily="18" charset="0"/>
              </a:rPr>
              <a:t>for the </a:t>
            </a:r>
            <a:r>
              <a:rPr lang="en-US" altLang="ko-KR" b="1" dirty="0">
                <a:latin typeface="Bodoni MT" pitchFamily="18" charset="0"/>
              </a:rPr>
              <a:t>P</a:t>
            </a:r>
            <a:r>
              <a:rPr lang="en-US" altLang="ko-KR" b="1" dirty="0" smtClean="0">
                <a:latin typeface="Bodoni MT" pitchFamily="18" charset="0"/>
              </a:rPr>
              <a:t>astor’s Wife</a:t>
            </a:r>
            <a:endParaRPr lang="en-US" altLang="ko-KR" b="1" dirty="0">
              <a:latin typeface="Bodoni MT" pitchFamily="18" charset="0"/>
            </a:endParaRPr>
          </a:p>
        </p:txBody>
      </p:sp>
      <p:pic>
        <p:nvPicPr>
          <p:cNvPr id="2" name="그림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2078" y="4941168"/>
            <a:ext cx="1630442" cy="1589098"/>
          </a:xfrm>
          <a:prstGeom prst="rect">
            <a:avLst/>
          </a:prstGeom>
          <a:effectLst>
            <a:softEdge rad="127000"/>
          </a:effectLst>
        </p:spPr>
      </p:pic>
      <p:pic>
        <p:nvPicPr>
          <p:cNvPr id="6" name="그림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6256" y="476672"/>
            <a:ext cx="2027727" cy="2703636"/>
          </a:xfrm>
          <a:prstGeom prst="rect">
            <a:avLst/>
          </a:prstGeom>
          <a:effectLst>
            <a:softEdge rad="127000"/>
          </a:effectLst>
        </p:spPr>
      </p:pic>
      <p:pic>
        <p:nvPicPr>
          <p:cNvPr id="19" name="그림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059" y="764705"/>
            <a:ext cx="2570749" cy="2104900"/>
          </a:xfrm>
          <a:prstGeom prst="rect">
            <a:avLst/>
          </a:prstGeom>
          <a:effectLst>
            <a:softEdge rad="127000"/>
          </a:effectLst>
        </p:spPr>
      </p:pic>
      <p:sp>
        <p:nvSpPr>
          <p:cNvPr id="22" name="TextBox 21"/>
          <p:cNvSpPr txBox="1"/>
          <p:nvPr/>
        </p:nvSpPr>
        <p:spPr>
          <a:xfrm>
            <a:off x="3059832" y="1529849"/>
            <a:ext cx="3142330" cy="2708434"/>
          </a:xfrm>
          <a:prstGeom prst="rect">
            <a:avLst/>
          </a:prstGeom>
          <a:noFill/>
        </p:spPr>
        <p:txBody>
          <a:bodyPr wrap="square" rtlCol="0">
            <a:spAutoFit/>
          </a:bodyPr>
          <a:lstStyle/>
          <a:p>
            <a:pPr lvl="0" algn="ctr"/>
            <a:r>
              <a:rPr lang="en-US" altLang="zh-CN" sz="1700" b="1" dirty="0">
                <a:solidFill>
                  <a:srgbClr val="FF0000"/>
                </a:solidFill>
              </a:rPr>
              <a:t>Partner</a:t>
            </a:r>
          </a:p>
          <a:p>
            <a:pPr lvl="0" algn="ctr"/>
            <a:r>
              <a:rPr lang="en-US" altLang="ko-KR" sz="1700" b="1" dirty="0">
                <a:latin typeface="맑은 고딕" pitchFamily="50" charset="-127"/>
                <a:ea typeface="맑은 고딕" pitchFamily="50" charset="-127"/>
              </a:rPr>
              <a:t>Attend</a:t>
            </a:r>
            <a:r>
              <a:rPr lang="en-US" altLang="ko-KR" sz="1700" dirty="0">
                <a:latin typeface="맑은 고딕" pitchFamily="50" charset="-127"/>
                <a:ea typeface="맑은 고딕" pitchFamily="50" charset="-127"/>
              </a:rPr>
              <a:t>: Attend the pastor (</a:t>
            </a:r>
            <a:r>
              <a:rPr lang="en-US" altLang="ko-KR" sz="1700" i="1" dirty="0">
                <a:latin typeface="맑은 고딕" pitchFamily="50" charset="-127"/>
                <a:ea typeface="맑은 고딕" pitchFamily="50" charset="-127"/>
              </a:rPr>
              <a:t>subject</a:t>
            </a:r>
            <a:r>
              <a:rPr lang="en-US" altLang="ko-KR" sz="1700" dirty="0">
                <a:latin typeface="맑은 고딕" pitchFamily="50" charset="-127"/>
                <a:ea typeface="맑은 고딕" pitchFamily="50" charset="-127"/>
              </a:rPr>
              <a:t>) from the </a:t>
            </a:r>
            <a:r>
              <a:rPr lang="en-US" altLang="ko-KR" sz="1700" i="1" dirty="0">
                <a:latin typeface="맑은 고딕" pitchFamily="50" charset="-127"/>
                <a:ea typeface="맑은 고딕" pitchFamily="50" charset="-127"/>
              </a:rPr>
              <a:t>object </a:t>
            </a:r>
            <a:r>
              <a:rPr lang="en-US" altLang="ko-KR" sz="1700" dirty="0">
                <a:latin typeface="맑은 고딕" pitchFamily="50" charset="-127"/>
                <a:ea typeface="맑은 고딕" pitchFamily="50" charset="-127"/>
              </a:rPr>
              <a:t>position </a:t>
            </a:r>
          </a:p>
          <a:p>
            <a:pPr lvl="0" algn="ctr"/>
            <a:r>
              <a:rPr lang="en-US" altLang="ko-KR" sz="1700" b="1" dirty="0">
                <a:latin typeface="맑은 고딕" pitchFamily="50" charset="-127"/>
                <a:ea typeface="맑은 고딕" pitchFamily="50" charset="-127"/>
              </a:rPr>
              <a:t>Assist</a:t>
            </a:r>
            <a:r>
              <a:rPr lang="en-US" altLang="ko-KR" sz="1700" dirty="0">
                <a:latin typeface="맑은 고딕" pitchFamily="50" charset="-127"/>
                <a:ea typeface="맑은 고딕" pitchFamily="50" charset="-127"/>
              </a:rPr>
              <a:t>: Assist the pastor (</a:t>
            </a:r>
            <a:r>
              <a:rPr lang="en-US" altLang="ko-KR" sz="1700" i="1" dirty="0">
                <a:latin typeface="맑은 고딕" pitchFamily="50" charset="-127"/>
                <a:ea typeface="맑은 고딕" pitchFamily="50" charset="-127"/>
              </a:rPr>
              <a:t>positive</a:t>
            </a:r>
            <a:r>
              <a:rPr lang="en-US" altLang="ko-KR" sz="1700" dirty="0">
                <a:latin typeface="맑은 고딕" pitchFamily="50" charset="-127"/>
                <a:ea typeface="맑은 고딕" pitchFamily="50" charset="-127"/>
              </a:rPr>
              <a:t>) from the </a:t>
            </a:r>
            <a:r>
              <a:rPr lang="en-US" altLang="ko-KR" sz="1700" i="1" dirty="0">
                <a:latin typeface="맑은 고딕" pitchFamily="50" charset="-127"/>
                <a:ea typeface="맑은 고딕" pitchFamily="50" charset="-127"/>
              </a:rPr>
              <a:t>negative</a:t>
            </a:r>
            <a:r>
              <a:rPr lang="en-US" altLang="ko-KR" sz="1700" dirty="0">
                <a:latin typeface="맑은 고딕" pitchFamily="50" charset="-127"/>
                <a:ea typeface="맑은 고딕" pitchFamily="50" charset="-127"/>
              </a:rPr>
              <a:t> position </a:t>
            </a:r>
          </a:p>
          <a:p>
            <a:pPr lvl="0" algn="ctr"/>
            <a:r>
              <a:rPr lang="en-US" altLang="zh-CN" sz="1700" b="1" dirty="0">
                <a:latin typeface="맑은 고딕" pitchFamily="50" charset="-127"/>
                <a:ea typeface="맑은 고딕" pitchFamily="50" charset="-127"/>
              </a:rPr>
              <a:t>Grow</a:t>
            </a:r>
            <a:r>
              <a:rPr lang="en-US" altLang="ko-KR" sz="1700" dirty="0">
                <a:latin typeface="맑은 고딕" pitchFamily="50" charset="-127"/>
                <a:ea typeface="맑은 고딕" pitchFamily="50" charset="-127"/>
              </a:rPr>
              <a:t>: Raise the pastor as his wife</a:t>
            </a:r>
            <a:endParaRPr lang="ko-KR" altLang="en-US" sz="1700" dirty="0"/>
          </a:p>
          <a:p>
            <a:pPr algn="ctr"/>
            <a:endParaRPr lang="ko-KR" altLang="en-US" sz="1700" dirty="0"/>
          </a:p>
        </p:txBody>
      </p:sp>
      <p:sp>
        <p:nvSpPr>
          <p:cNvPr id="23" name="TextBox 22"/>
          <p:cNvSpPr txBox="1"/>
          <p:nvPr/>
        </p:nvSpPr>
        <p:spPr>
          <a:xfrm>
            <a:off x="1318629" y="3861048"/>
            <a:ext cx="3482406" cy="2708434"/>
          </a:xfrm>
          <a:prstGeom prst="rect">
            <a:avLst/>
          </a:prstGeom>
          <a:noFill/>
        </p:spPr>
        <p:txBody>
          <a:bodyPr wrap="square" rtlCol="0">
            <a:spAutoFit/>
          </a:bodyPr>
          <a:lstStyle/>
          <a:p>
            <a:pPr lvl="0" algn="ctr"/>
            <a:r>
              <a:rPr lang="en-US" altLang="zh-CN" sz="1700" b="1" dirty="0">
                <a:solidFill>
                  <a:srgbClr val="00B0F0"/>
                </a:solidFill>
                <a:effectLst>
                  <a:outerShdw blurRad="38100" dist="38100" dir="2700000" algn="tl">
                    <a:srgbClr val="000000">
                      <a:alpha val="43137"/>
                    </a:srgbClr>
                  </a:outerShdw>
                </a:effectLst>
              </a:rPr>
              <a:t>Follower</a:t>
            </a:r>
            <a:endParaRPr lang="en-US" altLang="zh-CN" sz="1700" b="1" dirty="0">
              <a:effectLst>
                <a:outerShdw blurRad="38100" dist="38100" dir="2700000" algn="tl">
                  <a:srgbClr val="000000">
                    <a:alpha val="43137"/>
                  </a:srgbClr>
                </a:outerShdw>
              </a:effectLst>
              <a:latin typeface="맑은 고딕" pitchFamily="50" charset="-127"/>
              <a:ea typeface="맑은 고딕" pitchFamily="50" charset="-127"/>
            </a:endParaRPr>
          </a:p>
          <a:p>
            <a:pPr lvl="0" algn="ctr"/>
            <a:r>
              <a:rPr lang="en-US" altLang="ko-KR" sz="1700" b="1" dirty="0">
                <a:latin typeface="맑은 고딕" pitchFamily="50" charset="-127"/>
                <a:ea typeface="맑은 고딕" pitchFamily="50" charset="-127"/>
              </a:rPr>
              <a:t>Attend: </a:t>
            </a:r>
            <a:r>
              <a:rPr lang="en-US" altLang="ko-KR" sz="1700" dirty="0">
                <a:latin typeface="맑은 고딕" pitchFamily="50" charset="-127"/>
                <a:ea typeface="맑은 고딕" pitchFamily="50" charset="-127"/>
              </a:rPr>
              <a:t>Attend the senior families as the eldest daughter from the parent’s position</a:t>
            </a:r>
          </a:p>
          <a:p>
            <a:pPr lvl="0" algn="ctr"/>
            <a:r>
              <a:rPr lang="en-US" altLang="zh-CN" sz="1700" b="1" dirty="0">
                <a:latin typeface="맑은 고딕" pitchFamily="50" charset="-127"/>
                <a:ea typeface="맑은 고딕" pitchFamily="50" charset="-127"/>
              </a:rPr>
              <a:t>Protect</a:t>
            </a:r>
            <a:r>
              <a:rPr lang="en-US" altLang="ko-KR" sz="1700" dirty="0">
                <a:latin typeface="맑은 고딕" pitchFamily="50" charset="-127"/>
                <a:ea typeface="맑은 고딕" pitchFamily="50" charset="-127"/>
              </a:rPr>
              <a:t>: Protect the senior families as the eldest daughter</a:t>
            </a:r>
          </a:p>
          <a:p>
            <a:pPr lvl="0" algn="ctr"/>
            <a:r>
              <a:rPr lang="en-US" altLang="zh-CN" sz="1700" b="1" dirty="0">
                <a:latin typeface="맑은 고딕" pitchFamily="50" charset="-127"/>
                <a:ea typeface="맑은 고딕" pitchFamily="50" charset="-127"/>
              </a:rPr>
              <a:t>Grow</a:t>
            </a:r>
            <a:r>
              <a:rPr lang="en-US" altLang="ko-KR" sz="1700" dirty="0">
                <a:latin typeface="맑은 고딕" pitchFamily="50" charset="-127"/>
                <a:ea typeface="맑은 고딕" pitchFamily="50" charset="-127"/>
              </a:rPr>
              <a:t>: Plan the growth of the senior families until their passing as the eldest daughter</a:t>
            </a:r>
            <a:endParaRPr lang="ko-KR" altLang="en-US" sz="1700" dirty="0"/>
          </a:p>
          <a:p>
            <a:pPr algn="ctr"/>
            <a:endParaRPr lang="ko-KR" altLang="en-US" sz="1700" dirty="0"/>
          </a:p>
        </p:txBody>
      </p:sp>
      <p:sp>
        <p:nvSpPr>
          <p:cNvPr id="24" name="TextBox 23"/>
          <p:cNvSpPr txBox="1"/>
          <p:nvPr/>
        </p:nvSpPr>
        <p:spPr>
          <a:xfrm>
            <a:off x="5004048" y="3842513"/>
            <a:ext cx="2880320" cy="2446824"/>
          </a:xfrm>
          <a:prstGeom prst="rect">
            <a:avLst/>
          </a:prstGeom>
          <a:noFill/>
        </p:spPr>
        <p:txBody>
          <a:bodyPr wrap="square" rtlCol="0">
            <a:spAutoFit/>
          </a:bodyPr>
          <a:lstStyle/>
          <a:p>
            <a:pPr lvl="0" algn="ctr"/>
            <a:r>
              <a:rPr lang="en-US" altLang="zh-CN" sz="1700" b="1" dirty="0">
                <a:solidFill>
                  <a:srgbClr val="00B050"/>
                </a:solidFill>
                <a:effectLst>
                  <a:outerShdw blurRad="38100" dist="38100" dir="2700000" algn="tl">
                    <a:srgbClr val="000000">
                      <a:alpha val="43137"/>
                    </a:srgbClr>
                  </a:outerShdw>
                </a:effectLst>
              </a:rPr>
              <a:t>Leader</a:t>
            </a:r>
            <a:endParaRPr lang="en-US" altLang="zh-CN" sz="1700" b="1" dirty="0">
              <a:effectLst>
                <a:outerShdw blurRad="38100" dist="38100" dir="2700000" algn="tl">
                  <a:srgbClr val="000000">
                    <a:alpha val="43137"/>
                  </a:srgbClr>
                </a:outerShdw>
              </a:effectLst>
              <a:latin typeface="맑은 고딕" pitchFamily="50" charset="-127"/>
              <a:ea typeface="맑은 고딕" pitchFamily="50" charset="-127"/>
            </a:endParaRPr>
          </a:p>
          <a:p>
            <a:pPr lvl="0" algn="ctr"/>
            <a:r>
              <a:rPr lang="en-US" altLang="ko-KR" sz="1700" b="1" dirty="0">
                <a:latin typeface="맑은 고딕" pitchFamily="50" charset="-127"/>
                <a:ea typeface="맑은 고딕" pitchFamily="50" charset="-127"/>
              </a:rPr>
              <a:t>Care</a:t>
            </a:r>
            <a:r>
              <a:rPr lang="en-US" altLang="ko-KR" sz="1700" dirty="0">
                <a:latin typeface="맑은 고딕" pitchFamily="50" charset="-127"/>
                <a:ea typeface="맑은 고딕" pitchFamily="50" charset="-127"/>
              </a:rPr>
              <a:t>: Serve as a mother who gave birth to her children </a:t>
            </a:r>
          </a:p>
          <a:p>
            <a:pPr lvl="0" algn="ctr"/>
            <a:r>
              <a:rPr lang="en-US" altLang="zh-CN" sz="1700" b="1" dirty="0">
                <a:latin typeface="맑은 고딕" pitchFamily="50" charset="-127"/>
                <a:ea typeface="맑은 고딕" pitchFamily="50" charset="-127"/>
              </a:rPr>
              <a:t>Protect</a:t>
            </a:r>
            <a:r>
              <a:rPr lang="en-US" altLang="ko-KR" sz="1700" dirty="0">
                <a:latin typeface="맑은 고딕" pitchFamily="50" charset="-127"/>
                <a:ea typeface="맑은 고딕" pitchFamily="50" charset="-127"/>
              </a:rPr>
              <a:t>: Serve as a mother who protects her children </a:t>
            </a:r>
          </a:p>
          <a:p>
            <a:pPr lvl="0" algn="ctr"/>
            <a:r>
              <a:rPr lang="en-US" altLang="zh-CN" sz="1700" b="1" dirty="0">
                <a:latin typeface="맑은 고딕" pitchFamily="50" charset="-127"/>
                <a:ea typeface="맑은 고딕" pitchFamily="50" charset="-127"/>
              </a:rPr>
              <a:t>Nurture</a:t>
            </a:r>
            <a:r>
              <a:rPr lang="en-US" altLang="ko-KR" sz="1700" dirty="0">
                <a:latin typeface="맑은 고딕" pitchFamily="50" charset="-127"/>
                <a:ea typeface="맑은 고딕" pitchFamily="50" charset="-127"/>
              </a:rPr>
              <a:t>: Serve as a mother who brings up her children </a:t>
            </a:r>
            <a:endParaRPr lang="ko-KR" altLang="en-US" sz="17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467544" y="260648"/>
            <a:ext cx="8229600" cy="936104"/>
          </a:xfrm>
          <a:solidFill>
            <a:schemeClr val="bg1">
              <a:alpha val="53000"/>
            </a:schemeClr>
          </a:solidFill>
        </p:spPr>
        <p:txBody>
          <a:bodyPr>
            <a:noAutofit/>
          </a:bodyPr>
          <a:lstStyle/>
          <a:p>
            <a:pPr marL="0" indent="0"/>
            <a:r>
              <a:rPr lang="en-US" altLang="ko-KR" b="1" dirty="0" smtClean="0">
                <a:latin typeface="Bodoni MT" pitchFamily="18" charset="0"/>
              </a:rPr>
              <a:t/>
            </a:r>
            <a:br>
              <a:rPr lang="en-US" altLang="ko-KR" b="1" dirty="0" smtClean="0">
                <a:latin typeface="Bodoni MT" pitchFamily="18" charset="0"/>
              </a:rPr>
            </a:br>
            <a:r>
              <a:rPr lang="en-US" altLang="ko-KR" b="1" dirty="0" smtClean="0">
                <a:latin typeface="Bodoni MT" pitchFamily="18" charset="0"/>
              </a:rPr>
              <a:t>4. Characteristics of Leadership   </a:t>
            </a:r>
            <a:r>
              <a:rPr lang="en-US" altLang="ko-KR" b="1" dirty="0">
                <a:latin typeface="Bodoni MT" pitchFamily="18" charset="0"/>
              </a:rPr>
              <a:t/>
            </a:r>
            <a:br>
              <a:rPr lang="en-US" altLang="ko-KR" b="1" dirty="0">
                <a:latin typeface="Bodoni MT" pitchFamily="18" charset="0"/>
              </a:rPr>
            </a:br>
            <a:endParaRPr lang="ko-KR" altLang="en-US" b="1" dirty="0">
              <a:latin typeface="Bodoni MT" pitchFamily="18" charset="0"/>
            </a:endParaRPr>
          </a:p>
        </p:txBody>
      </p:sp>
      <p:sp>
        <p:nvSpPr>
          <p:cNvPr id="2" name="내용 개체 틀 1"/>
          <p:cNvSpPr>
            <a:spLocks noGrp="1"/>
          </p:cNvSpPr>
          <p:nvPr>
            <p:ph idx="1"/>
          </p:nvPr>
        </p:nvSpPr>
        <p:spPr>
          <a:xfrm>
            <a:off x="539552" y="1512446"/>
            <a:ext cx="7545992" cy="3833107"/>
          </a:xfrm>
        </p:spPr>
        <p:txBody>
          <a:bodyPr>
            <a:normAutofit/>
          </a:bodyPr>
          <a:lstStyle/>
          <a:p>
            <a:pPr marL="0" indent="0">
              <a:lnSpc>
                <a:spcPct val="150000"/>
              </a:lnSpc>
              <a:spcBef>
                <a:spcPts val="0"/>
              </a:spcBef>
              <a:buNone/>
            </a:pPr>
            <a:r>
              <a:rPr lang="en-US" altLang="ja-JP" sz="4000" b="1" dirty="0" smtClean="0">
                <a:ea typeface="맑은 고딕" pitchFamily="50" charset="-127"/>
              </a:rPr>
              <a:t>  </a:t>
            </a:r>
            <a:r>
              <a:rPr lang="en-US" altLang="ja-JP" sz="4000" b="1" dirty="0" smtClean="0">
                <a:latin typeface="+mj-lt"/>
                <a:ea typeface="굴림"/>
              </a:rPr>
              <a:t>∙ </a:t>
            </a:r>
            <a:r>
              <a:rPr lang="en-US" altLang="ko-KR" sz="4000" b="1" dirty="0" smtClean="0">
                <a:latin typeface="+mj-lt"/>
                <a:ea typeface="맑은 고딕" pitchFamily="50" charset="-127"/>
              </a:rPr>
              <a:t>Partner</a:t>
            </a:r>
            <a:endParaRPr lang="en-US" altLang="ko-KR" sz="4000" b="1" dirty="0">
              <a:latin typeface="+mj-lt"/>
              <a:ea typeface="맑은 고딕" pitchFamily="50" charset="-127"/>
            </a:endParaRPr>
          </a:p>
          <a:p>
            <a:pPr marL="0" indent="0">
              <a:lnSpc>
                <a:spcPct val="150000"/>
              </a:lnSpc>
              <a:spcBef>
                <a:spcPts val="0"/>
              </a:spcBef>
              <a:buNone/>
            </a:pPr>
            <a:r>
              <a:rPr lang="en-US" altLang="ja-JP" sz="4000" b="1" dirty="0" smtClean="0">
                <a:latin typeface="+mj-lt"/>
                <a:ea typeface="맑은 고딕" pitchFamily="50" charset="-127"/>
              </a:rPr>
              <a:t>  </a:t>
            </a:r>
            <a:r>
              <a:rPr lang="en-US" altLang="ja-JP" sz="4000" b="1" dirty="0" smtClean="0">
                <a:latin typeface="+mj-lt"/>
                <a:ea typeface="굴림"/>
              </a:rPr>
              <a:t>∙ </a:t>
            </a:r>
            <a:r>
              <a:rPr lang="en-US" altLang="ko-KR" sz="4000" b="1" dirty="0" smtClean="0">
                <a:latin typeface="+mj-lt"/>
                <a:ea typeface="맑은 고딕" pitchFamily="50" charset="-127"/>
              </a:rPr>
              <a:t>Follower</a:t>
            </a:r>
            <a:endParaRPr lang="en-US" altLang="ja-JP" sz="4000" b="1" dirty="0">
              <a:latin typeface="+mj-lt"/>
              <a:ea typeface="맑은 고딕" pitchFamily="50" charset="-127"/>
            </a:endParaRPr>
          </a:p>
          <a:p>
            <a:pPr marL="0" indent="0">
              <a:lnSpc>
                <a:spcPct val="150000"/>
              </a:lnSpc>
              <a:spcBef>
                <a:spcPts val="0"/>
              </a:spcBef>
              <a:buNone/>
            </a:pPr>
            <a:r>
              <a:rPr lang="en-US" altLang="ja-JP" sz="4000" b="1" dirty="0" smtClean="0">
                <a:latin typeface="+mj-lt"/>
                <a:ea typeface="맑은 고딕" pitchFamily="50" charset="-127"/>
              </a:rPr>
              <a:t>  </a:t>
            </a:r>
            <a:r>
              <a:rPr lang="en-US" altLang="ja-JP" sz="4000" b="1" dirty="0" smtClean="0">
                <a:latin typeface="+mj-lt"/>
                <a:ea typeface="굴림"/>
              </a:rPr>
              <a:t>∙ </a:t>
            </a:r>
            <a:r>
              <a:rPr lang="en-US" altLang="ko-KR" sz="4000" b="1" dirty="0" smtClean="0">
                <a:latin typeface="+mj-lt"/>
                <a:ea typeface="맑은 고딕" pitchFamily="50" charset="-127"/>
              </a:rPr>
              <a:t>Leader</a:t>
            </a:r>
            <a:endParaRPr lang="en-US" altLang="ko-KR" sz="4000" b="1" dirty="0">
              <a:latin typeface="+mj-lt"/>
              <a:ea typeface="맑은 고딕" pitchFamily="50" charset="-127"/>
            </a:endParaRPr>
          </a:p>
        </p:txBody>
      </p:sp>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830" y="3429000"/>
            <a:ext cx="3755968" cy="2606601"/>
          </a:xfrm>
          <a:prstGeom prst="rect">
            <a:avLst/>
          </a:prstGeom>
          <a:effectLst>
            <a:softEdge rad="127000"/>
          </a:effectLst>
        </p:spPr>
      </p:pic>
    </p:spTree>
    <p:extLst>
      <p:ext uri="{BB962C8B-B14F-4D97-AF65-F5344CB8AC3E}">
        <p14:creationId xmlns:p14="http://schemas.microsoft.com/office/powerpoint/2010/main" val="2912092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p:cNvSpPr/>
          <p:nvPr/>
        </p:nvSpPr>
        <p:spPr>
          <a:xfrm>
            <a:off x="-19188" y="0"/>
            <a:ext cx="9163188" cy="6165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2"/>
          <p:cNvSpPr>
            <a:spLocks noGrp="1"/>
          </p:cNvSpPr>
          <p:nvPr>
            <p:ph type="title"/>
          </p:nvPr>
        </p:nvSpPr>
        <p:spPr>
          <a:xfrm>
            <a:off x="518864" y="116632"/>
            <a:ext cx="8157592" cy="936104"/>
          </a:xfrm>
          <a:solidFill>
            <a:schemeClr val="bg1">
              <a:alpha val="57000"/>
            </a:schemeClr>
          </a:solidFill>
        </p:spPr>
        <p:txBody>
          <a:bodyPr/>
          <a:lstStyle/>
          <a:p>
            <a:r>
              <a:rPr lang="en-US" altLang="ko-KR" b="1" dirty="0" smtClean="0">
                <a:latin typeface="Bodoni MT" pitchFamily="18" charset="0"/>
              </a:rPr>
              <a:t>Partner</a:t>
            </a:r>
            <a:endParaRPr lang="ko-KR" altLang="en-US" b="1" dirty="0">
              <a:latin typeface="Bodoni MT" pitchFamily="18" charset="0"/>
            </a:endParaRPr>
          </a:p>
        </p:txBody>
      </p:sp>
      <p:sp>
        <p:nvSpPr>
          <p:cNvPr id="2" name="내용 개체 틀 1"/>
          <p:cNvSpPr>
            <a:spLocks noGrp="1"/>
          </p:cNvSpPr>
          <p:nvPr>
            <p:ph idx="1"/>
          </p:nvPr>
        </p:nvSpPr>
        <p:spPr>
          <a:xfrm>
            <a:off x="457200" y="1340768"/>
            <a:ext cx="8229600" cy="4824536"/>
          </a:xfrm>
        </p:spPr>
        <p:txBody>
          <a:bodyPr>
            <a:noAutofit/>
          </a:bodyPr>
          <a:lstStyle/>
          <a:p>
            <a:pPr marL="180975" indent="-180975" algn="just">
              <a:lnSpc>
                <a:spcPct val="120000"/>
              </a:lnSpc>
            </a:pPr>
            <a:r>
              <a:rPr lang="en-US" altLang="ko-KR" sz="2400" b="1" dirty="0" smtClean="0">
                <a:latin typeface="맑은 고딕" pitchFamily="50" charset="-127"/>
                <a:ea typeface="맑은 고딕" pitchFamily="50" charset="-127"/>
              </a:rPr>
              <a:t>In their relationship as a couple, the pastor is in the subject position and the wife (spouse) is in the object position. </a:t>
            </a:r>
          </a:p>
          <a:p>
            <a:pPr marL="180975" indent="-180975">
              <a:lnSpc>
                <a:spcPct val="120000"/>
              </a:lnSpc>
            </a:pPr>
            <a:r>
              <a:rPr lang="en-US" altLang="ko-KR" sz="2400" b="1" dirty="0" smtClean="0">
                <a:latin typeface="맑은 고딕" pitchFamily="50" charset="-127"/>
                <a:ea typeface="맑은 고딕" pitchFamily="50" charset="-127"/>
              </a:rPr>
              <a:t>The wife must fulfill the role of an object partner.</a:t>
            </a:r>
            <a:endParaRPr lang="en-US" altLang="ko-KR" sz="2400" dirty="0" smtClean="0"/>
          </a:p>
        </p:txBody>
      </p:sp>
      <p:grpSp>
        <p:nvGrpSpPr>
          <p:cNvPr id="6" name="그룹 5"/>
          <p:cNvGrpSpPr/>
          <p:nvPr/>
        </p:nvGrpSpPr>
        <p:grpSpPr>
          <a:xfrm>
            <a:off x="646432" y="3590057"/>
            <a:ext cx="2520040" cy="648072"/>
            <a:chOff x="7164288" y="188640"/>
            <a:chExt cx="1872208" cy="490017"/>
          </a:xfrm>
        </p:grpSpPr>
        <p:pic>
          <p:nvPicPr>
            <p:cNvPr id="7"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8"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Public Partner</a:t>
              </a:r>
              <a:endParaRPr kumimoji="0" lang="ko-KR" altLang="en-US" sz="1600" b="1" dirty="0">
                <a:latin typeface="맑은 고딕" pitchFamily="50" charset="-127"/>
                <a:ea typeface="맑은 고딕" pitchFamily="50" charset="-127"/>
              </a:endParaRPr>
            </a:p>
          </p:txBody>
        </p:sp>
      </p:grpSp>
      <p:grpSp>
        <p:nvGrpSpPr>
          <p:cNvPr id="9" name="그룹 8"/>
          <p:cNvGrpSpPr/>
          <p:nvPr/>
        </p:nvGrpSpPr>
        <p:grpSpPr>
          <a:xfrm>
            <a:off x="646432" y="4310137"/>
            <a:ext cx="2520040" cy="648072"/>
            <a:chOff x="7164288" y="188640"/>
            <a:chExt cx="1872208" cy="490017"/>
          </a:xfrm>
        </p:grpSpPr>
        <p:pic>
          <p:nvPicPr>
            <p:cNvPr id="10"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11"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External Partner </a:t>
              </a:r>
              <a:endParaRPr kumimoji="0" lang="ko-KR" altLang="en-US" sz="1600" b="1" dirty="0">
                <a:latin typeface="맑은 고딕" pitchFamily="50" charset="-127"/>
                <a:ea typeface="맑은 고딕" pitchFamily="50" charset="-127"/>
              </a:endParaRPr>
            </a:p>
          </p:txBody>
        </p:sp>
      </p:grpSp>
      <p:grpSp>
        <p:nvGrpSpPr>
          <p:cNvPr id="12" name="그룹 6"/>
          <p:cNvGrpSpPr/>
          <p:nvPr/>
        </p:nvGrpSpPr>
        <p:grpSpPr>
          <a:xfrm>
            <a:off x="646432" y="5030217"/>
            <a:ext cx="2520040" cy="648072"/>
            <a:chOff x="7164288" y="188640"/>
            <a:chExt cx="1872208" cy="490017"/>
          </a:xfrm>
        </p:grpSpPr>
        <p:pic>
          <p:nvPicPr>
            <p:cNvPr id="13"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14"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Prayer (Devotion) Partner</a:t>
              </a:r>
              <a:endParaRPr kumimoji="0" lang="ko-KR" altLang="en-US" sz="1600" b="1" dirty="0">
                <a:latin typeface="맑은 고딕" pitchFamily="50" charset="-127"/>
                <a:ea typeface="맑은 고딕" pitchFamily="50" charset="-127"/>
              </a:endParaRPr>
            </a:p>
          </p:txBody>
        </p:sp>
      </p:grpSp>
      <p:grpSp>
        <p:nvGrpSpPr>
          <p:cNvPr id="15" name="그룹 6"/>
          <p:cNvGrpSpPr/>
          <p:nvPr/>
        </p:nvGrpSpPr>
        <p:grpSpPr>
          <a:xfrm>
            <a:off x="3274844" y="3590057"/>
            <a:ext cx="2520040" cy="648072"/>
            <a:chOff x="7164288" y="188640"/>
            <a:chExt cx="1872208" cy="490017"/>
          </a:xfrm>
        </p:grpSpPr>
        <p:pic>
          <p:nvPicPr>
            <p:cNvPr id="16"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17"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Preparation Partner</a:t>
              </a:r>
              <a:endParaRPr kumimoji="0" lang="ko-KR" altLang="en-US" sz="1600" b="1" dirty="0">
                <a:latin typeface="맑은 고딕" pitchFamily="50" charset="-127"/>
                <a:ea typeface="맑은 고딕" pitchFamily="50" charset="-127"/>
              </a:endParaRPr>
            </a:p>
          </p:txBody>
        </p:sp>
      </p:grpSp>
      <p:grpSp>
        <p:nvGrpSpPr>
          <p:cNvPr id="18" name="그룹 6"/>
          <p:cNvGrpSpPr/>
          <p:nvPr/>
        </p:nvGrpSpPr>
        <p:grpSpPr>
          <a:xfrm>
            <a:off x="3274844" y="4310137"/>
            <a:ext cx="2520040" cy="648072"/>
            <a:chOff x="7164288" y="188640"/>
            <a:chExt cx="1872208" cy="490017"/>
          </a:xfrm>
        </p:grpSpPr>
        <p:pic>
          <p:nvPicPr>
            <p:cNvPr id="19"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20"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Complementing Partner</a:t>
              </a:r>
              <a:endParaRPr kumimoji="0" lang="ko-KR" altLang="en-US" sz="1600" b="1" dirty="0">
                <a:latin typeface="맑은 고딕" pitchFamily="50" charset="-127"/>
                <a:ea typeface="맑은 고딕" pitchFamily="50" charset="-127"/>
              </a:endParaRPr>
            </a:p>
          </p:txBody>
        </p:sp>
      </p:grpSp>
      <p:grpSp>
        <p:nvGrpSpPr>
          <p:cNvPr id="21" name="그룹 6"/>
          <p:cNvGrpSpPr/>
          <p:nvPr/>
        </p:nvGrpSpPr>
        <p:grpSpPr>
          <a:xfrm>
            <a:off x="3301668" y="5030217"/>
            <a:ext cx="2520040" cy="648072"/>
            <a:chOff x="7164288" y="188640"/>
            <a:chExt cx="1872208" cy="490017"/>
          </a:xfrm>
        </p:grpSpPr>
        <p:pic>
          <p:nvPicPr>
            <p:cNvPr id="22"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23"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Discussion Partner</a:t>
              </a:r>
              <a:endParaRPr kumimoji="0" lang="ko-KR" altLang="en-US" sz="1600" b="1" dirty="0">
                <a:latin typeface="맑은 고딕" pitchFamily="50" charset="-127"/>
                <a:ea typeface="맑은 고딕" pitchFamily="50" charset="-127"/>
              </a:endParaRPr>
            </a:p>
          </p:txBody>
        </p:sp>
      </p:grpSp>
      <p:grpSp>
        <p:nvGrpSpPr>
          <p:cNvPr id="24" name="그룹 6"/>
          <p:cNvGrpSpPr/>
          <p:nvPr/>
        </p:nvGrpSpPr>
        <p:grpSpPr>
          <a:xfrm>
            <a:off x="6047032" y="3564674"/>
            <a:ext cx="2520040" cy="648072"/>
            <a:chOff x="7164288" y="188640"/>
            <a:chExt cx="1872208" cy="490017"/>
          </a:xfrm>
        </p:grpSpPr>
        <p:pic>
          <p:nvPicPr>
            <p:cNvPr id="25"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26"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Complimenting Partner</a:t>
              </a:r>
              <a:endParaRPr kumimoji="0" lang="ko-KR" altLang="en-US" sz="1600" b="1" dirty="0">
                <a:latin typeface="맑은 고딕" pitchFamily="50" charset="-127"/>
                <a:ea typeface="맑은 고딕" pitchFamily="50" charset="-127"/>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374848" y="116632"/>
            <a:ext cx="8445624" cy="936104"/>
          </a:xfrm>
          <a:solidFill>
            <a:schemeClr val="bg1">
              <a:alpha val="62000"/>
            </a:schemeClr>
          </a:solidFill>
        </p:spPr>
        <p:txBody>
          <a:bodyPr/>
          <a:lstStyle/>
          <a:p>
            <a:r>
              <a:rPr lang="en-US" altLang="ko-KR" dirty="0" smtClean="0">
                <a:latin typeface="Bodoni MT" pitchFamily="18" charset="0"/>
              </a:rPr>
              <a:t>(1) Public Partner</a:t>
            </a:r>
            <a:endParaRPr lang="ko-KR" altLang="en-US" dirty="0">
              <a:latin typeface="Bodoni MT" pitchFamily="18" charset="0"/>
            </a:endParaRPr>
          </a:p>
        </p:txBody>
      </p:sp>
      <p:sp>
        <p:nvSpPr>
          <p:cNvPr id="2" name="내용 개체 틀 1"/>
          <p:cNvSpPr>
            <a:spLocks noGrp="1"/>
          </p:cNvSpPr>
          <p:nvPr>
            <p:ph idx="1"/>
          </p:nvPr>
        </p:nvSpPr>
        <p:spPr>
          <a:xfrm>
            <a:off x="457200" y="1340768"/>
            <a:ext cx="8229600" cy="4824536"/>
          </a:xfrm>
        </p:spPr>
        <p:txBody>
          <a:bodyPr>
            <a:noAutofit/>
          </a:bodyPr>
          <a:lstStyle/>
          <a:p>
            <a:pPr marL="180975" indent="-180975" algn="just">
              <a:lnSpc>
                <a:spcPct val="120000"/>
              </a:lnSpc>
            </a:pPr>
            <a:r>
              <a:rPr lang="en-US" altLang="ko-KR" sz="2000" b="1" dirty="0" smtClean="0">
                <a:solidFill>
                  <a:srgbClr val="FF0000"/>
                </a:solidFill>
                <a:latin typeface="맑은 고딕" pitchFamily="50" charset="-127"/>
                <a:ea typeface="맑은 고딕" pitchFamily="50" charset="-127"/>
              </a:rPr>
              <a:t>Concept</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The pastor and his wife are both public figures.</a:t>
            </a:r>
          </a:p>
          <a:p>
            <a:pPr marL="180975" indent="-180975" algn="just">
              <a:lnSpc>
                <a:spcPct val="120000"/>
              </a:lnSpc>
            </a:pPr>
            <a:r>
              <a:rPr lang="en-US" altLang="ko-KR" sz="2000" b="1" dirty="0" smtClean="0">
                <a:solidFill>
                  <a:srgbClr val="FF0000"/>
                </a:solidFill>
                <a:latin typeface="맑은 고딕" pitchFamily="50" charset="-127"/>
                <a:ea typeface="맑은 고딕" pitchFamily="50" charset="-127"/>
              </a:rPr>
              <a:t>Characteristic</a:t>
            </a:r>
            <a:endParaRPr lang="en-US" altLang="ko-KR" sz="2000" b="1" dirty="0">
              <a:solidFill>
                <a:srgbClr val="FF0000"/>
              </a:solidFill>
              <a:latin typeface="맑은 고딕" pitchFamily="50" charset="-127"/>
              <a:ea typeface="맑은 고딕" pitchFamily="50" charset="-127"/>
            </a:endParaRP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The wife attends the pastor publicly.</a:t>
            </a:r>
            <a:r>
              <a:rPr lang="ko-KR" altLang="en-US" sz="2000" b="1" dirty="0" smtClean="0">
                <a:latin typeface="맑은 고딕" pitchFamily="50" charset="-127"/>
                <a:ea typeface="맑은 고딕" pitchFamily="50" charset="-127"/>
              </a:rPr>
              <a:t> </a:t>
            </a:r>
            <a:endParaRPr lang="en-US" altLang="ko-KR" sz="2000" b="1" dirty="0" smtClean="0">
              <a:latin typeface="맑은 고딕" pitchFamily="50" charset="-127"/>
              <a:ea typeface="맑은 고딕" pitchFamily="50" charset="-127"/>
            </a:endParaRPr>
          </a:p>
          <a:p>
            <a:pPr marL="180975" indent="-180975" algn="just">
              <a:lnSpc>
                <a:spcPct val="120000"/>
              </a:lnSpc>
            </a:pPr>
            <a:r>
              <a:rPr lang="en-US" altLang="ko-KR" sz="2000" b="1" dirty="0" smtClean="0">
                <a:solidFill>
                  <a:srgbClr val="FF0000"/>
                </a:solidFill>
                <a:latin typeface="맑은 고딕" pitchFamily="50" charset="-127"/>
                <a:ea typeface="맑은 고딕" pitchFamily="50" charset="-127"/>
              </a:rPr>
              <a:t>Examples</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Attending the pastor in his ministry.</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Recognizing the husband’s public </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position.</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Bringing the husband out to public </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activities.</a:t>
            </a:r>
          </a:p>
          <a:p>
            <a:pPr>
              <a:buNone/>
            </a:pPr>
            <a:endParaRPr lang="en-US" altLang="ko-KR" sz="2000" dirty="0" smtClean="0"/>
          </a:p>
        </p:txBody>
      </p:sp>
      <p:pic>
        <p:nvPicPr>
          <p:cNvPr id="13314" name="Picture 2" descr="C:\Documents and Settings\윤도영\바탕 화면\research\4. 세계협회장 역량강화교육\사모리더십\사진\40.jpg"/>
          <p:cNvPicPr>
            <a:picLocks noChangeAspect="1" noChangeArrowheads="1"/>
          </p:cNvPicPr>
          <p:nvPr/>
        </p:nvPicPr>
        <p:blipFill>
          <a:blip r:embed="rId2" cstate="print"/>
          <a:srcRect/>
          <a:stretch>
            <a:fillRect/>
          </a:stretch>
        </p:blipFill>
        <p:spPr bwMode="auto">
          <a:xfrm>
            <a:off x="5124739" y="3284984"/>
            <a:ext cx="3695733" cy="2771800"/>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299034" y="116632"/>
            <a:ext cx="8445624" cy="936104"/>
          </a:xfrm>
          <a:solidFill>
            <a:schemeClr val="bg1">
              <a:alpha val="62000"/>
            </a:schemeClr>
          </a:solidFill>
        </p:spPr>
        <p:txBody>
          <a:bodyPr>
            <a:normAutofit/>
          </a:bodyPr>
          <a:lstStyle/>
          <a:p>
            <a:r>
              <a:rPr lang="en-US" altLang="ko-KR" dirty="0" smtClean="0">
                <a:latin typeface="Bodoni MT" pitchFamily="18" charset="0"/>
              </a:rPr>
              <a:t>(2) External Partner</a:t>
            </a:r>
            <a:endParaRPr lang="ko-KR" altLang="en-US" dirty="0">
              <a:latin typeface="Bodoni MT" pitchFamily="18" charset="0"/>
            </a:endParaRPr>
          </a:p>
        </p:txBody>
      </p:sp>
      <p:sp>
        <p:nvSpPr>
          <p:cNvPr id="2" name="내용 개체 틀 1"/>
          <p:cNvSpPr>
            <a:spLocks noGrp="1"/>
          </p:cNvSpPr>
          <p:nvPr>
            <p:ph idx="1"/>
          </p:nvPr>
        </p:nvSpPr>
        <p:spPr>
          <a:xfrm>
            <a:off x="483861" y="1189989"/>
            <a:ext cx="8229600" cy="4824536"/>
          </a:xfrm>
        </p:spPr>
        <p:txBody>
          <a:bodyPr>
            <a:noAutofit/>
          </a:bodyPr>
          <a:lstStyle/>
          <a:p>
            <a:pPr marL="180975" indent="-180975" algn="just">
              <a:lnSpc>
                <a:spcPct val="120000"/>
              </a:lnSpc>
            </a:pPr>
            <a:r>
              <a:rPr lang="en-US" altLang="ko-KR" sz="20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The wife takes responsibility for other matters so the pastor can</a:t>
            </a:r>
            <a:br>
              <a:rPr lang="en-US" altLang="ko-KR" sz="2000" b="1" dirty="0" smtClean="0">
                <a:latin typeface="맑은 고딕" pitchFamily="50" charset="-127"/>
                <a:ea typeface="맑은 고딕" pitchFamily="50" charset="-127"/>
              </a:rPr>
            </a:br>
            <a:r>
              <a:rPr lang="en-US" altLang="ko-KR" sz="2000" b="1" dirty="0" smtClean="0">
                <a:latin typeface="맑은 고딕" pitchFamily="50" charset="-127"/>
                <a:ea typeface="맑은 고딕" pitchFamily="50" charset="-127"/>
              </a:rPr>
              <a:t>  concentrate on his ministry.</a:t>
            </a:r>
            <a:endParaRPr lang="en-US" altLang="ko-KR" sz="2000" b="1" dirty="0" smtClean="0">
              <a:solidFill>
                <a:srgbClr val="FF0000"/>
              </a:solidFill>
              <a:latin typeface="맑은 고딕" pitchFamily="50" charset="-127"/>
              <a:ea typeface="맑은 고딕" pitchFamily="50" charset="-127"/>
            </a:endParaRPr>
          </a:p>
          <a:p>
            <a:pPr marL="180975" indent="-180975" algn="just">
              <a:lnSpc>
                <a:spcPct val="120000"/>
              </a:lnSpc>
            </a:pPr>
            <a:r>
              <a:rPr lang="en-US" altLang="ko-KR" sz="2000" b="1" dirty="0" smtClean="0">
                <a:solidFill>
                  <a:srgbClr val="FF0000"/>
                </a:solidFill>
                <a:latin typeface="맑은 고딕" pitchFamily="50" charset="-127"/>
                <a:ea typeface="맑은 고딕" pitchFamily="50" charset="-127"/>
              </a:rPr>
              <a:t>Characteristics</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Coordinates the pastor’s external appearance. </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Takes care of the family education and</a:t>
            </a:r>
          </a:p>
          <a:p>
            <a:pPr marL="0" indent="0" algn="just">
              <a:lnSpc>
                <a:spcPct val="120000"/>
              </a:lnSpc>
              <a:buNone/>
            </a:pPr>
            <a:r>
              <a:rPr lang="en-US" altLang="ko-KR" sz="2000" b="1" dirty="0" smtClean="0">
                <a:latin typeface="맑은 고딕" pitchFamily="50" charset="-127"/>
                <a:ea typeface="맑은 고딕" pitchFamily="50" charset="-127"/>
              </a:rPr>
              <a:t>    finances on her own.</a:t>
            </a:r>
          </a:p>
          <a:p>
            <a:pPr marL="180975" indent="-180975" algn="just">
              <a:lnSpc>
                <a:spcPct val="120000"/>
              </a:lnSpc>
            </a:pPr>
            <a:r>
              <a:rPr lang="en-US" altLang="ko-KR" sz="2000" b="1" dirty="0" smtClean="0">
                <a:solidFill>
                  <a:srgbClr val="FF0000"/>
                </a:solidFill>
                <a:latin typeface="맑은 고딕" pitchFamily="50" charset="-127"/>
                <a:ea typeface="맑은 고딕" pitchFamily="50" charset="-127"/>
              </a:rPr>
              <a:t>Examples</a:t>
            </a:r>
            <a:endParaRPr lang="en-US" altLang="ko-KR" sz="2000" b="1" dirty="0">
              <a:solidFill>
                <a:srgbClr val="FF0000"/>
              </a:solidFill>
              <a:latin typeface="맑은 고딕" pitchFamily="50" charset="-127"/>
              <a:ea typeface="맑은 고딕" pitchFamily="50" charset="-127"/>
            </a:endParaRPr>
          </a:p>
          <a:p>
            <a:pPr marL="0" indent="0">
              <a:lnSpc>
                <a:spcPct val="120000"/>
              </a:lnSpc>
              <a:buNone/>
            </a:pPr>
            <a:r>
              <a:rPr lang="en-US" altLang="ko-KR" sz="2000" b="1" dirty="0" smtClean="0">
                <a:latin typeface="맑은 고딕" pitchFamily="50" charset="-127"/>
                <a:ea typeface="맑은 고딕" pitchFamily="50" charset="-127"/>
              </a:rPr>
              <a:t> Coordinating clothing to increase </a:t>
            </a:r>
          </a:p>
          <a:p>
            <a:pPr marL="0" indent="0">
              <a:lnSpc>
                <a:spcPct val="120000"/>
              </a:lnSpc>
              <a:buNone/>
            </a:pPr>
            <a:r>
              <a:rPr lang="en-US" altLang="ko-KR" sz="2000" b="1" dirty="0" smtClean="0">
                <a:latin typeface="맑은 고딕" pitchFamily="50" charset="-127"/>
                <a:ea typeface="맑은 고딕" pitchFamily="50" charset="-127"/>
              </a:rPr>
              <a:t>   positive feelings and trust from others.</a:t>
            </a:r>
          </a:p>
          <a:p>
            <a:pPr marL="0" indent="0">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Taking responsibility for family education and </a:t>
            </a:r>
            <a:br>
              <a:rPr lang="en-US" altLang="ko-KR" sz="2000" b="1" dirty="0" smtClean="0">
                <a:latin typeface="맑은 고딕" pitchFamily="50" charset="-127"/>
                <a:ea typeface="맑은 고딕" pitchFamily="50" charset="-127"/>
              </a:rPr>
            </a:br>
            <a:r>
              <a:rPr lang="en-US" altLang="ko-KR" sz="2000" b="1" dirty="0" smtClean="0">
                <a:latin typeface="맑은 고딕" pitchFamily="50" charset="-127"/>
                <a:ea typeface="맑은 고딕" pitchFamily="50" charset="-127"/>
              </a:rPr>
              <a:t>  financial problems so the pastor can concentrate on his ministry.</a:t>
            </a:r>
            <a:br>
              <a:rPr lang="en-US" altLang="ko-KR" sz="2000" b="1" dirty="0" smtClean="0">
                <a:latin typeface="맑은 고딕" pitchFamily="50" charset="-127"/>
                <a:ea typeface="맑은 고딕" pitchFamily="50" charset="-127"/>
              </a:rPr>
            </a:br>
            <a:endParaRPr lang="en-US" altLang="ko-KR" sz="2000" dirty="0" smtClean="0"/>
          </a:p>
        </p:txBody>
      </p:sp>
      <p:pic>
        <p:nvPicPr>
          <p:cNvPr id="6" name="그림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6763742" y="2276872"/>
            <a:ext cx="1980916" cy="3521629"/>
          </a:xfrm>
          <a:prstGeom prst="rect">
            <a:avLst/>
          </a:prstGeom>
          <a:effectLst>
            <a:softEdge rad="1270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085584" cy="936104"/>
          </a:xfrm>
          <a:solidFill>
            <a:schemeClr val="bg1">
              <a:alpha val="58000"/>
            </a:schemeClr>
          </a:solidFill>
        </p:spPr>
        <p:txBody>
          <a:bodyPr>
            <a:normAutofit/>
          </a:bodyPr>
          <a:lstStyle/>
          <a:p>
            <a:r>
              <a:rPr lang="en-US" altLang="ko-KR" dirty="0" smtClean="0">
                <a:latin typeface="Bodoni MT" pitchFamily="18" charset="0"/>
              </a:rPr>
              <a:t>(3) </a:t>
            </a:r>
            <a:r>
              <a:rPr lang="en-US" altLang="ko-KR" dirty="0" smtClean="0">
                <a:latin typeface="Bodoni MT" pitchFamily="18" charset="0"/>
              </a:rPr>
              <a:t>Prayer Partner</a:t>
            </a:r>
            <a:endParaRPr lang="ko-KR" altLang="en-US" dirty="0">
              <a:latin typeface="Bodoni MT" pitchFamily="18" charset="0"/>
            </a:endParaRPr>
          </a:p>
        </p:txBody>
      </p:sp>
      <p:sp>
        <p:nvSpPr>
          <p:cNvPr id="2" name="내용 개체 틀 1"/>
          <p:cNvSpPr>
            <a:spLocks noGrp="1"/>
          </p:cNvSpPr>
          <p:nvPr>
            <p:ph idx="1"/>
          </p:nvPr>
        </p:nvSpPr>
        <p:spPr>
          <a:xfrm>
            <a:off x="457199" y="1196752"/>
            <a:ext cx="5842993" cy="4968552"/>
          </a:xfrm>
        </p:spPr>
        <p:txBody>
          <a:bodyPr>
            <a:noAutofit/>
          </a:bodyPr>
          <a:lstStyle/>
          <a:p>
            <a:pPr marL="180975" indent="-180975" algn="just">
              <a:lnSpc>
                <a:spcPct val="120000"/>
              </a:lnSpc>
            </a:pPr>
            <a:r>
              <a:rPr lang="en-US" altLang="ko-KR" sz="2000" b="1" dirty="0">
                <a:solidFill>
                  <a:srgbClr val="FF0000"/>
                </a:solidFill>
                <a:latin typeface="맑은 고딕" pitchFamily="50" charset="-127"/>
                <a:ea typeface="맑은 고딕" pitchFamily="50" charset="-127"/>
              </a:rPr>
              <a:t>Concept</a:t>
            </a:r>
          </a:p>
          <a:p>
            <a:pPr marL="0" indent="0">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Performs devotional activities together for </a:t>
            </a:r>
            <a:br>
              <a:rPr lang="en-US" altLang="ko-KR" sz="2000" b="1" dirty="0" smtClean="0">
                <a:latin typeface="맑은 고딕" pitchFamily="50" charset="-127"/>
                <a:ea typeface="맑은 고딕" pitchFamily="50" charset="-127"/>
              </a:rPr>
            </a:br>
            <a:r>
              <a:rPr lang="en-US" altLang="ko-KR" sz="2000" b="1" dirty="0" smtClean="0">
                <a:latin typeface="맑은 고딕" pitchFamily="50" charset="-127"/>
                <a:ea typeface="맑은 고딕" pitchFamily="50" charset="-127"/>
              </a:rPr>
              <a:t>    the sake of the ministry.</a:t>
            </a:r>
          </a:p>
          <a:p>
            <a:pPr marL="180975" indent="-180975">
              <a:lnSpc>
                <a:spcPct val="120000"/>
              </a:lnSpc>
            </a:pPr>
            <a:r>
              <a:rPr lang="en-US" altLang="ko-KR" sz="2000" b="1" dirty="0" smtClean="0">
                <a:solidFill>
                  <a:srgbClr val="FF0000"/>
                </a:solidFill>
                <a:latin typeface="맑은 고딕" pitchFamily="50" charset="-127"/>
                <a:ea typeface="맑은 고딕" pitchFamily="50" charset="-127"/>
              </a:rPr>
              <a:t>Characteristics</a:t>
            </a:r>
            <a:br>
              <a:rPr lang="en-US" altLang="ko-KR" sz="2000" b="1" dirty="0" smtClean="0">
                <a:solidFill>
                  <a:srgbClr val="FF0000"/>
                </a:solidFill>
                <a:latin typeface="맑은 고딕" pitchFamily="50" charset="-127"/>
                <a:ea typeface="맑은 고딕" pitchFamily="50" charset="-127"/>
              </a:rPr>
            </a:br>
            <a:r>
              <a:rPr lang="en-US" altLang="ko-KR" sz="2000" b="1" dirty="0" smtClean="0">
                <a:latin typeface="맑은 고딕" pitchFamily="50" charset="-127"/>
                <a:ea typeface="맑은 고딕" pitchFamily="50" charset="-127"/>
              </a:rPr>
              <a:t>Always offers prayer (devotion)</a:t>
            </a:r>
            <a:br>
              <a:rPr lang="en-US" altLang="ko-KR" sz="2000" b="1" dirty="0" smtClean="0">
                <a:latin typeface="맑은 고딕" pitchFamily="50" charset="-127"/>
                <a:ea typeface="맑은 고딕" pitchFamily="50" charset="-127"/>
              </a:rPr>
            </a:br>
            <a:r>
              <a:rPr lang="en-US" altLang="ko-KR" sz="2000" b="1" dirty="0" smtClean="0">
                <a:latin typeface="맑은 고딕" pitchFamily="50" charset="-127"/>
                <a:ea typeface="맑은 고딕" pitchFamily="50" charset="-127"/>
              </a:rPr>
              <a:t>  together as a couple.</a:t>
            </a:r>
          </a:p>
          <a:p>
            <a:pPr marL="0" indent="0">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Performs devotions when the pastor is busy. </a:t>
            </a:r>
            <a:br>
              <a:rPr lang="en-US" altLang="ko-KR" sz="2000" b="1" dirty="0" smtClean="0">
                <a:latin typeface="맑은 고딕" pitchFamily="50" charset="-127"/>
                <a:ea typeface="맑은 고딕" pitchFamily="50" charset="-127"/>
              </a:rPr>
            </a:b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Creates and checks the spiritual atmosphere. </a:t>
            </a:r>
          </a:p>
          <a:p>
            <a:pPr marL="180975" indent="-180975" algn="just">
              <a:lnSpc>
                <a:spcPct val="120000"/>
              </a:lnSpc>
            </a:pPr>
            <a:r>
              <a:rPr lang="en-US" altLang="ko-KR" sz="2000" b="1" dirty="0" smtClean="0">
                <a:solidFill>
                  <a:srgbClr val="FF0000"/>
                </a:solidFill>
                <a:latin typeface="맑은 고딕" pitchFamily="50" charset="-127"/>
                <a:ea typeface="맑은 고딕" pitchFamily="50" charset="-127"/>
              </a:rPr>
              <a:t>Examples</a:t>
            </a:r>
          </a:p>
          <a:p>
            <a:pPr marL="180975" indent="-180975"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a:t>
            </a:r>
            <a:r>
              <a:rPr lang="en-US" altLang="ko-KR" sz="2000" b="1" dirty="0" err="1" smtClean="0">
                <a:latin typeface="맑은 고딕" pitchFamily="50" charset="-127"/>
                <a:ea typeface="맑은 고딕" pitchFamily="50" charset="-127"/>
              </a:rPr>
              <a:t>Zipporah</a:t>
            </a:r>
            <a:r>
              <a:rPr lang="en-US" altLang="ko-KR" sz="2000" b="1" dirty="0" smtClean="0">
                <a:latin typeface="맑은 고딕" pitchFamily="50" charset="-127"/>
                <a:ea typeface="맑은 고딕" pitchFamily="50" charset="-127"/>
              </a:rPr>
              <a:t> in the Bible. </a:t>
            </a:r>
          </a:p>
          <a:p>
            <a:pPr marL="180975" indent="-180975">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Result of devotion: </a:t>
            </a:r>
            <a:br>
              <a:rPr lang="en-US" altLang="ko-KR" sz="2000" b="1" dirty="0" smtClean="0">
                <a:latin typeface="맑은 고딕" pitchFamily="50" charset="-127"/>
                <a:ea typeface="맑은 고딕" pitchFamily="50" charset="-127"/>
              </a:rPr>
            </a:br>
            <a:r>
              <a:rPr lang="en-US" altLang="ko-KR" sz="2000" b="1" dirty="0" smtClean="0">
                <a:latin typeface="맑은 고딕" pitchFamily="50" charset="-127"/>
                <a:ea typeface="맑은 고딕" pitchFamily="50" charset="-127"/>
              </a:rPr>
              <a:t>   Conceiving a child after 10</a:t>
            </a:r>
            <a:r>
              <a:rPr lang="ko-KR" altLang="en-US"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years.</a:t>
            </a:r>
          </a:p>
          <a:p>
            <a:pPr marL="180975" indent="-180975">
              <a:lnSpc>
                <a:spcPct val="120000"/>
              </a:lnSpc>
              <a:buNone/>
            </a:pPr>
            <a:endParaRPr lang="en-US" altLang="ko-KR" sz="2000" dirty="0">
              <a:latin typeface="맑은 고딕" pitchFamily="50" charset="-127"/>
              <a:ea typeface="맑은 고딕" pitchFamily="50" charset="-127"/>
            </a:endParaRPr>
          </a:p>
          <a:p>
            <a:pPr marL="180975" indent="-180975" algn="just">
              <a:lnSpc>
                <a:spcPct val="120000"/>
              </a:lnSpc>
            </a:pPr>
            <a:endParaRPr lang="en-US" altLang="ko-KR" sz="2000" b="1" dirty="0" smtClean="0">
              <a:latin typeface="맑은 고딕" pitchFamily="50" charset="-127"/>
              <a:ea typeface="맑은 고딕" pitchFamily="50" charset="-127"/>
            </a:endParaRPr>
          </a:p>
          <a:p>
            <a:pPr>
              <a:buNone/>
            </a:pPr>
            <a:endParaRPr lang="en-US" altLang="ko-KR" sz="2000" dirty="0" smtClean="0"/>
          </a:p>
        </p:txBody>
      </p:sp>
      <p:pic>
        <p:nvPicPr>
          <p:cNvPr id="8" name="Picture 2" descr="C:\Users\Yesun\Downloads\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980728"/>
            <a:ext cx="2880320" cy="216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descr="C:\Users\Yesun\Downloads\임신.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2071923"/>
            <a:ext cx="2103860" cy="4307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349188" y="116632"/>
            <a:ext cx="8445624" cy="936104"/>
          </a:xfrm>
          <a:solidFill>
            <a:schemeClr val="bg1">
              <a:alpha val="53000"/>
            </a:schemeClr>
          </a:solidFill>
        </p:spPr>
        <p:txBody>
          <a:bodyPr>
            <a:normAutofit/>
          </a:bodyPr>
          <a:lstStyle/>
          <a:p>
            <a:r>
              <a:rPr lang="en-US" altLang="ko-KR" dirty="0" smtClean="0">
                <a:latin typeface="Bodoni MT" pitchFamily="18" charset="0"/>
              </a:rPr>
              <a:t>(4) </a:t>
            </a:r>
            <a:r>
              <a:rPr lang="en-US" altLang="ko-KR" dirty="0" smtClean="0">
                <a:latin typeface="Bodoni MT" pitchFamily="18" charset="0"/>
              </a:rPr>
              <a:t>Preparation Partner</a:t>
            </a:r>
            <a:endParaRPr lang="ko-KR" altLang="en-US" dirty="0">
              <a:latin typeface="Bodoni MT" pitchFamily="18" charset="0"/>
            </a:endParaRPr>
          </a:p>
        </p:txBody>
      </p:sp>
      <p:sp>
        <p:nvSpPr>
          <p:cNvPr id="2" name="내용 개체 틀 1"/>
          <p:cNvSpPr>
            <a:spLocks noGrp="1"/>
          </p:cNvSpPr>
          <p:nvPr>
            <p:ph idx="1"/>
          </p:nvPr>
        </p:nvSpPr>
        <p:spPr>
          <a:xfrm>
            <a:off x="351688" y="1268760"/>
            <a:ext cx="8440624" cy="4968552"/>
          </a:xfrm>
        </p:spPr>
        <p:txBody>
          <a:bodyPr>
            <a:noAutofit/>
          </a:bodyPr>
          <a:lstStyle/>
          <a:p>
            <a:pPr marL="180975" indent="-180975" algn="just">
              <a:lnSpc>
                <a:spcPct val="120000"/>
              </a:lnSpc>
            </a:pPr>
            <a:r>
              <a:rPr lang="en-US" altLang="ko-KR" sz="18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The wife takes </a:t>
            </a:r>
            <a:r>
              <a:rPr lang="en-US" altLang="ko-KR" sz="1800" b="1" dirty="0">
                <a:latin typeface="맑은 고딕" pitchFamily="50" charset="-127"/>
                <a:ea typeface="맑은 고딕" pitchFamily="50" charset="-127"/>
              </a:rPr>
              <a:t>responsibility for other matters so the pastor </a:t>
            </a:r>
            <a:r>
              <a:rPr lang="en-US" altLang="ko-KR" sz="1800" b="1" dirty="0" smtClean="0">
                <a:latin typeface="맑은 고딕" pitchFamily="50" charset="-127"/>
                <a:ea typeface="맑은 고딕" pitchFamily="50" charset="-127"/>
              </a:rPr>
              <a:t>can</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  concentrate </a:t>
            </a:r>
            <a:r>
              <a:rPr lang="en-US" altLang="ko-KR" sz="1800" b="1" dirty="0">
                <a:latin typeface="맑은 고딕" pitchFamily="50" charset="-127"/>
                <a:ea typeface="맑은 고딕" pitchFamily="50" charset="-127"/>
              </a:rPr>
              <a:t>on </a:t>
            </a:r>
            <a:r>
              <a:rPr lang="en-US" altLang="ko-KR" sz="1800" b="1" dirty="0" smtClean="0">
                <a:latin typeface="맑은 고딕" pitchFamily="50" charset="-127"/>
                <a:ea typeface="맑은 고딕" pitchFamily="50" charset="-127"/>
              </a:rPr>
              <a:t>his ministry.</a:t>
            </a:r>
            <a:endParaRPr lang="en-US" altLang="ko-KR" sz="1800" dirty="0" smtClean="0">
              <a:latin typeface="맑은 고딕" pitchFamily="50" charset="-127"/>
              <a:ea typeface="맑은 고딕" pitchFamily="50" charset="-127"/>
            </a:endParaRPr>
          </a:p>
          <a:p>
            <a:pPr marL="180975" indent="-180975" algn="just">
              <a:lnSpc>
                <a:spcPct val="120000"/>
              </a:lnSpc>
            </a:pPr>
            <a:r>
              <a:rPr lang="en-US" altLang="ko-KR" sz="1800" b="1" dirty="0" smtClean="0">
                <a:solidFill>
                  <a:srgbClr val="FF0000"/>
                </a:solidFill>
                <a:latin typeface="맑은 고딕" pitchFamily="50" charset="-127"/>
                <a:ea typeface="맑은 고딕" pitchFamily="50" charset="-127"/>
              </a:rPr>
              <a:t>Characteristics</a:t>
            </a:r>
            <a:endParaRPr lang="en-US" altLang="ko-KR" sz="1800" b="1" dirty="0">
              <a:solidFill>
                <a:srgbClr val="FF0000"/>
              </a:solidFill>
              <a:latin typeface="맑은 고딕" pitchFamily="50" charset="-127"/>
              <a:ea typeface="맑은 고딕" pitchFamily="50" charset="-127"/>
            </a:endParaRP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Prepares for the sermon, Sunday service, </a:t>
            </a:r>
          </a:p>
          <a:p>
            <a:pPr marL="180975" indent="-180975">
              <a:lnSpc>
                <a:spcPct val="120000"/>
              </a:lnSpc>
              <a:buNone/>
            </a:pPr>
            <a:r>
              <a:rPr lang="en-US" altLang="ko-KR" sz="1800" b="1" dirty="0" smtClean="0">
                <a:latin typeface="맑은 고딕" pitchFamily="50" charset="-127"/>
                <a:ea typeface="맑은 고딕" pitchFamily="50" charset="-127"/>
              </a:rPr>
              <a:t>    education and events, etc. </a:t>
            </a:r>
            <a:endParaRPr lang="en-US" altLang="ko-KR" sz="1800" b="1" dirty="0">
              <a:latin typeface="맑은 고딕" pitchFamily="50" charset="-127"/>
              <a:ea typeface="맑은 고딕" pitchFamily="50" charset="-127"/>
            </a:endParaRPr>
          </a:p>
          <a:p>
            <a:pPr marL="180975" indent="-180975">
              <a:lnSpc>
                <a:spcPct val="120000"/>
              </a:lnSpc>
              <a:buNone/>
            </a:pPr>
            <a:r>
              <a:rPr lang="en-US" altLang="ko-KR" sz="1800" b="1" dirty="0" smtClean="0">
                <a:latin typeface="맑은 고딕" pitchFamily="50" charset="-127"/>
                <a:ea typeface="맑은 고딕" pitchFamily="50" charset="-127"/>
              </a:rPr>
              <a:t>  Creates the environment to fully prepare for </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ministry activities.</a:t>
            </a:r>
          </a:p>
          <a:p>
            <a:pPr marL="180975" indent="-180975" algn="just">
              <a:lnSpc>
                <a:spcPct val="120000"/>
              </a:lnSpc>
            </a:pPr>
            <a:r>
              <a:rPr lang="en-US" altLang="ko-KR" sz="1800" b="1" dirty="0" smtClean="0">
                <a:solidFill>
                  <a:srgbClr val="FF0000"/>
                </a:solidFill>
                <a:latin typeface="맑은 고딕" pitchFamily="50" charset="-127"/>
                <a:ea typeface="맑은 고딕" pitchFamily="50" charset="-127"/>
              </a:rPr>
              <a:t>Examples</a:t>
            </a: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Being responsible for all external preparations:</a:t>
            </a:r>
          </a:p>
          <a:p>
            <a:pPr marL="180975" indent="-180975" algn="just">
              <a:lnSpc>
                <a:spcPct val="120000"/>
              </a:lnSpc>
              <a:buNone/>
            </a:pPr>
            <a:r>
              <a:rPr lang="en-US" altLang="ko-KR" sz="1800" b="1" dirty="0" smtClean="0">
                <a:latin typeface="맑은 고딕" pitchFamily="50" charset="-127"/>
                <a:ea typeface="맑은 고딕" pitchFamily="50" charset="-127"/>
              </a:rPr>
              <a:t>   morning altar preparation, ceremonial events, </a:t>
            </a:r>
          </a:p>
          <a:p>
            <a:pPr marL="180975" indent="-180975" algn="just">
              <a:lnSpc>
                <a:spcPct val="120000"/>
              </a:lnSpc>
              <a:buNone/>
            </a:pPr>
            <a:r>
              <a:rPr lang="en-US" altLang="ko-KR" sz="1800" b="1" dirty="0" smtClean="0">
                <a:latin typeface="맑은 고딕" pitchFamily="50" charset="-127"/>
                <a:ea typeface="맑은 고딕" pitchFamily="50" charset="-127"/>
              </a:rPr>
              <a:t>   checking the schedule, </a:t>
            </a:r>
            <a:r>
              <a:rPr lang="en-US" altLang="ko-KR" sz="1800" b="1" i="1" dirty="0" err="1" smtClean="0">
                <a:latin typeface="맑은 고딕" pitchFamily="50" charset="-127"/>
                <a:ea typeface="맑은 고딕" pitchFamily="50" charset="-127"/>
              </a:rPr>
              <a:t>Seonghwa</a:t>
            </a:r>
            <a:r>
              <a:rPr lang="en-US" altLang="ko-KR" sz="1800" b="1" dirty="0" smtClean="0">
                <a:latin typeface="맑은 고딕" pitchFamily="50" charset="-127"/>
                <a:ea typeface="맑은 고딕" pitchFamily="50" charset="-127"/>
              </a:rPr>
              <a:t> ceremony, </a:t>
            </a:r>
          </a:p>
          <a:p>
            <a:pPr marL="180975" indent="-180975" algn="just">
              <a:lnSpc>
                <a:spcPct val="120000"/>
              </a:lnSpc>
              <a:buNone/>
            </a:pPr>
            <a:r>
              <a:rPr lang="en-US" altLang="ko-KR" sz="1800" b="1" dirty="0" smtClean="0">
                <a:latin typeface="맑은 고딕" pitchFamily="50" charset="-127"/>
                <a:ea typeface="맑은 고딕" pitchFamily="50" charset="-127"/>
              </a:rPr>
              <a:t>   managing holy candles, etc.    </a:t>
            </a:r>
          </a:p>
          <a:p>
            <a:pPr marL="0" indent="0" algn="just">
              <a:lnSpc>
                <a:spcPct val="120000"/>
              </a:lnSpc>
              <a:buNone/>
            </a:pPr>
            <a:endParaRPr lang="en-US" altLang="ko-KR" sz="1800" b="1" dirty="0">
              <a:latin typeface="맑은 고딕" pitchFamily="50" charset="-127"/>
              <a:ea typeface="맑은 고딕" pitchFamily="50" charset="-127"/>
            </a:endParaRPr>
          </a:p>
          <a:p>
            <a:pPr marL="180975" indent="-180975" algn="just">
              <a:lnSpc>
                <a:spcPct val="120000"/>
              </a:lnSpc>
              <a:buNone/>
            </a:pPr>
            <a:endParaRPr lang="en-US" altLang="ko-KR" sz="1800" dirty="0" smtClean="0"/>
          </a:p>
        </p:txBody>
      </p:sp>
      <p:sp>
        <p:nvSpPr>
          <p:cNvPr id="6" name="직사각형 5"/>
          <p:cNvSpPr/>
          <p:nvPr/>
        </p:nvSpPr>
        <p:spPr>
          <a:xfrm>
            <a:off x="539552" y="4005064"/>
            <a:ext cx="8064896" cy="724365"/>
          </a:xfrm>
          <a:prstGeom prst="rect">
            <a:avLst/>
          </a:prstGeom>
        </p:spPr>
        <p:txBody>
          <a:bodyPr wrap="square">
            <a:spAutoFit/>
          </a:bodyPr>
          <a:lstStyle/>
          <a:p>
            <a:pPr marL="180975" indent="-180975" algn="just">
              <a:lnSpc>
                <a:spcPct val="120000"/>
              </a:lnSpc>
              <a:buNone/>
            </a:pPr>
            <a:endParaRPr lang="en-US" altLang="ko-KR" b="1" dirty="0">
              <a:latin typeface="맑은 고딕" pitchFamily="50" charset="-127"/>
              <a:ea typeface="맑은 고딕" pitchFamily="50" charset="-127"/>
            </a:endParaRPr>
          </a:p>
          <a:p>
            <a:pPr marL="180975" indent="-180975" algn="just">
              <a:lnSpc>
                <a:spcPct val="120000"/>
              </a:lnSpc>
              <a:buNone/>
            </a:pPr>
            <a:r>
              <a:rPr lang="en-US" altLang="ko-KR" dirty="0" smtClean="0">
                <a:latin typeface="맑은 고딕" pitchFamily="50" charset="-127"/>
                <a:ea typeface="맑은 고딕" pitchFamily="50" charset="-127"/>
              </a:rPr>
              <a:t> </a:t>
            </a:r>
            <a:endParaRPr lang="en-US" altLang="ko-KR" dirty="0">
              <a:latin typeface="맑은 고딕" pitchFamily="50" charset="-127"/>
              <a:ea typeface="맑은 고딕" pitchFamily="50" charset="-127"/>
            </a:endParaRPr>
          </a:p>
        </p:txBody>
      </p:sp>
      <p:pic>
        <p:nvPicPr>
          <p:cNvPr id="7" name="그림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83167" y="2819074"/>
            <a:ext cx="2973313" cy="3096344"/>
          </a:xfrm>
          <a:prstGeom prst="rect">
            <a:avLst/>
          </a:prstGeom>
          <a:effectLst>
            <a:softEdge rad="1270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445624" cy="936104"/>
          </a:xfrm>
          <a:solidFill>
            <a:schemeClr val="bg1">
              <a:alpha val="57000"/>
            </a:schemeClr>
          </a:solidFill>
        </p:spPr>
        <p:txBody>
          <a:bodyPr>
            <a:normAutofit/>
          </a:bodyPr>
          <a:lstStyle/>
          <a:p>
            <a:r>
              <a:rPr lang="en-US" altLang="ko-KR" dirty="0" smtClean="0">
                <a:latin typeface="Bodoni MT" pitchFamily="18" charset="0"/>
              </a:rPr>
              <a:t>(5) Complementing Partner</a:t>
            </a:r>
            <a:endParaRPr lang="ko-KR" altLang="en-US" dirty="0">
              <a:latin typeface="Bodoni MT" pitchFamily="18" charset="0"/>
            </a:endParaRPr>
          </a:p>
        </p:txBody>
      </p:sp>
      <p:sp>
        <p:nvSpPr>
          <p:cNvPr id="2" name="내용 개체 틀 1"/>
          <p:cNvSpPr>
            <a:spLocks noGrp="1"/>
          </p:cNvSpPr>
          <p:nvPr>
            <p:ph idx="1"/>
          </p:nvPr>
        </p:nvSpPr>
        <p:spPr>
          <a:xfrm>
            <a:off x="467544" y="1327120"/>
            <a:ext cx="8229600" cy="4824536"/>
          </a:xfrm>
        </p:spPr>
        <p:txBody>
          <a:bodyPr>
            <a:noAutofit/>
          </a:bodyPr>
          <a:lstStyle/>
          <a:p>
            <a:pPr marL="180975" indent="-180975" algn="just">
              <a:lnSpc>
                <a:spcPct val="120000"/>
              </a:lnSpc>
            </a:pPr>
            <a:r>
              <a:rPr lang="en-US" altLang="ko-KR" sz="16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If the pastor handles the entire church organization, the wife should take care of</a:t>
            </a:r>
            <a:br>
              <a:rPr lang="en-US" altLang="ko-KR" sz="1600" b="1" dirty="0" smtClean="0">
                <a:latin typeface="맑은 고딕" pitchFamily="50" charset="-127"/>
                <a:ea typeface="맑은 고딕" pitchFamily="50" charset="-127"/>
              </a:rPr>
            </a:br>
            <a:r>
              <a:rPr lang="en-US" altLang="ko-KR" sz="1600" b="1" dirty="0" smtClean="0">
                <a:latin typeface="맑은 고딕" pitchFamily="50" charset="-127"/>
                <a:ea typeface="맑은 고딕" pitchFamily="50" charset="-127"/>
              </a:rPr>
              <a:t>   the details in the church.</a:t>
            </a:r>
          </a:p>
          <a:p>
            <a:pPr marL="0" indent="0" algn="just">
              <a:lnSpc>
                <a:spcPct val="120000"/>
              </a:lnSpc>
              <a:buNone/>
            </a:pPr>
            <a:r>
              <a:rPr lang="en-US" altLang="ko-KR" sz="1600" b="1" dirty="0" smtClean="0">
                <a:solidFill>
                  <a:srgbClr val="FF0000"/>
                </a:solidFill>
                <a:latin typeface="맑은 고딕" pitchFamily="50" charset="-127"/>
                <a:ea typeface="맑은 고딕" pitchFamily="50" charset="-127"/>
              </a:rPr>
              <a:t>∙ Characteristics</a:t>
            </a:r>
            <a:endParaRPr lang="en-US" altLang="ko-KR" sz="16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Ability to see the details. </a:t>
            </a:r>
          </a:p>
          <a:p>
            <a:pPr marL="180975" indent="-180975" algn="just">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While the pastor sees the big picture, </a:t>
            </a:r>
          </a:p>
          <a:p>
            <a:pPr marL="180975" indent="-180975" algn="just">
              <a:lnSpc>
                <a:spcPct val="120000"/>
              </a:lnSpc>
              <a:buNone/>
            </a:pPr>
            <a:r>
              <a:rPr lang="en-US" altLang="ko-KR" sz="1600" b="1" dirty="0" smtClean="0">
                <a:latin typeface="맑은 고딕" pitchFamily="50" charset="-127"/>
                <a:ea typeface="맑은 고딕" pitchFamily="50" charset="-127"/>
              </a:rPr>
              <a:t>    the wife checks the minute details. </a:t>
            </a:r>
          </a:p>
          <a:p>
            <a:pPr marL="180975" indent="-180975" algn="just">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In charge of reading the church atmosphere. </a:t>
            </a:r>
          </a:p>
          <a:p>
            <a:pPr marL="180975" indent="-180975" algn="just">
              <a:lnSpc>
                <a:spcPct val="120000"/>
              </a:lnSpc>
            </a:pPr>
            <a:r>
              <a:rPr lang="en-US" altLang="ko-KR" sz="1600" b="1" dirty="0" smtClean="0">
                <a:solidFill>
                  <a:srgbClr val="FF0000"/>
                </a:solidFill>
                <a:latin typeface="맑은 고딕" pitchFamily="50" charset="-127"/>
                <a:ea typeface="맑은 고딕" pitchFamily="50" charset="-127"/>
              </a:rPr>
              <a:t>Examples</a:t>
            </a:r>
          </a:p>
          <a:p>
            <a:pPr marL="180975" indent="-180975" algn="just">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Conveying the atmosphere of the membership community</a:t>
            </a:r>
          </a:p>
          <a:p>
            <a:pPr marL="180975" indent="-180975" algn="just">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to the pastor and prevent him from making mistakes.</a:t>
            </a:r>
          </a:p>
          <a:p>
            <a:pPr marL="180975" indent="-180975">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Correcting any misunderstanding of the ideas conveyed in the </a:t>
            </a:r>
          </a:p>
          <a:p>
            <a:pPr marL="180975" indent="-180975">
              <a:lnSpc>
                <a:spcPct val="120000"/>
              </a:lnSpc>
              <a:buNone/>
            </a:pPr>
            <a:r>
              <a:rPr lang="en-US" altLang="ko-KR" sz="1600" b="1" dirty="0" smtClean="0">
                <a:latin typeface="맑은 고딕" pitchFamily="50" charset="-127"/>
                <a:ea typeface="맑은 고딕" pitchFamily="50" charset="-127"/>
              </a:rPr>
              <a:t>  pastor’s sermon.</a:t>
            </a:r>
          </a:p>
          <a:p>
            <a:pPr marL="180975" indent="-180975">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Consoling and strengthening the members’ painful hearts.</a:t>
            </a:r>
          </a:p>
          <a:p>
            <a:pPr>
              <a:buNone/>
            </a:pPr>
            <a:endParaRPr lang="en-US" altLang="ko-KR" sz="1600" dirty="0" smtClean="0"/>
          </a:p>
        </p:txBody>
      </p:sp>
      <p:pic>
        <p:nvPicPr>
          <p:cNvPr id="6" name="그림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732240" y="2265456"/>
            <a:ext cx="2181225" cy="3886200"/>
          </a:xfrm>
          <a:prstGeom prst="rect">
            <a:avLst/>
          </a:prstGeom>
          <a:effectLst>
            <a:softEdge rad="1270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445624" cy="936104"/>
          </a:xfrm>
          <a:solidFill>
            <a:schemeClr val="bg1">
              <a:alpha val="57000"/>
            </a:schemeClr>
          </a:solidFill>
        </p:spPr>
        <p:txBody>
          <a:bodyPr>
            <a:normAutofit/>
          </a:bodyPr>
          <a:lstStyle/>
          <a:p>
            <a:r>
              <a:rPr lang="en-US" altLang="ko-KR" dirty="0" smtClean="0">
                <a:latin typeface="Bodoni MT" pitchFamily="18" charset="0"/>
              </a:rPr>
              <a:t>(6) Discussion Partner</a:t>
            </a:r>
            <a:endParaRPr lang="ko-KR" altLang="en-US" dirty="0">
              <a:latin typeface="Bodoni MT" pitchFamily="18" charset="0"/>
            </a:endParaRPr>
          </a:p>
        </p:txBody>
      </p:sp>
      <p:sp>
        <p:nvSpPr>
          <p:cNvPr id="2" name="내용 개체 틀 1"/>
          <p:cNvSpPr>
            <a:spLocks noGrp="1"/>
          </p:cNvSpPr>
          <p:nvPr>
            <p:ph idx="1"/>
          </p:nvPr>
        </p:nvSpPr>
        <p:spPr>
          <a:xfrm>
            <a:off x="457200" y="1340768"/>
            <a:ext cx="8229600" cy="4824536"/>
          </a:xfrm>
        </p:spPr>
        <p:txBody>
          <a:bodyPr>
            <a:noAutofit/>
          </a:bodyPr>
          <a:lstStyle/>
          <a:p>
            <a:pPr marL="180975" indent="-180975" algn="just">
              <a:lnSpc>
                <a:spcPct val="120000"/>
              </a:lnSpc>
            </a:pPr>
            <a:r>
              <a:rPr lang="en-US" altLang="ko-KR" sz="18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Discussion partner for ministry activities.</a:t>
            </a:r>
          </a:p>
          <a:p>
            <a:pPr marL="0" indent="0" algn="just">
              <a:lnSpc>
                <a:spcPct val="120000"/>
              </a:lnSpc>
              <a:buNone/>
            </a:pPr>
            <a:r>
              <a:rPr lang="en-US" altLang="ko-KR" sz="1600" b="1" dirty="0" smtClean="0">
                <a:solidFill>
                  <a:srgbClr val="FF0000"/>
                </a:solidFill>
                <a:latin typeface="맑은 고딕" pitchFamily="50" charset="-127"/>
                <a:ea typeface="맑은 고딕" pitchFamily="50" charset="-127"/>
              </a:rPr>
              <a:t>∙ Characteristics</a:t>
            </a:r>
          </a:p>
          <a:p>
            <a:pPr marL="180975" indent="-180975" algn="just">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The pastor is in a lonely position.</a:t>
            </a:r>
          </a:p>
          <a:p>
            <a:pPr marL="180975" indent="-180975" algn="just">
              <a:lnSpc>
                <a:spcPct val="120000"/>
              </a:lnSpc>
              <a:buNone/>
            </a:pPr>
            <a:r>
              <a:rPr lang="en-US" altLang="ko-KR" sz="1600" b="1" dirty="0" smtClean="0">
                <a:latin typeface="맑은 고딕" pitchFamily="50" charset="-127"/>
                <a:ea typeface="맑은 고딕" pitchFamily="50" charset="-127"/>
              </a:rPr>
              <a:t>  He needs a partner to discuss things with.</a:t>
            </a:r>
            <a:endParaRPr lang="en-US" altLang="ko-KR" sz="1600" b="1" dirty="0">
              <a:latin typeface="맑은 고딕" pitchFamily="50" charset="-127"/>
              <a:ea typeface="맑은 고딕" pitchFamily="50" charset="-127"/>
            </a:endParaRPr>
          </a:p>
          <a:p>
            <a:pPr marL="180975" indent="-180975">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Give inspiration for preparing the sermon, </a:t>
            </a:r>
            <a:br>
              <a:rPr lang="en-US" altLang="ko-KR" sz="1600" b="1" dirty="0" smtClean="0">
                <a:latin typeface="맑은 고딕" pitchFamily="50" charset="-127"/>
                <a:ea typeface="맑은 고딕" pitchFamily="50" charset="-127"/>
              </a:rPr>
            </a:br>
            <a:r>
              <a:rPr lang="en-US" altLang="ko-KR" sz="1600" b="1" dirty="0" smtClean="0">
                <a:latin typeface="맑은 고딕" pitchFamily="50" charset="-127"/>
                <a:ea typeface="맑은 고딕" pitchFamily="50" charset="-127"/>
              </a:rPr>
              <a:t>  check the script for the sermon, discuss church</a:t>
            </a:r>
          </a:p>
          <a:p>
            <a:pPr marL="180975" indent="-180975">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management, policies, decision-making and</a:t>
            </a:r>
            <a:br>
              <a:rPr lang="en-US" altLang="ko-KR" sz="1600" b="1" dirty="0" smtClean="0">
                <a:latin typeface="맑은 고딕" pitchFamily="50" charset="-127"/>
                <a:ea typeface="맑은 고딕" pitchFamily="50" charset="-127"/>
              </a:rPr>
            </a:br>
            <a:r>
              <a:rPr lang="en-US" altLang="ko-KR" sz="1600" b="1" dirty="0" smtClean="0">
                <a:latin typeface="맑은 고딕" pitchFamily="50" charset="-127"/>
                <a:ea typeface="맑은 고딕" pitchFamily="50" charset="-127"/>
              </a:rPr>
              <a:t>  development.</a:t>
            </a:r>
            <a:endParaRPr lang="en-US" altLang="ko-KR" sz="1600" b="1" dirty="0">
              <a:latin typeface="맑은 고딕" pitchFamily="50" charset="-127"/>
              <a:ea typeface="맑은 고딕" pitchFamily="50" charset="-127"/>
            </a:endParaRPr>
          </a:p>
          <a:p>
            <a:pPr marL="180975" indent="-180975">
              <a:lnSpc>
                <a:spcPct val="120000"/>
              </a:lnSpc>
              <a:buNone/>
            </a:pPr>
            <a:r>
              <a:rPr lang="en-US" altLang="ko-KR" sz="1600" b="1" dirty="0" smtClean="0">
                <a:solidFill>
                  <a:srgbClr val="FF0000"/>
                </a:solidFill>
                <a:latin typeface="맑은 고딕" pitchFamily="50" charset="-127"/>
                <a:ea typeface="맑은 고딕" pitchFamily="50" charset="-127"/>
              </a:rPr>
              <a:t>  Examples</a:t>
            </a:r>
            <a:endParaRPr lang="en-US" altLang="ko-KR" sz="16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The couple together discussing appointments to the </a:t>
            </a:r>
          </a:p>
          <a:p>
            <a:pPr marL="180975" indent="-180975" algn="just">
              <a:lnSpc>
                <a:spcPct val="120000"/>
              </a:lnSpc>
              <a:buNone/>
            </a:pPr>
            <a:r>
              <a:rPr lang="en-US" altLang="ko-KR" sz="1600" b="1" dirty="0" smtClean="0">
                <a:latin typeface="맑은 고딕" pitchFamily="50" charset="-127"/>
                <a:ea typeface="맑은 고딕" pitchFamily="50" charset="-127"/>
              </a:rPr>
              <a:t>    organizing committee for big church events, etc.</a:t>
            </a:r>
          </a:p>
          <a:p>
            <a:pPr marL="180975" indent="-180975" algn="just">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The pastor greatly considering his wife’s opinion when matching </a:t>
            </a:r>
          </a:p>
          <a:p>
            <a:pPr marL="180975" indent="-180975" algn="just">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100 couples. </a:t>
            </a:r>
          </a:p>
          <a:p>
            <a:pPr>
              <a:buNone/>
            </a:pPr>
            <a:endParaRPr lang="en-US" altLang="ko-KR" sz="1800" dirty="0" smtClean="0"/>
          </a:p>
        </p:txBody>
      </p:sp>
      <p:pic>
        <p:nvPicPr>
          <p:cNvPr id="6" name="그림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81113" y="1484784"/>
            <a:ext cx="2664296" cy="2895183"/>
          </a:xfrm>
          <a:prstGeom prst="rect">
            <a:avLst/>
          </a:prstGeom>
          <a:effectLst>
            <a:softEdge rad="1270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362297" y="188640"/>
            <a:ext cx="8445624" cy="936104"/>
          </a:xfrm>
          <a:solidFill>
            <a:schemeClr val="bg1">
              <a:alpha val="59000"/>
            </a:schemeClr>
          </a:solidFill>
        </p:spPr>
        <p:txBody>
          <a:bodyPr>
            <a:normAutofit/>
          </a:bodyPr>
          <a:lstStyle/>
          <a:p>
            <a:r>
              <a:rPr lang="en-US" altLang="ko-KR" dirty="0" smtClean="0">
                <a:latin typeface="Bodoni MT" pitchFamily="18" charset="0"/>
              </a:rPr>
              <a:t>(7) Complimenting Partner</a:t>
            </a:r>
            <a:endParaRPr lang="ko-KR" altLang="en-US" dirty="0">
              <a:latin typeface="Bodoni MT" pitchFamily="18" charset="0"/>
            </a:endParaRPr>
          </a:p>
        </p:txBody>
      </p:sp>
      <p:sp>
        <p:nvSpPr>
          <p:cNvPr id="2" name="내용 개체 틀 1"/>
          <p:cNvSpPr>
            <a:spLocks noGrp="1"/>
          </p:cNvSpPr>
          <p:nvPr>
            <p:ph idx="1"/>
          </p:nvPr>
        </p:nvSpPr>
        <p:spPr>
          <a:xfrm>
            <a:off x="395536" y="1268760"/>
            <a:ext cx="8460432" cy="4968552"/>
          </a:xfrm>
        </p:spPr>
        <p:txBody>
          <a:bodyPr>
            <a:noAutofit/>
          </a:bodyPr>
          <a:lstStyle/>
          <a:p>
            <a:pPr marL="180975" indent="-180975" algn="just">
              <a:lnSpc>
                <a:spcPct val="120000"/>
              </a:lnSpc>
            </a:pPr>
            <a:r>
              <a:rPr lang="en-US" altLang="ko-KR" sz="20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Become a </a:t>
            </a:r>
            <a:r>
              <a:rPr lang="en-US" altLang="ko-KR" sz="1800" b="1" dirty="0">
                <a:latin typeface="맑은 고딕" pitchFamily="50" charset="-127"/>
                <a:ea typeface="맑은 고딕" pitchFamily="50" charset="-127"/>
              </a:rPr>
              <a:t>w</a:t>
            </a:r>
            <a:r>
              <a:rPr lang="en-US" altLang="ko-KR" sz="1800" b="1" dirty="0" smtClean="0">
                <a:latin typeface="맑은 고딕" pitchFamily="50" charset="-127"/>
                <a:ea typeface="맑은 고딕" pitchFamily="50" charset="-127"/>
              </a:rPr>
              <a:t>ife who can raise the pastor as God’s representative.</a:t>
            </a:r>
            <a:endParaRPr lang="en-US" altLang="ko-KR" sz="1800" b="1" dirty="0">
              <a:latin typeface="맑은 고딕" pitchFamily="50" charset="-127"/>
              <a:ea typeface="맑은 고딕" pitchFamily="50" charset="-127"/>
            </a:endParaRPr>
          </a:p>
          <a:p>
            <a:pPr marL="0" indent="0" algn="just">
              <a:lnSpc>
                <a:spcPct val="120000"/>
              </a:lnSpc>
              <a:buNone/>
            </a:pPr>
            <a:r>
              <a:rPr lang="en-US" altLang="ko-KR" sz="2000" b="1" dirty="0" smtClean="0">
                <a:solidFill>
                  <a:srgbClr val="FF0000"/>
                </a:solidFill>
                <a:latin typeface="맑은 고딕" pitchFamily="50" charset="-127"/>
                <a:ea typeface="맑은 고딕" pitchFamily="50" charset="-127"/>
              </a:rPr>
              <a:t>∙ Characteristics</a:t>
            </a:r>
            <a:endParaRPr lang="en-US" altLang="ko-KR" sz="20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The pastor needs to gain strength by being moved and consoled. </a:t>
            </a:r>
          </a:p>
          <a:p>
            <a:pPr marL="180975" indent="-180975" algn="just">
              <a:lnSpc>
                <a:spcPct val="120000"/>
              </a:lnSpc>
            </a:pPr>
            <a:r>
              <a:rPr lang="en-US" altLang="ko-KR" sz="1800" b="1" dirty="0" smtClean="0">
                <a:solidFill>
                  <a:srgbClr val="FF0000"/>
                </a:solidFill>
                <a:latin typeface="맑은 고딕" pitchFamily="50" charset="-127"/>
                <a:ea typeface="맑은 고딕" pitchFamily="50" charset="-127"/>
              </a:rPr>
              <a:t>Examples</a:t>
            </a:r>
          </a:p>
          <a:p>
            <a:pPr marL="180975" indent="-180975" algn="just">
              <a:lnSpc>
                <a:spcPct val="120000"/>
              </a:lnSpc>
              <a:buNone/>
            </a:pPr>
            <a:r>
              <a:rPr lang="en-US" altLang="ko-KR" sz="1800" b="1" dirty="0" smtClean="0">
                <a:latin typeface="맑은 고딕" pitchFamily="50" charset="-127"/>
                <a:ea typeface="맑은 고딕" pitchFamily="50" charset="-127"/>
              </a:rPr>
              <a:t>  Giving words of encouragement to the pastor.</a:t>
            </a:r>
          </a:p>
          <a:p>
            <a:pPr marL="180975" indent="-180975">
              <a:lnSpc>
                <a:spcPct val="120000"/>
              </a:lnSpc>
              <a:buNone/>
            </a:pPr>
            <a:r>
              <a:rPr lang="en-US" altLang="ko-KR" sz="1800" b="1" dirty="0" smtClean="0">
                <a:latin typeface="맑은 고딕" pitchFamily="50" charset="-127"/>
                <a:ea typeface="맑은 고딕" pitchFamily="50" charset="-127"/>
              </a:rPr>
              <a:t>    (You did well. You’re amazing. I received grace through your sermon.)</a:t>
            </a:r>
            <a:endParaRPr lang="en-US" altLang="ko-KR" sz="1800" b="1" dirty="0">
              <a:latin typeface="맑은 고딕" pitchFamily="50" charset="-127"/>
              <a:ea typeface="맑은 고딕" pitchFamily="50" charset="-127"/>
            </a:endParaRP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Positive expressions and physical affection are very </a:t>
            </a:r>
          </a:p>
          <a:p>
            <a:pPr marL="180975" indent="-180975">
              <a:lnSpc>
                <a:spcPct val="120000"/>
              </a:lnSpc>
              <a:buNone/>
            </a:pPr>
            <a:r>
              <a:rPr lang="en-US" altLang="ko-KR" sz="1800" b="1" dirty="0" smtClean="0">
                <a:latin typeface="맑은 고딕" pitchFamily="50" charset="-127"/>
                <a:ea typeface="맑은 고딕" pitchFamily="50" charset="-127"/>
              </a:rPr>
              <a:t>  important.</a:t>
            </a: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There is strength in your prayer. </a:t>
            </a:r>
            <a:endParaRPr lang="en-US" altLang="ko-KR" sz="1800" b="1" dirty="0">
              <a:latin typeface="맑은 고딕" pitchFamily="50" charset="-127"/>
              <a:ea typeface="맑은 고딕" pitchFamily="50" charset="-127"/>
            </a:endParaRPr>
          </a:p>
          <a:p>
            <a:pPr marL="180975" indent="-180975">
              <a:lnSpc>
                <a:spcPct val="120000"/>
              </a:lnSpc>
              <a:buNone/>
            </a:pPr>
            <a:r>
              <a:rPr lang="en-US" altLang="ko-KR" sz="1800" b="1" dirty="0" smtClean="0">
                <a:latin typeface="맑은 고딕" pitchFamily="50" charset="-127"/>
                <a:ea typeface="맑은 고딕" pitchFamily="50" charset="-127"/>
              </a:rPr>
              <a:t>  Providing motivation for him to become a great pastor.</a:t>
            </a:r>
          </a:p>
          <a:p>
            <a:pPr marL="180975" indent="-180975">
              <a:lnSpc>
                <a:spcPct val="120000"/>
              </a:lnSpc>
              <a:buNone/>
            </a:pPr>
            <a:r>
              <a:rPr lang="en-US" altLang="ko-KR" sz="1800" b="1" dirty="0" smtClean="0">
                <a:latin typeface="맑은 고딕" pitchFamily="50" charset="-127"/>
                <a:ea typeface="맑은 고딕" pitchFamily="50" charset="-127"/>
              </a:rPr>
              <a:t>  Conveying members’ reactions and compliments. </a:t>
            </a:r>
            <a:br>
              <a:rPr lang="en-US" altLang="ko-KR" sz="1800" b="1" dirty="0" smtClean="0">
                <a:latin typeface="맑은 고딕" pitchFamily="50" charset="-127"/>
                <a:ea typeface="맑은 고딕" pitchFamily="50" charset="-127"/>
              </a:rPr>
            </a:br>
            <a:endParaRPr lang="en-US" altLang="ko-KR" sz="1800" b="1" dirty="0">
              <a:latin typeface="맑은 고딕" pitchFamily="50" charset="-127"/>
              <a:ea typeface="맑은 고딕" pitchFamily="50" charset="-127"/>
            </a:endParaRPr>
          </a:p>
          <a:p>
            <a:pPr marL="0" indent="0" algn="just">
              <a:lnSpc>
                <a:spcPct val="120000"/>
              </a:lnSpc>
              <a:buNone/>
            </a:pPr>
            <a:endParaRPr lang="en-US" altLang="ko-KR" sz="1800" b="1" dirty="0" smtClean="0">
              <a:latin typeface="맑은 고딕" pitchFamily="50" charset="-127"/>
              <a:ea typeface="맑은 고딕" pitchFamily="50" charset="-127"/>
            </a:endParaRPr>
          </a:p>
          <a:p>
            <a:pPr>
              <a:buNone/>
            </a:pPr>
            <a:endParaRPr lang="en-US" altLang="ko-KR" sz="1800" dirty="0" smtClean="0"/>
          </a:p>
        </p:txBody>
      </p:sp>
      <p:pic>
        <p:nvPicPr>
          <p:cNvPr id="10242" name="Picture 2" descr="C:\Documents and Settings\윤도영\바탕 화면\research\4. 세계협회장 역량강화교육\사모리더십\사진\24.jpg"/>
          <p:cNvPicPr>
            <a:picLocks noChangeAspect="1" noChangeArrowheads="1"/>
          </p:cNvPicPr>
          <p:nvPr/>
        </p:nvPicPr>
        <p:blipFill>
          <a:blip r:embed="rId2" cstate="print"/>
          <a:srcRect b="7677"/>
          <a:stretch>
            <a:fillRect/>
          </a:stretch>
        </p:blipFill>
        <p:spPr bwMode="auto">
          <a:xfrm>
            <a:off x="6843493" y="4221088"/>
            <a:ext cx="2051720" cy="2525635"/>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3000" r="-13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a:xfrm>
            <a:off x="457200" y="2348880"/>
            <a:ext cx="8229600" cy="3777283"/>
          </a:xfrm>
        </p:spPr>
        <p:txBody>
          <a:bodyPr/>
          <a:lstStyle/>
          <a:p>
            <a:pPr marL="0" indent="0">
              <a:buNone/>
            </a:pPr>
            <a:r>
              <a:rPr lang="en-US" altLang="ko-KR"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Content</a:t>
            </a:r>
            <a:endParaRPr lang="ko-KR" altLang="en-US"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내용 개체 틀 1"/>
          <p:cNvSpPr txBox="1">
            <a:spLocks/>
          </p:cNvSpPr>
          <p:nvPr/>
        </p:nvSpPr>
        <p:spPr>
          <a:xfrm>
            <a:off x="323528" y="3911525"/>
            <a:ext cx="6400800" cy="1752600"/>
          </a:xfrm>
          <a:prstGeom prst="rect">
            <a:avLst/>
          </a:prstGeom>
        </p:spPr>
        <p:txBody>
          <a:bodyPr vert="horz" lIns="91440" tIns="45720" rIns="91440" bIns="45720" rtlCol="0">
            <a:normAutofit fontScale="55000" lnSpcReduction="20000"/>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ko-KR" sz="3600" b="1" smtClean="0">
                <a:solidFill>
                  <a:schemeClr val="tx2">
                    <a:lumMod val="50000"/>
                  </a:schemeClr>
                </a:solidFill>
                <a:latin typeface="CentSchbook BT" pitchFamily="2" charset="0"/>
                <a:cs typeface="DaunPenh" pitchFamily="2" charset="0"/>
              </a:rPr>
              <a:t>1. Presenting the problem </a:t>
            </a:r>
          </a:p>
          <a:p>
            <a:pPr marL="0" indent="0">
              <a:buFont typeface="Arial" panose="020B0604020202020204" pitchFamily="34" charset="0"/>
              <a:buNone/>
            </a:pPr>
            <a:r>
              <a:rPr lang="en-US" altLang="ko-KR" sz="3600" b="1" smtClean="0">
                <a:solidFill>
                  <a:schemeClr val="tx2">
                    <a:lumMod val="50000"/>
                  </a:schemeClr>
                </a:solidFill>
                <a:latin typeface="CentSchbook BT" pitchFamily="2" charset="0"/>
                <a:cs typeface="DaunPenh" pitchFamily="2" charset="0"/>
              </a:rPr>
              <a:t>2. Plan to improve the role of the wife </a:t>
            </a:r>
          </a:p>
          <a:p>
            <a:pPr marL="0" indent="0">
              <a:buFont typeface="Arial" panose="020B0604020202020204" pitchFamily="34" charset="0"/>
              <a:buNone/>
            </a:pPr>
            <a:r>
              <a:rPr lang="en-US" altLang="ko-KR" sz="3600" b="1" smtClean="0">
                <a:solidFill>
                  <a:schemeClr val="tx2">
                    <a:lumMod val="50000"/>
                  </a:schemeClr>
                </a:solidFill>
                <a:latin typeface="CentSchbook BT" pitchFamily="2" charset="0"/>
                <a:cs typeface="DaunPenh" pitchFamily="2" charset="0"/>
              </a:rPr>
              <a:t>3. Leadership model for the pastor’s wife</a:t>
            </a:r>
          </a:p>
          <a:p>
            <a:pPr marL="0" indent="0">
              <a:buFont typeface="Arial" panose="020B0604020202020204" pitchFamily="34" charset="0"/>
              <a:buNone/>
            </a:pPr>
            <a:r>
              <a:rPr lang="en-US" altLang="ko-KR" sz="3600" b="1" smtClean="0">
                <a:solidFill>
                  <a:schemeClr val="tx2">
                    <a:lumMod val="50000"/>
                  </a:schemeClr>
                </a:solidFill>
                <a:latin typeface="CentSchbook BT" pitchFamily="2" charset="0"/>
                <a:cs typeface="DaunPenh" pitchFamily="2" charset="0"/>
              </a:rPr>
              <a:t>4. Characteristics of leadership </a:t>
            </a:r>
          </a:p>
          <a:p>
            <a:pPr marL="0" indent="0">
              <a:buFont typeface="Arial" panose="020B0604020202020204" pitchFamily="34" charset="0"/>
              <a:buNone/>
            </a:pPr>
            <a:r>
              <a:rPr lang="en-US" altLang="ko-KR" sz="3600" b="1" smtClean="0">
                <a:solidFill>
                  <a:schemeClr val="tx2">
                    <a:lumMod val="50000"/>
                  </a:schemeClr>
                </a:solidFill>
                <a:latin typeface="CentSchbook BT" pitchFamily="2" charset="0"/>
                <a:cs typeface="DaunPenh" pitchFamily="2" charset="0"/>
              </a:rPr>
              <a:t>5. My ideal image of a pastor’s wife</a:t>
            </a:r>
            <a:endParaRPr lang="ko-KR" altLang="en-US" sz="3600" b="1" dirty="0">
              <a:solidFill>
                <a:schemeClr val="tx2">
                  <a:lumMod val="50000"/>
                </a:schemeClr>
              </a:solidFill>
              <a:latin typeface="CentSchbook BT" pitchFamily="2" charset="0"/>
              <a:cs typeface="DaunPenh" pitchFamily="2" charset="0"/>
            </a:endParaRPr>
          </a:p>
        </p:txBody>
      </p:sp>
      <p:pic>
        <p:nvPicPr>
          <p:cNvPr id="5" name="Picture 11" descr="http://www.tongilgyo.org/tongil/files/attach/images/178/155/591/37744a1146ad0b47593f974155865479.jpg"/>
          <p:cNvPicPr>
            <a:picLocks noChangeAspect="1" noChangeArrowheads="1"/>
          </p:cNvPicPr>
          <p:nvPr/>
        </p:nvPicPr>
        <p:blipFill>
          <a:blip r:embed="rId3" cstate="print"/>
          <a:srcRect t="9787" r="12393" b="5838"/>
          <a:stretch>
            <a:fillRect/>
          </a:stretch>
        </p:blipFill>
        <p:spPr bwMode="auto">
          <a:xfrm>
            <a:off x="6372200" y="2348880"/>
            <a:ext cx="2165021" cy="3125291"/>
          </a:xfrm>
          <a:prstGeom prst="rect">
            <a:avLst/>
          </a:prstGeom>
          <a:noFill/>
          <a:effectLst>
            <a:softEdge rad="127000"/>
          </a:effectLst>
        </p:spPr>
      </p:pic>
    </p:spTree>
    <p:extLst>
      <p:ext uri="{BB962C8B-B14F-4D97-AF65-F5344CB8AC3E}">
        <p14:creationId xmlns:p14="http://schemas.microsoft.com/office/powerpoint/2010/main" val="254292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251520" y="116632"/>
            <a:ext cx="8712968" cy="936104"/>
          </a:xfrm>
          <a:solidFill>
            <a:schemeClr val="bg1">
              <a:alpha val="57000"/>
            </a:schemeClr>
          </a:solidFill>
        </p:spPr>
        <p:txBody>
          <a:bodyPr>
            <a:normAutofit/>
          </a:bodyPr>
          <a:lstStyle/>
          <a:p>
            <a:r>
              <a:rPr lang="en-US" altLang="ko-KR" dirty="0" smtClean="0">
                <a:effectLst>
                  <a:outerShdw blurRad="38100" dist="38100" dir="2700000" algn="tl">
                    <a:srgbClr val="000000">
                      <a:alpha val="43137"/>
                    </a:srgbClr>
                  </a:outerShdw>
                </a:effectLst>
                <a:latin typeface="Bodoni MT" pitchFamily="18" charset="0"/>
              </a:rPr>
              <a:t>Summary of the Role of Partner</a:t>
            </a:r>
            <a:endParaRPr lang="ko-KR" altLang="en-US" sz="6000" dirty="0">
              <a:effectLst>
                <a:outerShdw blurRad="38100" dist="38100" dir="2700000" algn="tl">
                  <a:srgbClr val="000000">
                    <a:alpha val="43137"/>
                  </a:srgbClr>
                </a:outerShdw>
              </a:effectLst>
              <a:latin typeface="Bodoni MT" pitchFamily="18" charset="0"/>
            </a:endParaRPr>
          </a:p>
        </p:txBody>
      </p:sp>
      <p:graphicFrame>
        <p:nvGraphicFramePr>
          <p:cNvPr id="7" name="표 6"/>
          <p:cNvGraphicFramePr>
            <a:graphicFrameLocks noGrp="1"/>
          </p:cNvGraphicFramePr>
          <p:nvPr>
            <p:extLst>
              <p:ext uri="{D42A27DB-BD31-4B8C-83A1-F6EECF244321}">
                <p14:modId xmlns:p14="http://schemas.microsoft.com/office/powerpoint/2010/main" val="3016510653"/>
              </p:ext>
            </p:extLst>
          </p:nvPr>
        </p:nvGraphicFramePr>
        <p:xfrm>
          <a:off x="323528" y="1268760"/>
          <a:ext cx="8568952" cy="4771704"/>
        </p:xfrm>
        <a:graphic>
          <a:graphicData uri="http://schemas.openxmlformats.org/drawingml/2006/table">
            <a:tbl>
              <a:tblPr firstRow="1" bandRow="1">
                <a:tableStyleId>{5C22544A-7EE6-4342-B048-85BDC9FD1C3A}</a:tableStyleId>
              </a:tblPr>
              <a:tblGrid>
                <a:gridCol w="372785"/>
                <a:gridCol w="1715447"/>
                <a:gridCol w="1872208"/>
                <a:gridCol w="4608512"/>
              </a:tblGrid>
              <a:tr h="498984">
                <a:tc>
                  <a:txBody>
                    <a:bodyPr/>
                    <a:lstStyle/>
                    <a:p>
                      <a:pPr algn="ctr" latinLnBrk="1"/>
                      <a:r>
                        <a:rPr lang="en-US" altLang="ko-KR" sz="1600" dirty="0" smtClean="0">
                          <a:solidFill>
                            <a:schemeClr val="bg1"/>
                          </a:solidFill>
                          <a:latin typeface="맑은 고딕" pitchFamily="50" charset="-127"/>
                          <a:ea typeface="맑은 고딕" pitchFamily="50" charset="-127"/>
                        </a:rPr>
                        <a:t>#</a:t>
                      </a:r>
                      <a:endParaRPr lang="ko-KR" altLang="en-US" sz="1600" dirty="0">
                        <a:solidFill>
                          <a:schemeClr val="bg1"/>
                        </a:solidFill>
                        <a:latin typeface="맑은 고딕" pitchFamily="50" charset="-127"/>
                        <a:ea typeface="맑은 고딕" pitchFamily="50" charset="-127"/>
                      </a:endParaRPr>
                    </a:p>
                  </a:txBody>
                  <a:tcPr anchor="ctr"/>
                </a:tc>
                <a:tc>
                  <a:txBody>
                    <a:bodyPr/>
                    <a:lstStyle/>
                    <a:p>
                      <a:pPr algn="ctr" latinLnBrk="1"/>
                      <a:r>
                        <a:rPr lang="en-US" altLang="ko-KR" sz="1400" b="1" dirty="0" smtClean="0">
                          <a:solidFill>
                            <a:schemeClr val="bg1"/>
                          </a:solidFill>
                          <a:latin typeface="맑은 고딕" pitchFamily="50" charset="-127"/>
                          <a:ea typeface="맑은 고딕" pitchFamily="50" charset="-127"/>
                        </a:rPr>
                        <a:t>Conceptualizing</a:t>
                      </a:r>
                      <a:endParaRPr lang="ko-KR" altLang="en-US" sz="1400" b="1" dirty="0">
                        <a:solidFill>
                          <a:schemeClr val="bg1"/>
                        </a:solidFill>
                        <a:latin typeface="맑은 고딕" pitchFamily="50" charset="-127"/>
                        <a:ea typeface="맑은 고딕" pitchFamily="50" charset="-127"/>
                      </a:endParaRPr>
                    </a:p>
                  </a:txBody>
                  <a:tcPr anchor="ctr"/>
                </a:tc>
                <a:tc>
                  <a:txBody>
                    <a:bodyPr/>
                    <a:lstStyle/>
                    <a:p>
                      <a:pPr algn="ctr" latinLnBrk="1"/>
                      <a:r>
                        <a:rPr lang="en-US" altLang="ko-KR" sz="1400" b="1" dirty="0" smtClean="0">
                          <a:solidFill>
                            <a:schemeClr val="bg1"/>
                          </a:solidFill>
                          <a:latin typeface="맑은 고딕" pitchFamily="50" charset="-127"/>
                          <a:ea typeface="맑은 고딕" pitchFamily="50" charset="-127"/>
                        </a:rPr>
                        <a:t>Competency Making</a:t>
                      </a:r>
                      <a:endParaRPr lang="ko-KR" altLang="en-US" sz="1400" b="1" dirty="0">
                        <a:solidFill>
                          <a:schemeClr val="bg1"/>
                        </a:solidFill>
                        <a:latin typeface="맑은 고딕" pitchFamily="50" charset="-127"/>
                        <a:ea typeface="맑은 고딕" pitchFamily="50" charset="-127"/>
                      </a:endParaRPr>
                    </a:p>
                  </a:txBody>
                  <a:tcPr anchor="ctr"/>
                </a:tc>
                <a:tc>
                  <a:txBody>
                    <a:bodyPr/>
                    <a:lstStyle/>
                    <a:p>
                      <a:pPr algn="ctr" latinLnBrk="1"/>
                      <a:r>
                        <a:rPr lang="en-US" altLang="ko-KR" sz="1400" b="1" dirty="0" smtClean="0">
                          <a:solidFill>
                            <a:schemeClr val="bg1"/>
                          </a:solidFill>
                          <a:latin typeface="맑은 고딕" pitchFamily="50" charset="-127"/>
                          <a:ea typeface="맑은 고딕" pitchFamily="50" charset="-127"/>
                        </a:rPr>
                        <a:t>Explanation</a:t>
                      </a:r>
                      <a:endParaRPr lang="ko-KR" altLang="en-US" sz="1400" b="1" dirty="0">
                        <a:solidFill>
                          <a:schemeClr val="bg1"/>
                        </a:solidFill>
                        <a:latin typeface="맑은 고딕" pitchFamily="50" charset="-127"/>
                        <a:ea typeface="맑은 고딕" pitchFamily="50" charset="-127"/>
                      </a:endParaRPr>
                    </a:p>
                  </a:txBody>
                  <a:tcPr anchor="ctr"/>
                </a:tc>
              </a:tr>
              <a:tr h="376416">
                <a:tc rowSpan="2">
                  <a:txBody>
                    <a:bodyPr/>
                    <a:lstStyle/>
                    <a:p>
                      <a:pPr algn="ctr" latinLnBrk="1"/>
                      <a:r>
                        <a:rPr lang="en-US" altLang="ko-KR" sz="1600" dirty="0" smtClean="0">
                          <a:latin typeface="맑은 고딕" pitchFamily="50" charset="-127"/>
                          <a:ea typeface="맑은 고딕" pitchFamily="50" charset="-127"/>
                        </a:rPr>
                        <a:t>1</a:t>
                      </a:r>
                      <a:endParaRPr lang="ko-KR" altLang="en-US" sz="1600" dirty="0">
                        <a:latin typeface="맑은 고딕" pitchFamily="50" charset="-127"/>
                        <a:ea typeface="맑은 고딕" pitchFamily="50" charset="-127"/>
                      </a:endParaRPr>
                    </a:p>
                  </a:txBody>
                  <a:tcPr anchor="ctr">
                    <a:solidFill>
                      <a:srgbClr val="E7E3FD"/>
                    </a:solidFill>
                  </a:tcPr>
                </a:tc>
                <a:tc rowSpan="5">
                  <a:txBody>
                    <a:bodyPr/>
                    <a:lstStyle/>
                    <a:p>
                      <a:pPr algn="ctr" latinLnBrk="1"/>
                      <a:r>
                        <a:rPr lang="en-US" altLang="ko-KR" sz="1400" b="0" dirty="0" smtClean="0">
                          <a:latin typeface="+mn-lt"/>
                          <a:ea typeface="맑은 고딕" pitchFamily="50" charset="-127"/>
                        </a:rPr>
                        <a:t>Service </a:t>
                      </a:r>
                    </a:p>
                    <a:p>
                      <a:pPr algn="ctr" latinLnBrk="1"/>
                      <a:endParaRPr lang="en-US" altLang="ko-KR" sz="1400" b="0" dirty="0" smtClean="0">
                        <a:latin typeface="+mn-lt"/>
                        <a:ea typeface="맑은 고딕" pitchFamily="50" charset="-127"/>
                      </a:endParaRPr>
                    </a:p>
                    <a:p>
                      <a:pPr algn="ctr" latinLnBrk="1"/>
                      <a:r>
                        <a:rPr lang="en-US" altLang="ko-KR" sz="1400" b="0" dirty="0" smtClean="0">
                          <a:solidFill>
                            <a:srgbClr val="C00000"/>
                          </a:solidFill>
                          <a:latin typeface="+mn-lt"/>
                          <a:ea typeface="HY견명조" pitchFamily="18" charset="-127"/>
                        </a:rPr>
                        <a:t>“Be a model in</a:t>
                      </a:r>
                      <a:r>
                        <a:rPr lang="en-US" altLang="ko-KR" sz="1400" b="0" baseline="0" dirty="0" smtClean="0">
                          <a:solidFill>
                            <a:srgbClr val="C00000"/>
                          </a:solidFill>
                          <a:latin typeface="+mn-lt"/>
                          <a:ea typeface="HY견명조" pitchFamily="18" charset="-127"/>
                        </a:rPr>
                        <a:t> attending the pastor</a:t>
                      </a:r>
                      <a:r>
                        <a:rPr lang="en-US" altLang="ko-KR" sz="1400" b="0" dirty="0" smtClean="0">
                          <a:solidFill>
                            <a:srgbClr val="C00000"/>
                          </a:solidFill>
                          <a:latin typeface="+mn-lt"/>
                          <a:ea typeface="HY견명조" pitchFamily="18" charset="-127"/>
                        </a:rPr>
                        <a:t>”</a:t>
                      </a:r>
                      <a:endParaRPr lang="ko-KR" altLang="en-US" sz="1400" b="0" dirty="0">
                        <a:solidFill>
                          <a:srgbClr val="C00000"/>
                        </a:solidFill>
                        <a:latin typeface="+mn-lt"/>
                        <a:ea typeface="HY견명조" pitchFamily="18" charset="-127"/>
                      </a:endParaRPr>
                    </a:p>
                  </a:txBody>
                  <a:tcPr anchor="ctr">
                    <a:solidFill>
                      <a:srgbClr val="E7E3FD"/>
                    </a:solidFill>
                  </a:tcPr>
                </a:tc>
                <a:tc>
                  <a:txBody>
                    <a:bodyPr/>
                    <a:lstStyle/>
                    <a:p>
                      <a:pPr algn="ctr" latinLnBrk="1">
                        <a:lnSpc>
                          <a:spcPct val="120000"/>
                        </a:lnSpc>
                      </a:pPr>
                      <a:r>
                        <a:rPr lang="en-US" altLang="ko-KR" sz="1400" dirty="0" smtClean="0">
                          <a:latin typeface="맑은 고딕" pitchFamily="50" charset="-127"/>
                          <a:ea typeface="맑은 고딕" pitchFamily="50" charset="-127"/>
                        </a:rPr>
                        <a:t>Public partner</a:t>
                      </a:r>
                      <a:endParaRPr lang="ko-KR" altLang="en-US" sz="1400" dirty="0">
                        <a:latin typeface="맑은 고딕" pitchFamily="50" charset="-127"/>
                        <a:ea typeface="맑은 고딕" pitchFamily="50" charset="-127"/>
                      </a:endParaRPr>
                    </a:p>
                  </a:txBody>
                  <a:tcPr anchor="ctr">
                    <a:solidFill>
                      <a:srgbClr val="E7E3FD"/>
                    </a:solidFill>
                  </a:tcPr>
                </a:tc>
                <a:tc>
                  <a:txBody>
                    <a:bodyPr/>
                    <a:lstStyle/>
                    <a:p>
                      <a:pPr marL="0" indent="0" algn="l">
                        <a:lnSpc>
                          <a:spcPct val="120000"/>
                        </a:lnSpc>
                        <a:buNone/>
                      </a:pPr>
                      <a:r>
                        <a:rPr lang="en-US" altLang="ko-KR" sz="1400" b="1" dirty="0" smtClean="0">
                          <a:latin typeface="맑은 고딕" pitchFamily="50" charset="-127"/>
                          <a:ea typeface="맑은 고딕" pitchFamily="50" charset="-127"/>
                        </a:rPr>
                        <a:t>The pastor and his wife are both public figures</a:t>
                      </a:r>
                    </a:p>
                  </a:txBody>
                  <a:tcPr anchor="ctr">
                    <a:solidFill>
                      <a:srgbClr val="E7E3FD"/>
                    </a:solidFill>
                  </a:tcPr>
                </a:tc>
              </a:tr>
              <a:tr h="465944">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defTabSz="914400" rtl="0" eaLnBrk="1" fontAlgn="auto" latinLnBrk="1" hangingPunct="1">
                        <a:lnSpc>
                          <a:spcPct val="120000"/>
                        </a:lnSpc>
                        <a:spcBef>
                          <a:spcPts val="0"/>
                        </a:spcBef>
                        <a:spcAft>
                          <a:spcPts val="0"/>
                        </a:spcAft>
                        <a:buClrTx/>
                        <a:buSzTx/>
                        <a:buFontTx/>
                        <a:buNone/>
                        <a:tabLst/>
                        <a:defRPr/>
                      </a:pPr>
                      <a:r>
                        <a:rPr lang="en-US" altLang="ko-KR" sz="1400" dirty="0" smtClean="0">
                          <a:latin typeface="맑은 고딕" pitchFamily="50" charset="-127"/>
                          <a:ea typeface="맑은 고딕" pitchFamily="50" charset="-127"/>
                        </a:rPr>
                        <a:t>External partner</a:t>
                      </a:r>
                      <a:endParaRPr lang="ko-KR" altLang="en-US" sz="1400" dirty="0" smtClean="0">
                        <a:latin typeface="맑은 고딕" pitchFamily="50" charset="-127"/>
                        <a:ea typeface="맑은 고딕" pitchFamily="50" charset="-127"/>
                      </a:endParaRPr>
                    </a:p>
                  </a:txBody>
                  <a:tcPr anchor="ctr">
                    <a:solidFill>
                      <a:srgbClr val="E7E3FD"/>
                    </a:solidFill>
                  </a:tcPr>
                </a:tc>
                <a:tc rowSpan="2">
                  <a:txBody>
                    <a:bodyPr/>
                    <a:lstStyle/>
                    <a:p>
                      <a:pPr algn="l" latinLnBrk="1"/>
                      <a:r>
                        <a:rPr lang="en-US" altLang="ko-KR" sz="1400" b="1" baseline="0" dirty="0" smtClean="0">
                          <a:latin typeface="맑은 고딕" pitchFamily="50" charset="-127"/>
                          <a:ea typeface="맑은 고딕" pitchFamily="50" charset="-127"/>
                        </a:rPr>
                        <a:t>The pastor is more internal </a:t>
                      </a:r>
                    </a:p>
                    <a:p>
                      <a:pPr algn="l" latinLnBrk="1"/>
                      <a:r>
                        <a:rPr lang="en-US" altLang="ko-KR" sz="1400" b="1" baseline="0" dirty="0" smtClean="0">
                          <a:latin typeface="맑은 고딕" pitchFamily="50" charset="-127"/>
                          <a:ea typeface="맑은 고딕" pitchFamily="50" charset="-127"/>
                        </a:rPr>
                        <a:t>and the wife is more external</a:t>
                      </a:r>
                      <a:endParaRPr lang="ko-KR" altLang="en-US" sz="1400" b="1" dirty="0">
                        <a:latin typeface="맑은 고딕" pitchFamily="50" charset="-127"/>
                        <a:ea typeface="맑은 고딕" pitchFamily="50" charset="-127"/>
                      </a:endParaRPr>
                    </a:p>
                  </a:txBody>
                  <a:tcPr anchor="ctr">
                    <a:solidFill>
                      <a:srgbClr val="E7E3FD"/>
                    </a:solidFill>
                  </a:tcPr>
                </a:tc>
              </a:tr>
              <a:tr h="0">
                <a:tc rowSpan="2">
                  <a:txBody>
                    <a:bodyPr/>
                    <a:lstStyle/>
                    <a:p>
                      <a:pPr algn="ctr" latinLnBrk="1"/>
                      <a:r>
                        <a:rPr lang="en-US" altLang="ko-KR" sz="1600" dirty="0" smtClean="0">
                          <a:latin typeface="맑은 고딕" pitchFamily="50" charset="-127"/>
                          <a:ea typeface="맑은 고딕" pitchFamily="50" charset="-127"/>
                        </a:rPr>
                        <a:t>2</a:t>
                      </a:r>
                      <a:endParaRPr lang="ko-KR" altLang="en-US" sz="1600" dirty="0">
                        <a:latin typeface="맑은 고딕" pitchFamily="50" charset="-127"/>
                        <a:ea typeface="맑은 고딕" pitchFamily="50" charset="-127"/>
                      </a:endParaRPr>
                    </a:p>
                  </a:txBody>
                  <a:tcPr anchor="ctr">
                    <a:solidFill>
                      <a:srgbClr val="E7E3FD"/>
                    </a:solidFill>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r>
              <a:tr h="251560">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defTabSz="914400" rtl="0" eaLnBrk="1" fontAlgn="auto" latinLnBrk="1" hangingPunct="1">
                        <a:lnSpc>
                          <a:spcPct val="120000"/>
                        </a:lnSpc>
                        <a:spcBef>
                          <a:spcPts val="0"/>
                        </a:spcBef>
                        <a:spcAft>
                          <a:spcPts val="0"/>
                        </a:spcAft>
                        <a:buClrTx/>
                        <a:buSzTx/>
                        <a:buFontTx/>
                        <a:buNone/>
                        <a:tabLst/>
                        <a:defRPr/>
                      </a:pPr>
                      <a:r>
                        <a:rPr lang="en-US" altLang="ko-KR" sz="1400" dirty="0" smtClean="0">
                          <a:latin typeface="맑은 고딕" pitchFamily="50" charset="-127"/>
                          <a:ea typeface="맑은 고딕" pitchFamily="50" charset="-127"/>
                        </a:rPr>
                        <a:t>Prayer partner</a:t>
                      </a:r>
                      <a:endParaRPr lang="ko-KR" altLang="en-US" sz="1400" dirty="0" smtClean="0">
                        <a:latin typeface="맑은 고딕" pitchFamily="50" charset="-127"/>
                        <a:ea typeface="맑은 고딕" pitchFamily="50" charset="-127"/>
                      </a:endParaRPr>
                    </a:p>
                  </a:txBody>
                  <a:tcPr anchor="ctr">
                    <a:solidFill>
                      <a:srgbClr val="E7E3FD"/>
                    </a:solidFill>
                  </a:tcPr>
                </a:tc>
                <a:tc rowSpan="2">
                  <a:txBody>
                    <a:bodyPr/>
                    <a:lstStyle/>
                    <a:p>
                      <a:pPr algn="l" latinLnBrk="1"/>
                      <a:r>
                        <a:rPr lang="en-US" altLang="ko-KR" sz="1400" b="1" baseline="0" dirty="0" smtClean="0">
                          <a:latin typeface="맑은 고딕" pitchFamily="50" charset="-127"/>
                          <a:ea typeface="맑은 고딕" pitchFamily="50" charset="-127"/>
                        </a:rPr>
                        <a:t>Work separately as a couple</a:t>
                      </a:r>
                    </a:p>
                    <a:p>
                      <a:pPr algn="l" latinLnBrk="1"/>
                      <a:r>
                        <a:rPr lang="en-US" altLang="ko-KR" sz="1400" b="1" baseline="0" dirty="0" smtClean="0">
                          <a:latin typeface="맑은 고딕" pitchFamily="50" charset="-127"/>
                          <a:ea typeface="맑은 고딕" pitchFamily="50" charset="-127"/>
                        </a:rPr>
                        <a:t>in a lifestyle of devotion </a:t>
                      </a:r>
                      <a:endParaRPr lang="ko-KR" altLang="en-US" sz="1400" b="1" dirty="0">
                        <a:latin typeface="맑은 고딕" pitchFamily="50" charset="-127"/>
                        <a:ea typeface="맑은 고딕" pitchFamily="50" charset="-127"/>
                      </a:endParaRPr>
                    </a:p>
                  </a:txBody>
                  <a:tcPr anchor="ctr">
                    <a:solidFill>
                      <a:srgbClr val="E7E3FD"/>
                    </a:solidFill>
                  </a:tcPr>
                </a:tc>
              </a:tr>
              <a:tr h="0">
                <a:tc>
                  <a:txBody>
                    <a:bodyPr/>
                    <a:lstStyle/>
                    <a:p>
                      <a:pPr algn="ctr" latinLnBrk="1"/>
                      <a:r>
                        <a:rPr lang="en-US" altLang="ko-KR" sz="1600" dirty="0" smtClean="0">
                          <a:latin typeface="맑은 고딕" pitchFamily="50" charset="-127"/>
                          <a:ea typeface="맑은 고딕" pitchFamily="50" charset="-127"/>
                        </a:rPr>
                        <a:t>3</a:t>
                      </a:r>
                      <a:endParaRPr lang="ko-KR" altLang="en-US" sz="1600" dirty="0">
                        <a:latin typeface="맑은 고딕" pitchFamily="50" charset="-127"/>
                        <a:ea typeface="맑은 고딕" pitchFamily="50" charset="-127"/>
                      </a:endParaRPr>
                    </a:p>
                  </a:txBody>
                  <a:tcPr anchor="ctr">
                    <a:solidFill>
                      <a:srgbClr val="E7E3FD"/>
                    </a:solidFill>
                  </a:tcPr>
                </a:tc>
                <a:tc vMerge="1">
                  <a:txBody>
                    <a:bodyPr/>
                    <a:lstStyle/>
                    <a:p>
                      <a:pPr algn="ctr" latinLnBrk="1"/>
                      <a:endParaRPr lang="ko-KR" altLang="en-US" sz="1600" dirty="0">
                        <a:latin typeface="맑은 고딕" pitchFamily="50" charset="-127"/>
                        <a:ea typeface="맑은 고딕" pitchFamily="50" charset="-127"/>
                      </a:endParaRPr>
                    </a:p>
                  </a:txBody>
                  <a:tcPr/>
                </a:tc>
                <a:tc vMerge="1">
                  <a:txBody>
                    <a:bodyPr/>
                    <a:lstStyle/>
                    <a:p>
                      <a:pPr algn="ctr" latinLnBrk="1"/>
                      <a:endParaRPr lang="ko-KR" altLang="en-US" sz="1200" dirty="0">
                        <a:latin typeface="맑은 고딕" pitchFamily="50" charset="-127"/>
                        <a:ea typeface="맑은 고딕" pitchFamily="50" charset="-127"/>
                      </a:endParaRPr>
                    </a:p>
                  </a:txBody>
                  <a:tcPr anchor="ctr"/>
                </a:tc>
                <a:tc vMerge="1">
                  <a:txBody>
                    <a:bodyPr/>
                    <a:lstStyle/>
                    <a:p>
                      <a:pPr algn="ctr" latinLnBrk="1"/>
                      <a:endParaRPr lang="ko-KR" altLang="en-US" sz="1400" dirty="0">
                        <a:latin typeface="맑은 고딕" pitchFamily="50" charset="-127"/>
                        <a:ea typeface="맑은 고딕" pitchFamily="50" charset="-127"/>
                      </a:endParaRPr>
                    </a:p>
                  </a:txBody>
                  <a:tcPr anchor="ctr"/>
                </a:tc>
              </a:tr>
              <a:tr h="0">
                <a:tc rowSpan="2">
                  <a:txBody>
                    <a:bodyPr/>
                    <a:lstStyle/>
                    <a:p>
                      <a:pPr algn="ctr" latinLnBrk="1"/>
                      <a:r>
                        <a:rPr lang="en-US" altLang="ko-KR" sz="1600" dirty="0" smtClean="0">
                          <a:latin typeface="맑은 고딕" pitchFamily="50" charset="-127"/>
                          <a:ea typeface="맑은 고딕" pitchFamily="50" charset="-127"/>
                        </a:rPr>
                        <a:t>4</a:t>
                      </a:r>
                      <a:endParaRPr lang="ko-KR" altLang="en-US" sz="1600" dirty="0">
                        <a:latin typeface="맑은 고딕" pitchFamily="50" charset="-127"/>
                        <a:ea typeface="맑은 고딕" pitchFamily="50" charset="-127"/>
                      </a:endParaRPr>
                    </a:p>
                  </a:txBody>
                  <a:tcPr anchor="ctr">
                    <a:solidFill>
                      <a:srgbClr val="F7F7FF"/>
                    </a:solidFill>
                  </a:tcPr>
                </a:tc>
                <a:tc rowSpan="5">
                  <a:txBody>
                    <a:bodyPr/>
                    <a:lstStyle/>
                    <a:p>
                      <a:pPr algn="ctr" latinLnBrk="1"/>
                      <a:r>
                        <a:rPr lang="en-US" altLang="ko-KR" sz="1400" b="0" dirty="0" smtClean="0">
                          <a:latin typeface="+mn-lt"/>
                          <a:ea typeface="맑은 고딕" pitchFamily="50" charset="-127"/>
                        </a:rPr>
                        <a:t>Assistance </a:t>
                      </a:r>
                    </a:p>
                    <a:p>
                      <a:pPr algn="ctr" latinLnBrk="1"/>
                      <a:endParaRPr lang="en-US" altLang="ko-KR" sz="1400" b="0" dirty="0" smtClean="0">
                        <a:latin typeface="+mn-lt"/>
                        <a:ea typeface="맑은 고딕" pitchFamily="50" charset="-127"/>
                      </a:endParaRPr>
                    </a:p>
                    <a:p>
                      <a:pPr algn="ctr" latinLnBrk="1"/>
                      <a:r>
                        <a:rPr lang="en-US" altLang="ko-KR" sz="1400" b="0" dirty="0" smtClean="0">
                          <a:solidFill>
                            <a:srgbClr val="C00000"/>
                          </a:solidFill>
                          <a:latin typeface="+mn-lt"/>
                          <a:ea typeface="HY견명조" pitchFamily="18" charset="-127"/>
                        </a:rPr>
                        <a:t>“Be a partner for ministry activities”</a:t>
                      </a:r>
                      <a:endParaRPr lang="ko-KR" altLang="en-US" sz="1400" b="0" dirty="0">
                        <a:solidFill>
                          <a:srgbClr val="C00000"/>
                        </a:solidFill>
                        <a:latin typeface="+mn-lt"/>
                        <a:ea typeface="HY견명조" pitchFamily="18" charset="-127"/>
                      </a:endParaRPr>
                    </a:p>
                  </a:txBody>
                  <a:tcPr anchor="ctr">
                    <a:solidFill>
                      <a:srgbClr val="F7F7FF"/>
                    </a:solidFill>
                  </a:tcPr>
                </a:tc>
                <a:tc>
                  <a:txBody>
                    <a:bodyPr/>
                    <a:lstStyle/>
                    <a:p>
                      <a:pPr marL="0" marR="0" indent="0" algn="ctr" defTabSz="914400" rtl="0" eaLnBrk="1" fontAlgn="auto" latinLnBrk="1" hangingPunct="1">
                        <a:lnSpc>
                          <a:spcPct val="120000"/>
                        </a:lnSpc>
                        <a:spcBef>
                          <a:spcPts val="0"/>
                        </a:spcBef>
                        <a:spcAft>
                          <a:spcPts val="0"/>
                        </a:spcAft>
                        <a:buClrTx/>
                        <a:buSzTx/>
                        <a:buFontTx/>
                        <a:buNone/>
                        <a:tabLst/>
                        <a:defRPr/>
                      </a:pPr>
                      <a:r>
                        <a:rPr lang="en-US" altLang="ko-KR" sz="1400" baseline="0" dirty="0" smtClean="0">
                          <a:latin typeface="맑은 고딕" pitchFamily="50" charset="-127"/>
                          <a:ea typeface="맑은 고딕" pitchFamily="50" charset="-127"/>
                        </a:rPr>
                        <a:t>Preparation </a:t>
                      </a:r>
                      <a:r>
                        <a:rPr lang="en-US" altLang="ko-KR" sz="1400" dirty="0" smtClean="0">
                          <a:latin typeface="맑은 고딕" pitchFamily="50" charset="-127"/>
                          <a:ea typeface="맑은 고딕" pitchFamily="50" charset="-127"/>
                        </a:rPr>
                        <a:t>partner</a:t>
                      </a:r>
                      <a:endParaRPr lang="ko-KR" altLang="en-US" sz="1400" dirty="0" smtClean="0">
                        <a:latin typeface="맑은 고딕" pitchFamily="50" charset="-127"/>
                        <a:ea typeface="맑은 고딕" pitchFamily="50" charset="-127"/>
                      </a:endParaRPr>
                    </a:p>
                  </a:txBody>
                  <a:tcPr anchor="ctr">
                    <a:solidFill>
                      <a:srgbClr val="F7F7FF"/>
                    </a:solidFill>
                  </a:tcPr>
                </a:tc>
                <a:tc>
                  <a:txBody>
                    <a:bodyPr/>
                    <a:lstStyle/>
                    <a:p>
                      <a:pPr algn="l" latinLnBrk="1"/>
                      <a:r>
                        <a:rPr lang="en-US" altLang="ko-KR" sz="1400" b="1" dirty="0" smtClean="0">
                          <a:latin typeface="맑은 고딕" pitchFamily="50" charset="-127"/>
                          <a:ea typeface="맑은 고딕" pitchFamily="50" charset="-127"/>
                        </a:rPr>
                        <a:t>Work separately</a:t>
                      </a:r>
                      <a:r>
                        <a:rPr lang="en-US" altLang="ko-KR" sz="1400" b="1" baseline="0" dirty="0" smtClean="0">
                          <a:latin typeface="맑은 고딕" pitchFamily="50" charset="-127"/>
                          <a:ea typeface="맑은 고딕" pitchFamily="50" charset="-127"/>
                        </a:rPr>
                        <a:t> in preparing for ministry activities</a:t>
                      </a:r>
                      <a:endParaRPr lang="ko-KR" altLang="en-US" sz="1400" b="1" dirty="0">
                        <a:latin typeface="맑은 고딕" pitchFamily="50" charset="-127"/>
                        <a:ea typeface="맑은 고딕" pitchFamily="50" charset="-127"/>
                      </a:endParaRPr>
                    </a:p>
                  </a:txBody>
                  <a:tcPr anchor="ctr">
                    <a:solidFill>
                      <a:srgbClr val="F7F7FF"/>
                    </a:solidFill>
                  </a:tcPr>
                </a:tc>
              </a:tr>
              <a:tr h="85824">
                <a:tc vMerge="1">
                  <a:txBody>
                    <a:bodyPr/>
                    <a:lstStyle/>
                    <a:p>
                      <a:pPr algn="ctr" latinLnBrk="1"/>
                      <a:endParaRPr lang="ko-KR" altLang="en-US" sz="1600" dirty="0">
                        <a:latin typeface="맑은 고딕" pitchFamily="50" charset="-127"/>
                        <a:ea typeface="맑은 고딕" pitchFamily="50" charset="-127"/>
                      </a:endParaRPr>
                    </a:p>
                  </a:txBody>
                  <a:tcPr/>
                </a:tc>
                <a:tc vMerge="1">
                  <a:txBody>
                    <a:bodyPr/>
                    <a:lstStyle/>
                    <a:p>
                      <a:pPr latinLnBrk="1"/>
                      <a:endParaRPr lang="ko-KR" altLang="en-US"/>
                    </a:p>
                  </a:txBody>
                  <a:tcPr/>
                </a:tc>
                <a:tc rowSpan="2">
                  <a:txBody>
                    <a:bodyPr/>
                    <a:lstStyle/>
                    <a:p>
                      <a:pPr marL="0" marR="0" indent="0" algn="ctr" defTabSz="914400" rtl="0" eaLnBrk="1" fontAlgn="auto" latinLnBrk="1" hangingPunct="1">
                        <a:lnSpc>
                          <a:spcPct val="120000"/>
                        </a:lnSpc>
                        <a:spcBef>
                          <a:spcPts val="0"/>
                        </a:spcBef>
                        <a:spcAft>
                          <a:spcPts val="0"/>
                        </a:spcAft>
                        <a:buClrTx/>
                        <a:buSzTx/>
                        <a:buFontTx/>
                        <a:buNone/>
                        <a:tabLst/>
                        <a:defRPr/>
                      </a:pPr>
                      <a:r>
                        <a:rPr lang="en-US" altLang="ko-KR" sz="1400" dirty="0" smtClean="0">
                          <a:latin typeface="맑은 고딕" pitchFamily="50" charset="-127"/>
                          <a:ea typeface="맑은 고딕" pitchFamily="50" charset="-127"/>
                        </a:rPr>
                        <a:t>Complement</a:t>
                      </a:r>
                      <a:r>
                        <a:rPr lang="en-US" altLang="ko-KR" sz="1400" baseline="0" dirty="0" smtClean="0">
                          <a:latin typeface="맑은 고딕" pitchFamily="50" charset="-127"/>
                          <a:ea typeface="맑은 고딕" pitchFamily="50" charset="-127"/>
                        </a:rPr>
                        <a:t>  </a:t>
                      </a:r>
                      <a:r>
                        <a:rPr lang="en-US" altLang="ko-KR" sz="1400" dirty="0" smtClean="0">
                          <a:latin typeface="맑은 고딕" pitchFamily="50" charset="-127"/>
                          <a:ea typeface="맑은 고딕" pitchFamily="50" charset="-127"/>
                        </a:rPr>
                        <a:t>partner</a:t>
                      </a:r>
                      <a:endParaRPr lang="ko-KR" altLang="en-US" sz="1400" dirty="0" smtClean="0">
                        <a:latin typeface="맑은 고딕" pitchFamily="50" charset="-127"/>
                        <a:ea typeface="맑은 고딕" pitchFamily="50" charset="-127"/>
                      </a:endParaRPr>
                    </a:p>
                  </a:txBody>
                  <a:tcPr anchor="ctr">
                    <a:solidFill>
                      <a:srgbClr val="F7F7FF"/>
                    </a:solidFill>
                  </a:tcPr>
                </a:tc>
                <a:tc rowSpan="2">
                  <a:txBody>
                    <a:bodyPr/>
                    <a:lstStyle/>
                    <a:p>
                      <a:pPr algn="l" latinLnBrk="1"/>
                      <a:r>
                        <a:rPr lang="en-US" altLang="ko-KR" sz="1400" b="1" dirty="0" smtClean="0">
                          <a:latin typeface="맑은 고딕" pitchFamily="50" charset="-127"/>
                          <a:ea typeface="맑은 고딕" pitchFamily="50" charset="-127"/>
                        </a:rPr>
                        <a:t>Work separately</a:t>
                      </a:r>
                      <a:r>
                        <a:rPr lang="en-US" altLang="ko-KR" sz="1400" b="1" baseline="0" dirty="0" smtClean="0">
                          <a:latin typeface="맑은 고딕" pitchFamily="50" charset="-127"/>
                          <a:ea typeface="맑은 고딕" pitchFamily="50" charset="-127"/>
                        </a:rPr>
                        <a:t> by content and form to carry out ministry activities</a:t>
                      </a:r>
                      <a:endParaRPr lang="ko-KR" altLang="en-US" sz="1400" b="1" dirty="0">
                        <a:latin typeface="맑은 고딕" pitchFamily="50" charset="-127"/>
                        <a:ea typeface="맑은 고딕" pitchFamily="50" charset="-127"/>
                      </a:endParaRPr>
                    </a:p>
                  </a:txBody>
                  <a:tcPr anchor="ctr">
                    <a:solidFill>
                      <a:srgbClr val="F7F7FF"/>
                    </a:solidFill>
                  </a:tcPr>
                </a:tc>
              </a:tr>
              <a:tr h="210137">
                <a:tc rowSpan="2">
                  <a:txBody>
                    <a:bodyPr/>
                    <a:lstStyle/>
                    <a:p>
                      <a:pPr algn="ctr" latinLnBrk="1"/>
                      <a:r>
                        <a:rPr lang="en-US" altLang="ko-KR" sz="1600" dirty="0" smtClean="0">
                          <a:latin typeface="맑은 고딕" pitchFamily="50" charset="-127"/>
                          <a:ea typeface="맑은 고딕" pitchFamily="50" charset="-127"/>
                        </a:rPr>
                        <a:t>5</a:t>
                      </a:r>
                      <a:endParaRPr lang="ko-KR" altLang="en-US" sz="1600" dirty="0">
                        <a:latin typeface="맑은 고딕" pitchFamily="50" charset="-127"/>
                        <a:ea typeface="맑은 고딕" pitchFamily="50" charset="-127"/>
                      </a:endParaRPr>
                    </a:p>
                  </a:txBody>
                  <a:tcPr anchor="ctr">
                    <a:solidFill>
                      <a:srgbClr val="F7F7FF"/>
                    </a:solidFill>
                  </a:tcPr>
                </a:tc>
                <a:tc vMerge="1">
                  <a:txBody>
                    <a:bodyPr/>
                    <a:lstStyle/>
                    <a:p>
                      <a:pPr algn="ctr" latinLnBrk="1"/>
                      <a:endParaRPr lang="ko-KR" altLang="en-US" sz="1600" dirty="0">
                        <a:latin typeface="맑은 고딕" pitchFamily="50" charset="-127"/>
                        <a:ea typeface="맑은 고딕" pitchFamily="50" charset="-127"/>
                      </a:endParaRPr>
                    </a:p>
                  </a:txBody>
                  <a:tcPr/>
                </a:tc>
                <a:tc vMerge="1">
                  <a:txBody>
                    <a:bodyPr/>
                    <a:lstStyle/>
                    <a:p>
                      <a:pPr algn="ctr" latinLnBrk="1"/>
                      <a:endParaRPr lang="ko-KR" altLang="en-US" sz="1200" dirty="0">
                        <a:latin typeface="맑은 고딕" pitchFamily="50" charset="-127"/>
                        <a:ea typeface="맑은 고딕" pitchFamily="50" charset="-127"/>
                      </a:endParaRPr>
                    </a:p>
                  </a:txBody>
                  <a:tcPr anchor="ctr"/>
                </a:tc>
                <a:tc vMerge="1">
                  <a:txBody>
                    <a:bodyPr/>
                    <a:lstStyle/>
                    <a:p>
                      <a:pPr algn="ctr" latinLnBrk="1"/>
                      <a:endParaRPr lang="ko-KR" altLang="en-US" sz="1400" dirty="0">
                        <a:latin typeface="맑은 고딕" pitchFamily="50" charset="-127"/>
                        <a:ea typeface="맑은 고딕" pitchFamily="50" charset="-127"/>
                      </a:endParaRPr>
                    </a:p>
                  </a:txBody>
                  <a:tcPr anchor="ctr"/>
                </a:tc>
              </a:tr>
              <a:tr h="82768">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defTabSz="914400" rtl="0" eaLnBrk="1" fontAlgn="auto" latinLnBrk="1" hangingPunct="1">
                        <a:lnSpc>
                          <a:spcPct val="120000"/>
                        </a:lnSpc>
                        <a:spcBef>
                          <a:spcPts val="0"/>
                        </a:spcBef>
                        <a:spcAft>
                          <a:spcPts val="0"/>
                        </a:spcAft>
                        <a:buClrTx/>
                        <a:buSzTx/>
                        <a:buFontTx/>
                        <a:buNone/>
                        <a:tabLst/>
                        <a:defRPr/>
                      </a:pPr>
                      <a:r>
                        <a:rPr lang="en-US" altLang="ko-KR" sz="1400" dirty="0" smtClean="0">
                          <a:latin typeface="맑은 고딕" pitchFamily="50" charset="-127"/>
                          <a:ea typeface="맑은 고딕" pitchFamily="50" charset="-127"/>
                        </a:rPr>
                        <a:t>Discussion partner</a:t>
                      </a:r>
                      <a:endParaRPr lang="ko-KR" altLang="en-US" sz="1400" dirty="0" smtClean="0">
                        <a:latin typeface="맑은 고딕" pitchFamily="50" charset="-127"/>
                        <a:ea typeface="맑은 고딕" pitchFamily="50" charset="-127"/>
                      </a:endParaRPr>
                    </a:p>
                  </a:txBody>
                  <a:tcPr anchor="ctr">
                    <a:solidFill>
                      <a:srgbClr val="F7F7FF"/>
                    </a:solidFill>
                  </a:tcPr>
                </a:tc>
                <a:tc rowSpan="2">
                  <a:txBody>
                    <a:bodyPr/>
                    <a:lstStyle/>
                    <a:p>
                      <a:pPr algn="l" latinLnBrk="1"/>
                      <a:r>
                        <a:rPr lang="en-US" altLang="ko-KR" sz="1400" b="1" dirty="0" smtClean="0">
                          <a:latin typeface="맑은 고딕" pitchFamily="50" charset="-127"/>
                          <a:ea typeface="맑은 고딕" pitchFamily="50" charset="-127"/>
                        </a:rPr>
                        <a:t>Share in </a:t>
                      </a:r>
                      <a:r>
                        <a:rPr lang="en-US" altLang="ko-KR" sz="1400" b="1" baseline="0" dirty="0" smtClean="0">
                          <a:latin typeface="맑은 고딕" pitchFamily="50" charset="-127"/>
                          <a:ea typeface="맑은 고딕" pitchFamily="50" charset="-127"/>
                        </a:rPr>
                        <a:t>decision-making for the ministry</a:t>
                      </a:r>
                      <a:endParaRPr lang="ko-KR" altLang="en-US" sz="1400" b="1" dirty="0">
                        <a:latin typeface="맑은 고딕" pitchFamily="50" charset="-127"/>
                        <a:ea typeface="맑은 고딕" pitchFamily="50" charset="-127"/>
                      </a:endParaRPr>
                    </a:p>
                  </a:txBody>
                  <a:tcPr anchor="ctr">
                    <a:solidFill>
                      <a:srgbClr val="F7F7FF"/>
                    </a:solidFill>
                  </a:tcPr>
                </a:tc>
              </a:tr>
              <a:tr h="0">
                <a:tc>
                  <a:txBody>
                    <a:bodyPr/>
                    <a:lstStyle/>
                    <a:p>
                      <a:pPr algn="ctr" latinLnBrk="1"/>
                      <a:r>
                        <a:rPr lang="en-US" altLang="ko-KR" sz="1600" dirty="0" smtClean="0">
                          <a:latin typeface="맑은 고딕" pitchFamily="50" charset="-127"/>
                          <a:ea typeface="맑은 고딕" pitchFamily="50" charset="-127"/>
                        </a:rPr>
                        <a:t>6</a:t>
                      </a:r>
                      <a:endParaRPr lang="ko-KR" altLang="en-US" sz="1600" dirty="0">
                        <a:latin typeface="맑은 고딕" pitchFamily="50" charset="-127"/>
                        <a:ea typeface="맑은 고딕" pitchFamily="50" charset="-127"/>
                      </a:endParaRPr>
                    </a:p>
                  </a:txBody>
                  <a:tcPr anchor="ctr">
                    <a:solidFill>
                      <a:srgbClr val="F7F7FF"/>
                    </a:solidFill>
                  </a:tcPr>
                </a:tc>
                <a:tc vMerge="1">
                  <a:txBody>
                    <a:bodyPr/>
                    <a:lstStyle/>
                    <a:p>
                      <a:pPr algn="ctr" latinLnBrk="1"/>
                      <a:endParaRPr lang="ko-KR" altLang="en-US" sz="1600" dirty="0">
                        <a:latin typeface="맑은 고딕" pitchFamily="50" charset="-127"/>
                        <a:ea typeface="맑은 고딕" pitchFamily="50" charset="-127"/>
                      </a:endParaRPr>
                    </a:p>
                  </a:txBody>
                  <a:tcPr/>
                </a:tc>
                <a:tc vMerge="1">
                  <a:txBody>
                    <a:bodyPr/>
                    <a:lstStyle/>
                    <a:p>
                      <a:pPr algn="ctr" latinLnBrk="1"/>
                      <a:endParaRPr lang="ko-KR" altLang="en-US" sz="1200" dirty="0">
                        <a:latin typeface="맑은 고딕" pitchFamily="50" charset="-127"/>
                        <a:ea typeface="맑은 고딕" pitchFamily="50" charset="-127"/>
                      </a:endParaRPr>
                    </a:p>
                  </a:txBody>
                  <a:tcPr anchor="ctr"/>
                </a:tc>
                <a:tc vMerge="1">
                  <a:txBody>
                    <a:bodyPr/>
                    <a:lstStyle/>
                    <a:p>
                      <a:pPr algn="ctr" latinLnBrk="1"/>
                      <a:endParaRPr lang="ko-KR" altLang="en-US" sz="1400" dirty="0">
                        <a:latin typeface="맑은 고딕" pitchFamily="50" charset="-127"/>
                        <a:ea typeface="맑은 고딕" pitchFamily="50" charset="-127"/>
                      </a:endParaRPr>
                    </a:p>
                  </a:txBody>
                  <a:tcPr anchor="ctr"/>
                </a:tc>
              </a:tr>
              <a:tr h="639071">
                <a:tc>
                  <a:txBody>
                    <a:bodyPr/>
                    <a:lstStyle/>
                    <a:p>
                      <a:pPr algn="ctr" latinLnBrk="1"/>
                      <a:r>
                        <a:rPr lang="en-US" altLang="ko-KR" sz="1600" dirty="0" smtClean="0">
                          <a:latin typeface="맑은 고딕" pitchFamily="50" charset="-127"/>
                          <a:ea typeface="맑은 고딕" pitchFamily="50" charset="-127"/>
                        </a:rPr>
                        <a:t>7</a:t>
                      </a:r>
                      <a:endParaRPr lang="ko-KR" altLang="en-US" sz="1600" dirty="0">
                        <a:latin typeface="맑은 고딕" pitchFamily="50" charset="-127"/>
                        <a:ea typeface="맑은 고딕" pitchFamily="50" charset="-127"/>
                      </a:endParaRPr>
                    </a:p>
                  </a:txBody>
                  <a:tcPr anchor="ctr">
                    <a:solidFill>
                      <a:srgbClr val="E7E3FD"/>
                    </a:solidFill>
                  </a:tcPr>
                </a:tc>
                <a:tc>
                  <a:txBody>
                    <a:bodyPr/>
                    <a:lstStyle/>
                    <a:p>
                      <a:pPr algn="ctr" latinLnBrk="1"/>
                      <a:r>
                        <a:rPr lang="en-US" altLang="ko-KR" sz="1400" b="0" dirty="0" smtClean="0">
                          <a:latin typeface="+mn-lt"/>
                          <a:ea typeface="맑은 고딕" pitchFamily="50" charset="-127"/>
                        </a:rPr>
                        <a:t>Growth </a:t>
                      </a:r>
                    </a:p>
                    <a:p>
                      <a:pPr algn="ctr" latinLnBrk="1"/>
                      <a:endParaRPr lang="en-US" altLang="ko-KR" sz="1400" b="0" dirty="0" smtClean="0">
                        <a:latin typeface="+mn-lt"/>
                        <a:ea typeface="맑은 고딕" pitchFamily="50" charset="-127"/>
                      </a:endParaRPr>
                    </a:p>
                    <a:p>
                      <a:pPr algn="ctr" latinLnBrk="1"/>
                      <a:r>
                        <a:rPr lang="en-US" altLang="ko-KR" sz="1400" b="0" dirty="0" smtClean="0">
                          <a:solidFill>
                            <a:srgbClr val="C00000"/>
                          </a:solidFill>
                          <a:latin typeface="+mn-lt"/>
                          <a:ea typeface="HY견명조" pitchFamily="18" charset="-127"/>
                        </a:rPr>
                        <a:t>“Be God’s representative for</a:t>
                      </a:r>
                      <a:r>
                        <a:rPr lang="en-US" altLang="ko-KR" sz="1400" b="0" baseline="0" dirty="0" smtClean="0">
                          <a:solidFill>
                            <a:srgbClr val="C00000"/>
                          </a:solidFill>
                          <a:latin typeface="+mn-lt"/>
                          <a:ea typeface="HY견명조" pitchFamily="18" charset="-127"/>
                        </a:rPr>
                        <a:t> the pastor’s growth</a:t>
                      </a:r>
                      <a:r>
                        <a:rPr lang="en-US" altLang="ko-KR" sz="1400" b="0" dirty="0" smtClean="0">
                          <a:solidFill>
                            <a:srgbClr val="C00000"/>
                          </a:solidFill>
                          <a:latin typeface="+mn-lt"/>
                          <a:ea typeface="HY견명조" pitchFamily="18" charset="-127"/>
                        </a:rPr>
                        <a:t>”</a:t>
                      </a:r>
                      <a:endParaRPr lang="ko-KR" altLang="en-US" sz="1400" b="0" dirty="0">
                        <a:solidFill>
                          <a:srgbClr val="C00000"/>
                        </a:solidFill>
                        <a:latin typeface="+mn-lt"/>
                        <a:ea typeface="HY견명조" pitchFamily="18" charset="-127"/>
                      </a:endParaRPr>
                    </a:p>
                  </a:txBody>
                  <a:tcPr anchor="ctr">
                    <a:solidFill>
                      <a:srgbClr val="E7E3FD"/>
                    </a:solidFill>
                  </a:tcPr>
                </a:tc>
                <a:tc>
                  <a:txBody>
                    <a:bodyPr/>
                    <a:lstStyle/>
                    <a:p>
                      <a:pPr marL="0" marR="0" indent="0" algn="ctr" defTabSz="914400" rtl="0" eaLnBrk="1" fontAlgn="auto" latinLnBrk="1" hangingPunct="1">
                        <a:lnSpc>
                          <a:spcPct val="120000"/>
                        </a:lnSpc>
                        <a:spcBef>
                          <a:spcPts val="0"/>
                        </a:spcBef>
                        <a:spcAft>
                          <a:spcPts val="0"/>
                        </a:spcAft>
                        <a:buClrTx/>
                        <a:buSzTx/>
                        <a:buFontTx/>
                        <a:buNone/>
                        <a:tabLst/>
                        <a:defRPr/>
                      </a:pPr>
                      <a:r>
                        <a:rPr lang="en-US" altLang="ko-KR" sz="1400" dirty="0" smtClean="0">
                          <a:latin typeface="맑은 고딕" pitchFamily="50" charset="-127"/>
                          <a:ea typeface="맑은 고딕" pitchFamily="50" charset="-127"/>
                        </a:rPr>
                        <a:t>Compliment partner</a:t>
                      </a:r>
                      <a:endParaRPr lang="ko-KR" altLang="en-US" sz="1400" dirty="0" smtClean="0">
                        <a:latin typeface="맑은 고딕" pitchFamily="50" charset="-127"/>
                        <a:ea typeface="맑은 고딕" pitchFamily="50" charset="-127"/>
                      </a:endParaRPr>
                    </a:p>
                  </a:txBody>
                  <a:tcPr anchor="ctr">
                    <a:solidFill>
                      <a:srgbClr val="E7E3FD"/>
                    </a:solidFill>
                  </a:tcPr>
                </a:tc>
                <a:tc>
                  <a:txBody>
                    <a:bodyPr/>
                    <a:lstStyle/>
                    <a:p>
                      <a:pPr algn="l" latinLnBrk="1"/>
                      <a:r>
                        <a:rPr lang="en-US" altLang="ko-KR" sz="1400" b="1" dirty="0" smtClean="0">
                          <a:latin typeface="맑은 고딕" pitchFamily="50" charset="-127"/>
                          <a:ea typeface="맑은 고딕" pitchFamily="50" charset="-127"/>
                        </a:rPr>
                        <a:t>Be God’s representative who</a:t>
                      </a:r>
                      <a:r>
                        <a:rPr lang="en-US" altLang="ko-KR" sz="1400" b="1" baseline="0" dirty="0" smtClean="0">
                          <a:latin typeface="맑은 고딕" pitchFamily="50" charset="-127"/>
                          <a:ea typeface="맑은 고딕" pitchFamily="50" charset="-127"/>
                        </a:rPr>
                        <a:t> can raise the pastor</a:t>
                      </a:r>
                      <a:endParaRPr lang="ko-KR" altLang="en-US" sz="1400" b="1" dirty="0">
                        <a:latin typeface="맑은 고딕" pitchFamily="50" charset="-127"/>
                        <a:ea typeface="맑은 고딕" pitchFamily="50" charset="-127"/>
                      </a:endParaRPr>
                    </a:p>
                  </a:txBody>
                  <a:tcPr anchor="ctr">
                    <a:solidFill>
                      <a:srgbClr val="E7E3FD"/>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1" name="직사각형 20"/>
          <p:cNvSpPr/>
          <p:nvPr/>
        </p:nvSpPr>
        <p:spPr>
          <a:xfrm>
            <a:off x="0" y="0"/>
            <a:ext cx="9144000" cy="6165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2"/>
          <p:cNvSpPr>
            <a:spLocks noGrp="1"/>
          </p:cNvSpPr>
          <p:nvPr>
            <p:ph type="title"/>
          </p:nvPr>
        </p:nvSpPr>
        <p:spPr>
          <a:xfrm>
            <a:off x="349188" y="116632"/>
            <a:ext cx="8445624" cy="936104"/>
          </a:xfrm>
          <a:solidFill>
            <a:schemeClr val="bg1">
              <a:alpha val="63000"/>
            </a:schemeClr>
          </a:solidFill>
        </p:spPr>
        <p:txBody>
          <a:bodyPr/>
          <a:lstStyle/>
          <a:p>
            <a:r>
              <a:rPr lang="en-US" altLang="ko-KR" b="1" dirty="0" smtClean="0">
                <a:effectLst>
                  <a:outerShdw blurRad="38100" dist="38100" dir="2700000" algn="tl">
                    <a:srgbClr val="000000">
                      <a:alpha val="43137"/>
                    </a:srgbClr>
                  </a:outerShdw>
                </a:effectLst>
                <a:latin typeface="Bodoni MT" pitchFamily="18" charset="0"/>
              </a:rPr>
              <a:t>Follower</a:t>
            </a:r>
            <a:endParaRPr lang="ko-KR" altLang="en-US" b="1" dirty="0">
              <a:effectLst>
                <a:outerShdw blurRad="38100" dist="38100" dir="2700000" algn="tl">
                  <a:srgbClr val="000000">
                    <a:alpha val="43137"/>
                  </a:srgbClr>
                </a:outerShdw>
              </a:effectLst>
              <a:latin typeface="Bodoni MT" pitchFamily="18" charset="0"/>
            </a:endParaRPr>
          </a:p>
        </p:txBody>
      </p:sp>
      <p:sp>
        <p:nvSpPr>
          <p:cNvPr id="2" name="내용 개체 틀 1"/>
          <p:cNvSpPr>
            <a:spLocks noGrp="1"/>
          </p:cNvSpPr>
          <p:nvPr>
            <p:ph idx="1"/>
          </p:nvPr>
        </p:nvSpPr>
        <p:spPr>
          <a:xfrm>
            <a:off x="457200" y="1628800"/>
            <a:ext cx="8229600" cy="4824536"/>
          </a:xfrm>
        </p:spPr>
        <p:txBody>
          <a:bodyPr>
            <a:noAutofit/>
          </a:bodyPr>
          <a:lstStyle/>
          <a:p>
            <a:pPr marL="180975" indent="-180975" algn="just">
              <a:lnSpc>
                <a:spcPct val="120000"/>
              </a:lnSpc>
            </a:pPr>
            <a:r>
              <a:rPr lang="en-US" altLang="ko-KR" sz="2400" b="1" dirty="0" smtClean="0">
                <a:effectLst>
                  <a:outerShdw blurRad="38100" dist="38100" dir="2700000" algn="tl">
                    <a:srgbClr val="000000">
                      <a:alpha val="43137"/>
                    </a:srgbClr>
                  </a:outerShdw>
                </a:effectLst>
                <a:latin typeface="맑은 고딕" pitchFamily="50" charset="-127"/>
                <a:ea typeface="맑은 고딕" pitchFamily="50" charset="-127"/>
              </a:rPr>
              <a:t>In a relative position, when the senior families in the church are the subject in the parents’ position, the pastor’s wife is the object in the daughter’s position</a:t>
            </a:r>
            <a:r>
              <a:rPr lang="en-US" altLang="ko-KR" sz="2400" b="1" dirty="0">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2400" b="1" dirty="0" smtClean="0">
                <a:effectLst>
                  <a:outerShdw blurRad="38100" dist="38100" dir="2700000" algn="tl">
                    <a:srgbClr val="000000">
                      <a:alpha val="43137"/>
                    </a:srgbClr>
                  </a:outerShdw>
                </a:effectLst>
                <a:latin typeface="맑은 고딕" pitchFamily="50" charset="-127"/>
                <a:ea typeface="맑은 고딕" pitchFamily="50" charset="-127"/>
              </a:rPr>
              <a:t>The wife is a </a:t>
            </a:r>
            <a:r>
              <a:rPr lang="en-US" altLang="ko-KR" sz="2400" b="1" i="1" dirty="0" smtClean="0">
                <a:effectLst>
                  <a:outerShdw blurRad="38100" dist="38100" dir="2700000" algn="tl">
                    <a:srgbClr val="000000">
                      <a:alpha val="43137"/>
                    </a:srgbClr>
                  </a:outerShdw>
                </a:effectLst>
                <a:latin typeface="맑은 고딕" pitchFamily="50" charset="-127"/>
                <a:ea typeface="맑은 고딕" pitchFamily="50" charset="-127"/>
              </a:rPr>
              <a:t>follower </a:t>
            </a:r>
            <a:r>
              <a:rPr lang="en-US" altLang="ko-KR" sz="2400" b="1" dirty="0" smtClean="0">
                <a:effectLst>
                  <a:outerShdw blurRad="38100" dist="38100" dir="2700000" algn="tl">
                    <a:srgbClr val="000000">
                      <a:alpha val="43137"/>
                    </a:srgbClr>
                  </a:outerShdw>
                </a:effectLst>
                <a:latin typeface="맑은 고딕" pitchFamily="50" charset="-127"/>
                <a:ea typeface="맑은 고딕" pitchFamily="50" charset="-127"/>
              </a:rPr>
              <a:t>as </a:t>
            </a:r>
            <a:r>
              <a:rPr lang="en-US" altLang="ko-KR" sz="2400" b="1" dirty="0">
                <a:effectLst>
                  <a:outerShdw blurRad="38100" dist="38100" dir="2700000" algn="tl">
                    <a:srgbClr val="000000">
                      <a:alpha val="43137"/>
                    </a:srgbClr>
                  </a:outerShdw>
                </a:effectLst>
                <a:latin typeface="맑은 고딕" pitchFamily="50" charset="-127"/>
                <a:ea typeface="맑은 고딕" pitchFamily="50" charset="-127"/>
              </a:rPr>
              <a:t>the o</a:t>
            </a:r>
            <a:r>
              <a:rPr lang="en-US" altLang="ko-KR" sz="2400" b="1" dirty="0" smtClean="0">
                <a:effectLst>
                  <a:outerShdw blurRad="38100" dist="38100" dir="2700000" algn="tl">
                    <a:srgbClr val="000000">
                      <a:alpha val="43137"/>
                    </a:srgbClr>
                  </a:outerShdw>
                </a:effectLst>
                <a:latin typeface="맑은 고딕" pitchFamily="50" charset="-127"/>
                <a:ea typeface="맑은 고딕" pitchFamily="50" charset="-127"/>
              </a:rPr>
              <a:t>bject </a:t>
            </a:r>
            <a:r>
              <a:rPr lang="en-US" altLang="ko-KR" sz="2400" b="1" dirty="0">
                <a:effectLst>
                  <a:outerShdw blurRad="38100" dist="38100" dir="2700000" algn="tl">
                    <a:srgbClr val="000000">
                      <a:alpha val="43137"/>
                    </a:srgbClr>
                  </a:outerShdw>
                </a:effectLst>
                <a:latin typeface="맑은 고딕" pitchFamily="50" charset="-127"/>
                <a:ea typeface="맑은 고딕" pitchFamily="50" charset="-127"/>
              </a:rPr>
              <a:t>partner</a:t>
            </a:r>
            <a:r>
              <a:rPr lang="en-US" altLang="ko-KR" sz="2400" b="1" dirty="0" smtClean="0">
                <a:effectLst>
                  <a:outerShdw blurRad="38100" dist="38100" dir="2700000" algn="tl">
                    <a:srgbClr val="000000">
                      <a:alpha val="43137"/>
                    </a:srgbClr>
                  </a:outerShdw>
                </a:effectLst>
                <a:latin typeface="맑은 고딕" pitchFamily="50" charset="-127"/>
                <a:ea typeface="맑은 고딕" pitchFamily="50" charset="-127"/>
              </a:rPr>
              <a:t>.</a:t>
            </a:r>
            <a:endParaRPr lang="en-US" altLang="ko-KR" sz="2400" dirty="0">
              <a:effectLst>
                <a:outerShdw blurRad="38100" dist="38100" dir="2700000" algn="tl">
                  <a:srgbClr val="000000">
                    <a:alpha val="43137"/>
                  </a:srgbClr>
                </a:outerShdw>
              </a:effectLst>
            </a:endParaRPr>
          </a:p>
        </p:txBody>
      </p:sp>
      <p:grpSp>
        <p:nvGrpSpPr>
          <p:cNvPr id="27" name="그룹 26"/>
          <p:cNvGrpSpPr/>
          <p:nvPr/>
        </p:nvGrpSpPr>
        <p:grpSpPr>
          <a:xfrm>
            <a:off x="683568" y="4123035"/>
            <a:ext cx="2520280" cy="720080"/>
            <a:chOff x="7164288" y="188640"/>
            <a:chExt cx="1872208" cy="490017"/>
          </a:xfrm>
        </p:grpSpPr>
        <p:pic>
          <p:nvPicPr>
            <p:cNvPr id="28" name="Picture 5"/>
            <p:cNvPicPr>
              <a:picLocks noChangeAspect="1" noChangeArrowheads="1"/>
            </p:cNvPicPr>
            <p:nvPr/>
          </p:nvPicPr>
          <p:blipFill>
            <a:blip r:embed="rId3" cstate="print"/>
            <a:srcRect r="2563"/>
            <a:stretch>
              <a:fillRect/>
            </a:stretch>
          </p:blipFill>
          <p:spPr bwMode="auto">
            <a:xfrm>
              <a:off x="7183295" y="188640"/>
              <a:ext cx="1805683" cy="490017"/>
            </a:xfrm>
            <a:prstGeom prst="rect">
              <a:avLst/>
            </a:prstGeom>
            <a:noFill/>
            <a:effectLst/>
          </p:spPr>
        </p:pic>
        <p:sp>
          <p:nvSpPr>
            <p:cNvPr id="29"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Serving Follower</a:t>
              </a:r>
              <a:endParaRPr kumimoji="0" lang="ko-KR" altLang="en-US" sz="1600" b="1" dirty="0">
                <a:latin typeface="맑은 고딕" pitchFamily="50" charset="-127"/>
                <a:ea typeface="맑은 고딕" pitchFamily="50" charset="-127"/>
              </a:endParaRPr>
            </a:p>
          </p:txBody>
        </p:sp>
      </p:grpSp>
      <p:grpSp>
        <p:nvGrpSpPr>
          <p:cNvPr id="30" name="그룹 29"/>
          <p:cNvGrpSpPr/>
          <p:nvPr/>
        </p:nvGrpSpPr>
        <p:grpSpPr>
          <a:xfrm>
            <a:off x="683568" y="5060902"/>
            <a:ext cx="2520280" cy="720080"/>
            <a:chOff x="7164287" y="188640"/>
            <a:chExt cx="1872208" cy="490017"/>
          </a:xfrm>
        </p:grpSpPr>
        <p:pic>
          <p:nvPicPr>
            <p:cNvPr id="31" name="Picture 5"/>
            <p:cNvPicPr>
              <a:picLocks noChangeAspect="1" noChangeArrowheads="1"/>
            </p:cNvPicPr>
            <p:nvPr/>
          </p:nvPicPr>
          <p:blipFill>
            <a:blip r:embed="rId3" cstate="print"/>
            <a:srcRect r="2563"/>
            <a:stretch>
              <a:fillRect/>
            </a:stretch>
          </p:blipFill>
          <p:spPr bwMode="auto">
            <a:xfrm>
              <a:off x="7183295" y="188640"/>
              <a:ext cx="1805683" cy="490017"/>
            </a:xfrm>
            <a:prstGeom prst="rect">
              <a:avLst/>
            </a:prstGeom>
            <a:noFill/>
            <a:effectLst/>
          </p:spPr>
        </p:pic>
        <p:sp>
          <p:nvSpPr>
            <p:cNvPr id="32" name="Text Box 6"/>
            <p:cNvSpPr txBox="1">
              <a:spLocks noChangeArrowheads="1"/>
            </p:cNvSpPr>
            <p:nvPr/>
          </p:nvSpPr>
          <p:spPr bwMode="auto">
            <a:xfrm>
              <a:off x="7164287"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Learning Follow</a:t>
              </a:r>
              <a:endParaRPr kumimoji="0" lang="ko-KR" altLang="en-US" sz="1600" b="1" dirty="0">
                <a:latin typeface="맑은 고딕" pitchFamily="50" charset="-127"/>
                <a:ea typeface="맑은 고딕" pitchFamily="50" charset="-127"/>
              </a:endParaRPr>
            </a:p>
          </p:txBody>
        </p:sp>
      </p:grpSp>
      <p:grpSp>
        <p:nvGrpSpPr>
          <p:cNvPr id="33" name="그룹 6"/>
          <p:cNvGrpSpPr/>
          <p:nvPr/>
        </p:nvGrpSpPr>
        <p:grpSpPr>
          <a:xfrm>
            <a:off x="3356383" y="4123035"/>
            <a:ext cx="2520280" cy="720080"/>
            <a:chOff x="7164288" y="188640"/>
            <a:chExt cx="1872208" cy="490017"/>
          </a:xfrm>
        </p:grpSpPr>
        <p:pic>
          <p:nvPicPr>
            <p:cNvPr id="34" name="Picture 5"/>
            <p:cNvPicPr>
              <a:picLocks noChangeAspect="1" noChangeArrowheads="1"/>
            </p:cNvPicPr>
            <p:nvPr/>
          </p:nvPicPr>
          <p:blipFill>
            <a:blip r:embed="rId3" cstate="print"/>
            <a:srcRect r="2563"/>
            <a:stretch>
              <a:fillRect/>
            </a:stretch>
          </p:blipFill>
          <p:spPr bwMode="auto">
            <a:xfrm>
              <a:off x="7183295" y="188640"/>
              <a:ext cx="1805683" cy="490017"/>
            </a:xfrm>
            <a:prstGeom prst="rect">
              <a:avLst/>
            </a:prstGeom>
            <a:noFill/>
            <a:effectLst/>
          </p:spPr>
        </p:pic>
        <p:sp>
          <p:nvSpPr>
            <p:cNvPr id="35"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Companion Follower</a:t>
              </a:r>
              <a:endParaRPr kumimoji="0" lang="ko-KR" altLang="en-US" sz="1600" b="1" dirty="0">
                <a:latin typeface="맑은 고딕" pitchFamily="50" charset="-127"/>
                <a:ea typeface="맑은 고딕" pitchFamily="50" charset="-127"/>
              </a:endParaRPr>
            </a:p>
          </p:txBody>
        </p:sp>
      </p:grpSp>
      <p:grpSp>
        <p:nvGrpSpPr>
          <p:cNvPr id="36" name="그룹 6"/>
          <p:cNvGrpSpPr/>
          <p:nvPr/>
        </p:nvGrpSpPr>
        <p:grpSpPr>
          <a:xfrm>
            <a:off x="3420348" y="5060902"/>
            <a:ext cx="2520280" cy="720080"/>
            <a:chOff x="7164286" y="188640"/>
            <a:chExt cx="1872208" cy="490017"/>
          </a:xfrm>
        </p:grpSpPr>
        <p:pic>
          <p:nvPicPr>
            <p:cNvPr id="37" name="Picture 5"/>
            <p:cNvPicPr>
              <a:picLocks noChangeAspect="1" noChangeArrowheads="1"/>
            </p:cNvPicPr>
            <p:nvPr/>
          </p:nvPicPr>
          <p:blipFill>
            <a:blip r:embed="rId3" cstate="print"/>
            <a:srcRect r="2563"/>
            <a:stretch>
              <a:fillRect/>
            </a:stretch>
          </p:blipFill>
          <p:spPr bwMode="auto">
            <a:xfrm>
              <a:off x="7183295" y="188640"/>
              <a:ext cx="1805683" cy="490017"/>
            </a:xfrm>
            <a:prstGeom prst="rect">
              <a:avLst/>
            </a:prstGeom>
            <a:noFill/>
            <a:effectLst/>
          </p:spPr>
        </p:pic>
        <p:sp>
          <p:nvSpPr>
            <p:cNvPr id="38" name="Text Box 6"/>
            <p:cNvSpPr txBox="1">
              <a:spLocks noChangeArrowheads="1"/>
            </p:cNvSpPr>
            <p:nvPr/>
          </p:nvSpPr>
          <p:spPr bwMode="auto">
            <a:xfrm>
              <a:off x="7164286"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lang="en-US" altLang="ko-KR" sz="1600" b="1" dirty="0" smtClean="0">
                  <a:latin typeface="맑은 고딕" pitchFamily="50" charset="-127"/>
                  <a:ea typeface="맑은 고딕" pitchFamily="50" charset="-127"/>
                </a:rPr>
                <a:t>Guiding Follower</a:t>
              </a:r>
              <a:endParaRPr kumimoji="0" lang="ko-KR" altLang="en-US" sz="1600" b="1" dirty="0">
                <a:latin typeface="맑은 고딕" pitchFamily="50" charset="-127"/>
                <a:ea typeface="맑은 고딕" pitchFamily="50" charset="-127"/>
              </a:endParaRPr>
            </a:p>
          </p:txBody>
        </p:sp>
      </p:grpSp>
      <p:grpSp>
        <p:nvGrpSpPr>
          <p:cNvPr id="39" name="그룹 6"/>
          <p:cNvGrpSpPr/>
          <p:nvPr/>
        </p:nvGrpSpPr>
        <p:grpSpPr>
          <a:xfrm>
            <a:off x="6064977" y="4086597"/>
            <a:ext cx="2520280" cy="720080"/>
            <a:chOff x="7150032" y="116632"/>
            <a:chExt cx="1872208" cy="490017"/>
          </a:xfrm>
        </p:grpSpPr>
        <p:pic>
          <p:nvPicPr>
            <p:cNvPr id="40" name="Picture 5"/>
            <p:cNvPicPr>
              <a:picLocks noChangeAspect="1" noChangeArrowheads="1"/>
            </p:cNvPicPr>
            <p:nvPr/>
          </p:nvPicPr>
          <p:blipFill>
            <a:blip r:embed="rId3" cstate="print"/>
            <a:srcRect r="2563"/>
            <a:stretch>
              <a:fillRect/>
            </a:stretch>
          </p:blipFill>
          <p:spPr bwMode="auto">
            <a:xfrm>
              <a:off x="7183295" y="116632"/>
              <a:ext cx="1805683" cy="490017"/>
            </a:xfrm>
            <a:prstGeom prst="rect">
              <a:avLst/>
            </a:prstGeom>
            <a:noFill/>
            <a:effectLst/>
          </p:spPr>
        </p:pic>
        <p:sp>
          <p:nvSpPr>
            <p:cNvPr id="41" name="Text Box 6"/>
            <p:cNvSpPr txBox="1">
              <a:spLocks noChangeArrowheads="1"/>
            </p:cNvSpPr>
            <p:nvPr/>
          </p:nvSpPr>
          <p:spPr bwMode="auto">
            <a:xfrm>
              <a:off x="7150032" y="213436"/>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Nurturing Follower</a:t>
              </a:r>
              <a:endParaRPr kumimoji="0" lang="ko-KR" altLang="en-US" sz="1600" b="1" dirty="0">
                <a:latin typeface="맑은 고딕" pitchFamily="50" charset="-127"/>
                <a:ea typeface="맑은 고딕" pitchFamily="50" charset="-127"/>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482221" y="116632"/>
            <a:ext cx="8445624" cy="936104"/>
          </a:xfrm>
          <a:solidFill>
            <a:schemeClr val="bg1">
              <a:alpha val="57000"/>
            </a:schemeClr>
          </a:solidFill>
        </p:spPr>
        <p:txBody>
          <a:bodyPr>
            <a:normAutofit/>
          </a:bodyPr>
          <a:lstStyle/>
          <a:p>
            <a:r>
              <a:rPr lang="en-US" altLang="ko-KR" dirty="0" smtClean="0">
                <a:latin typeface="Bodoni MT" pitchFamily="18" charset="0"/>
              </a:rPr>
              <a:t>(1) Serving Follower</a:t>
            </a:r>
            <a:endParaRPr lang="ko-KR" altLang="en-US" dirty="0">
              <a:latin typeface="Bodoni MT" pitchFamily="18" charset="0"/>
            </a:endParaRPr>
          </a:p>
        </p:txBody>
      </p:sp>
      <p:sp>
        <p:nvSpPr>
          <p:cNvPr id="2" name="내용 개체 틀 1"/>
          <p:cNvSpPr>
            <a:spLocks noGrp="1"/>
          </p:cNvSpPr>
          <p:nvPr>
            <p:ph idx="1"/>
          </p:nvPr>
        </p:nvSpPr>
        <p:spPr>
          <a:xfrm>
            <a:off x="395536" y="980728"/>
            <a:ext cx="8352928" cy="4842978"/>
          </a:xfrm>
        </p:spPr>
        <p:txBody>
          <a:bodyPr>
            <a:noAutofit/>
          </a:bodyPr>
          <a:lstStyle/>
          <a:p>
            <a:pPr marL="180975" indent="-180975" algn="just">
              <a:lnSpc>
                <a:spcPct val="120000"/>
              </a:lnSpc>
            </a:pPr>
            <a:r>
              <a:rPr lang="en-US" altLang="ko-KR" sz="20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a:t>
            </a:r>
            <a:r>
              <a:rPr lang="en-US" altLang="ko-KR" sz="2000" b="1" dirty="0">
                <a:latin typeface="맑은 고딕" pitchFamily="50" charset="-127"/>
                <a:ea typeface="맑은 고딕" pitchFamily="50" charset="-127"/>
              </a:rPr>
              <a:t>T</a:t>
            </a:r>
            <a:r>
              <a:rPr lang="en-US" altLang="ko-KR" sz="2000" b="1" dirty="0" smtClean="0">
                <a:latin typeface="맑은 고딕" pitchFamily="50" charset="-127"/>
                <a:ea typeface="맑은 고딕" pitchFamily="50" charset="-127"/>
              </a:rPr>
              <a:t>he wife takes the role of attending the senior families who are in the grandparents’ position.</a:t>
            </a:r>
          </a:p>
          <a:p>
            <a:pPr marL="0" indent="0" algn="just">
              <a:lnSpc>
                <a:spcPct val="120000"/>
              </a:lnSpc>
              <a:buNone/>
            </a:pPr>
            <a:r>
              <a:rPr lang="en-US" altLang="ko-KR" sz="2000" b="1" dirty="0" smtClean="0">
                <a:solidFill>
                  <a:srgbClr val="FF0000"/>
                </a:solidFill>
                <a:latin typeface="맑은 고딕" pitchFamily="50" charset="-127"/>
                <a:ea typeface="맑은 고딕" pitchFamily="50" charset="-127"/>
              </a:rPr>
              <a:t>∙ Characteristics</a:t>
            </a:r>
            <a:endParaRPr lang="en-US" altLang="ko-KR" sz="20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Should go down to the position of the daughter or daughter-in- law and serve the parents.</a:t>
            </a:r>
          </a:p>
          <a:p>
            <a:pPr marL="180975" indent="-180975" algn="just">
              <a:lnSpc>
                <a:spcPct val="120000"/>
              </a:lnSpc>
            </a:pPr>
            <a:r>
              <a:rPr lang="en-US" altLang="ko-KR" sz="2000" b="1" dirty="0" smtClean="0">
                <a:solidFill>
                  <a:srgbClr val="FF0000"/>
                </a:solidFill>
                <a:latin typeface="맑은 고딕" pitchFamily="50" charset="-127"/>
                <a:ea typeface="맑은 고딕" pitchFamily="50" charset="-127"/>
              </a:rPr>
              <a:t>Examples</a:t>
            </a:r>
            <a:endParaRPr lang="en-US" altLang="ko-KR" sz="2000" b="1" dirty="0">
              <a:solidFill>
                <a:srgbClr val="FF0000"/>
              </a:solidFill>
              <a:latin typeface="맑은 고딕" pitchFamily="50" charset="-127"/>
              <a:ea typeface="맑은 고딕" pitchFamily="50" charset="-127"/>
            </a:endParaRPr>
          </a:p>
          <a:p>
            <a:pPr marL="0" indent="0">
              <a:lnSpc>
                <a:spcPct val="120000"/>
              </a:lnSpc>
              <a:buNone/>
            </a:pPr>
            <a:r>
              <a:rPr lang="en-US" altLang="ko-KR" sz="1800" b="1" dirty="0" smtClean="0">
                <a:latin typeface="맑은 고딕" pitchFamily="50" charset="-127"/>
                <a:ea typeface="맑은 고딕" pitchFamily="50" charset="-127"/>
              </a:rPr>
              <a:t>Discussing major decisions and </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  public events with the senior families first.</a:t>
            </a:r>
          </a:p>
          <a:p>
            <a:pPr marL="0" indent="0">
              <a:lnSpc>
                <a:spcPct val="120000"/>
              </a:lnSpc>
              <a:buNone/>
            </a:pPr>
            <a:r>
              <a:rPr lang="en-US" altLang="ko-KR" sz="1800" b="1" dirty="0" smtClean="0">
                <a:latin typeface="맑은 고딕" pitchFamily="50" charset="-127"/>
                <a:ea typeface="맑은 고딕" pitchFamily="50" charset="-127"/>
              </a:rPr>
              <a:t>Giving advice to the pastor so he can </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  approach the senior families first. </a:t>
            </a:r>
            <a:endParaRPr lang="en-US" altLang="ko-KR" sz="1800" b="1" dirty="0">
              <a:latin typeface="맑은 고딕" pitchFamily="50" charset="-127"/>
              <a:ea typeface="맑은 고딕" pitchFamily="50" charset="-127"/>
            </a:endParaRPr>
          </a:p>
          <a:p>
            <a:pPr marL="0" indent="0">
              <a:lnSpc>
                <a:spcPct val="120000"/>
              </a:lnSpc>
              <a:buNone/>
            </a:pPr>
            <a:r>
              <a:rPr lang="en-US" altLang="ko-KR" sz="1800" b="1" dirty="0" smtClean="0">
                <a:latin typeface="맑은 고딕" pitchFamily="50" charset="-127"/>
                <a:ea typeface="맑은 고딕" pitchFamily="50" charset="-127"/>
              </a:rPr>
              <a:t>Celebrating their birthdays and anniversaries, </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  telephoning them when they can’t come to</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  the service.</a:t>
            </a:r>
            <a:endParaRPr lang="en-US" altLang="ko-KR" sz="1800" b="1" dirty="0">
              <a:latin typeface="맑은 고딕" pitchFamily="50" charset="-127"/>
              <a:ea typeface="맑은 고딕" pitchFamily="50" charset="-127"/>
            </a:endParaRPr>
          </a:p>
          <a:p>
            <a:pPr>
              <a:buNone/>
            </a:pPr>
            <a:endParaRPr lang="en-US" altLang="ko-KR" sz="2000" dirty="0" smtClean="0"/>
          </a:p>
        </p:txBody>
      </p:sp>
      <p:pic>
        <p:nvPicPr>
          <p:cNvPr id="9218" name="Picture 2" descr="C:\Documents and Settings\윤도영\바탕 화면\research\4. 세계협회장 역량강화교육\사모리더십\사진\2.jpg"/>
          <p:cNvPicPr>
            <a:picLocks noChangeAspect="1" noChangeArrowheads="1"/>
          </p:cNvPicPr>
          <p:nvPr/>
        </p:nvPicPr>
        <p:blipFill>
          <a:blip r:embed="rId2" cstate="print"/>
          <a:srcRect b="8858"/>
          <a:stretch>
            <a:fillRect/>
          </a:stretch>
        </p:blipFill>
        <p:spPr bwMode="auto">
          <a:xfrm>
            <a:off x="5652120" y="3861048"/>
            <a:ext cx="3292624" cy="2250690"/>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157592" cy="936104"/>
          </a:xfrm>
          <a:solidFill>
            <a:schemeClr val="bg1">
              <a:alpha val="58000"/>
            </a:schemeClr>
          </a:solidFill>
        </p:spPr>
        <p:txBody>
          <a:bodyPr>
            <a:normAutofit/>
          </a:bodyPr>
          <a:lstStyle/>
          <a:p>
            <a:pPr eaLnBrk="0" latinLnBrk="0" hangingPunct="0">
              <a:lnSpc>
                <a:spcPct val="85000"/>
              </a:lnSpc>
            </a:pPr>
            <a:r>
              <a:rPr lang="en-US" altLang="ko-KR" dirty="0" smtClean="0">
                <a:latin typeface="Bodoni MT" pitchFamily="18" charset="0"/>
              </a:rPr>
              <a:t>(2) Learning Follower</a:t>
            </a:r>
            <a:endParaRPr lang="ko-KR" altLang="en-US" b="1" dirty="0">
              <a:latin typeface="Bodoni MT" pitchFamily="18" charset="0"/>
              <a:ea typeface="맑은 고딕" pitchFamily="50" charset="-127"/>
            </a:endParaRPr>
          </a:p>
        </p:txBody>
      </p:sp>
      <p:sp>
        <p:nvSpPr>
          <p:cNvPr id="2" name="내용 개체 틀 1"/>
          <p:cNvSpPr>
            <a:spLocks noGrp="1"/>
          </p:cNvSpPr>
          <p:nvPr>
            <p:ph idx="1"/>
          </p:nvPr>
        </p:nvSpPr>
        <p:spPr>
          <a:xfrm>
            <a:off x="467544" y="1196752"/>
            <a:ext cx="8229600" cy="4824536"/>
          </a:xfrm>
        </p:spPr>
        <p:txBody>
          <a:bodyPr>
            <a:noAutofit/>
          </a:bodyPr>
          <a:lstStyle/>
          <a:p>
            <a:pPr marL="180975" indent="-180975" algn="just">
              <a:lnSpc>
                <a:spcPct val="120000"/>
              </a:lnSpc>
            </a:pPr>
            <a:r>
              <a:rPr lang="en-US" altLang="ko-KR" sz="1800" b="1" dirty="0">
                <a:solidFill>
                  <a:srgbClr val="FF0000"/>
                </a:solidFill>
                <a:latin typeface="맑은 고딕" pitchFamily="50" charset="-127"/>
                <a:ea typeface="맑은 고딕" pitchFamily="50" charset="-127"/>
              </a:rPr>
              <a:t>Concept</a:t>
            </a: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Become a wife who can convey the senior families’ tradition, wisdom and experience to future generations. </a:t>
            </a:r>
            <a:endParaRPr lang="en-US" altLang="ko-KR" sz="1800" b="1" dirty="0">
              <a:latin typeface="맑은 고딕" pitchFamily="50" charset="-127"/>
              <a:ea typeface="맑은 고딕" pitchFamily="50" charset="-127"/>
            </a:endParaRPr>
          </a:p>
          <a:p>
            <a:pPr marL="0" indent="0" algn="just">
              <a:lnSpc>
                <a:spcPct val="120000"/>
              </a:lnSpc>
              <a:buNone/>
            </a:pPr>
            <a:r>
              <a:rPr lang="en-US" altLang="ko-KR" sz="1800" b="1" dirty="0" smtClean="0">
                <a:solidFill>
                  <a:srgbClr val="FF0000"/>
                </a:solidFill>
                <a:latin typeface="맑은 고딕" pitchFamily="50" charset="-127"/>
                <a:ea typeface="맑은 고딕" pitchFamily="50" charset="-127"/>
              </a:rPr>
              <a:t>∙ Characteristics</a:t>
            </a:r>
            <a:endParaRPr lang="en-US" altLang="ko-KR" sz="18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Help pass down the senior families’ wisdom to future generations. </a:t>
            </a: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Become a mediator between elder and younger families.</a:t>
            </a:r>
            <a:endParaRPr lang="en-US" altLang="ko-KR" sz="1800" b="1" dirty="0">
              <a:latin typeface="맑은 고딕" pitchFamily="50" charset="-127"/>
              <a:ea typeface="맑은 고딕" pitchFamily="50" charset="-127"/>
            </a:endParaRPr>
          </a:p>
          <a:p>
            <a:pPr marL="0" indent="0">
              <a:lnSpc>
                <a:spcPct val="120000"/>
              </a:lnSpc>
              <a:buNone/>
            </a:pPr>
            <a:r>
              <a:rPr lang="ko-KR" altLang="en-US" sz="1800" b="1" dirty="0" smtClean="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The senior families need to give education in tradition.</a:t>
            </a:r>
          </a:p>
          <a:p>
            <a:pPr marL="0" indent="0">
              <a:lnSpc>
                <a:spcPct val="120000"/>
              </a:lnSpc>
              <a:buNone/>
            </a:pPr>
            <a:r>
              <a:rPr lang="en-US" altLang="ko-KR" sz="1800" b="1" dirty="0" smtClean="0">
                <a:latin typeface="맑은 고딕" pitchFamily="50" charset="-127"/>
                <a:ea typeface="맑은 고딕" pitchFamily="50" charset="-127"/>
              </a:rPr>
              <a:t>  The pastor’s wife should take responsibility to create</a:t>
            </a:r>
          </a:p>
          <a:p>
            <a:pPr marL="0" indent="0">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such activities. </a:t>
            </a:r>
            <a:endParaRPr lang="en-US" altLang="ko-KR" sz="1800" b="1" dirty="0">
              <a:latin typeface="맑은 고딕" pitchFamily="50" charset="-127"/>
              <a:ea typeface="맑은 고딕" pitchFamily="50" charset="-127"/>
            </a:endParaRPr>
          </a:p>
          <a:p>
            <a:pPr marL="0" indent="0">
              <a:lnSpc>
                <a:spcPct val="120000"/>
              </a:lnSpc>
              <a:buNone/>
            </a:pPr>
            <a:r>
              <a:rPr lang="ko-KR" altLang="en-US" sz="1800" b="1" dirty="0" smtClean="0">
                <a:solidFill>
                  <a:srgbClr val="FF0000"/>
                </a:solidFill>
                <a:latin typeface="굴림"/>
                <a:ea typeface="굴림"/>
              </a:rPr>
              <a:t>∙ </a:t>
            </a:r>
            <a:r>
              <a:rPr lang="en-US" altLang="ko-KR" sz="1800" b="1" dirty="0" smtClean="0">
                <a:solidFill>
                  <a:srgbClr val="FF0000"/>
                </a:solidFill>
                <a:latin typeface="맑은 고딕" pitchFamily="50" charset="-127"/>
                <a:ea typeface="맑은 고딕" pitchFamily="50" charset="-127"/>
              </a:rPr>
              <a:t>Examples</a:t>
            </a:r>
            <a:endParaRPr lang="en-US" altLang="ko-KR" sz="1800" b="1" dirty="0">
              <a:solidFill>
                <a:srgbClr val="FF0000"/>
              </a:solidFill>
              <a:latin typeface="맑은 고딕" pitchFamily="50" charset="-127"/>
              <a:ea typeface="맑은 고딕" pitchFamily="50" charset="-127"/>
            </a:endParaRPr>
          </a:p>
          <a:p>
            <a:pPr>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Providing educational opportunities for members to </a:t>
            </a:r>
          </a:p>
          <a:p>
            <a:pPr>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inherit the Unification tradition through the </a:t>
            </a:r>
          </a:p>
          <a:p>
            <a:pPr>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senior families. </a:t>
            </a:r>
            <a:endParaRPr lang="en-US" altLang="ko-KR" sz="1800" b="1" dirty="0">
              <a:latin typeface="맑은 고딕" pitchFamily="50" charset="-127"/>
              <a:ea typeface="맑은 고딕" pitchFamily="50" charset="-127"/>
            </a:endParaRPr>
          </a:p>
          <a:p>
            <a:pPr>
              <a:buNone/>
            </a:pPr>
            <a:endParaRPr lang="en-US" altLang="ko-KR" sz="1800" b="1" dirty="0" smtClean="0"/>
          </a:p>
        </p:txBody>
      </p:sp>
      <p:pic>
        <p:nvPicPr>
          <p:cNvPr id="7"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5880" y="4086217"/>
            <a:ext cx="2448272" cy="2295111"/>
          </a:xfrm>
          <a:prstGeom prst="rect">
            <a:avLst/>
          </a:prstGeom>
          <a:effectLst>
            <a:softEdge rad="1270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157592" cy="936104"/>
          </a:xfrm>
          <a:solidFill>
            <a:schemeClr val="bg1">
              <a:alpha val="61000"/>
            </a:schemeClr>
          </a:solidFill>
        </p:spPr>
        <p:txBody>
          <a:bodyPr>
            <a:normAutofit/>
          </a:bodyPr>
          <a:lstStyle/>
          <a:p>
            <a:r>
              <a:rPr lang="en-US" altLang="ko-KR" dirty="0" smtClean="0">
                <a:latin typeface="Bodoni MT" pitchFamily="18" charset="0"/>
              </a:rPr>
              <a:t>(3) Companion Follower</a:t>
            </a:r>
            <a:endParaRPr lang="ko-KR" altLang="en-US" dirty="0">
              <a:latin typeface="Bodoni MT" pitchFamily="18" charset="0"/>
            </a:endParaRPr>
          </a:p>
        </p:txBody>
      </p:sp>
      <p:sp>
        <p:nvSpPr>
          <p:cNvPr id="2" name="내용 개체 틀 1"/>
          <p:cNvSpPr>
            <a:spLocks noGrp="1"/>
          </p:cNvSpPr>
          <p:nvPr>
            <p:ph idx="1"/>
          </p:nvPr>
        </p:nvSpPr>
        <p:spPr>
          <a:xfrm>
            <a:off x="359532" y="1097360"/>
            <a:ext cx="8424936" cy="4968552"/>
          </a:xfrm>
        </p:spPr>
        <p:txBody>
          <a:bodyPr>
            <a:noAutofit/>
          </a:bodyPr>
          <a:lstStyle/>
          <a:p>
            <a:pPr marL="180975" indent="-180975" algn="just">
              <a:lnSpc>
                <a:spcPct val="120000"/>
              </a:lnSpc>
            </a:pPr>
            <a:r>
              <a:rPr lang="en-US" altLang="ko-KR" sz="20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Become a wife who can share the heart of the family members</a:t>
            </a:r>
          </a:p>
          <a:p>
            <a:pPr marL="0" indent="0" algn="just">
              <a:lnSpc>
                <a:spcPct val="120000"/>
              </a:lnSpc>
              <a:buNone/>
            </a:pPr>
            <a:r>
              <a:rPr lang="en-US" altLang="ko-KR" sz="2000" b="1" dirty="0" smtClean="0">
                <a:latin typeface="맑은 고딕" pitchFamily="50" charset="-127"/>
                <a:ea typeface="맑은 고딕" pitchFamily="50" charset="-127"/>
              </a:rPr>
              <a:t>  by attending lonely single members. </a:t>
            </a:r>
          </a:p>
          <a:p>
            <a:pPr marL="0" indent="0" algn="just">
              <a:lnSpc>
                <a:spcPct val="120000"/>
              </a:lnSpc>
              <a:buNone/>
            </a:pPr>
            <a:r>
              <a:rPr lang="en-US" altLang="ko-KR" sz="2000" b="1" dirty="0" smtClean="0">
                <a:solidFill>
                  <a:srgbClr val="FF0000"/>
                </a:solidFill>
                <a:latin typeface="맑은 고딕" pitchFamily="50" charset="-127"/>
                <a:ea typeface="맑은 고딕" pitchFamily="50" charset="-127"/>
              </a:rPr>
              <a:t>∙ Characteristics</a:t>
            </a:r>
            <a:endParaRPr lang="en-US" altLang="ko-KR" sz="2000" b="1" dirty="0">
              <a:solidFill>
                <a:srgbClr val="FF0000"/>
              </a:solidFill>
              <a:latin typeface="맑은 고딕" pitchFamily="50" charset="-127"/>
              <a:ea typeface="맑은 고딕" pitchFamily="50" charset="-127"/>
            </a:endParaRP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It is part of the wife’s role to attend and take care of lonely</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single members.</a:t>
            </a:r>
            <a:endParaRPr lang="en-US" altLang="ko-KR" sz="2000" b="1" dirty="0">
              <a:latin typeface="맑은 고딕" pitchFamily="50" charset="-127"/>
              <a:ea typeface="맑은 고딕" pitchFamily="50" charset="-127"/>
            </a:endParaRPr>
          </a:p>
          <a:p>
            <a:pPr marL="180975" indent="-180975" algn="just">
              <a:lnSpc>
                <a:spcPct val="120000"/>
              </a:lnSpc>
            </a:pPr>
            <a:r>
              <a:rPr lang="en-US" altLang="ko-KR" sz="2000" b="1" dirty="0" smtClean="0">
                <a:solidFill>
                  <a:srgbClr val="FF0000"/>
                </a:solidFill>
                <a:latin typeface="맑은 고딕" pitchFamily="50" charset="-127"/>
                <a:ea typeface="맑은 고딕" pitchFamily="50" charset="-127"/>
              </a:rPr>
              <a:t>Examples</a:t>
            </a:r>
            <a:endParaRPr lang="en-US" altLang="ko-KR" sz="2000" b="1" dirty="0">
              <a:solidFill>
                <a:srgbClr val="FF0000"/>
              </a:solidFill>
              <a:latin typeface="맑은 고딕" pitchFamily="50" charset="-127"/>
              <a:ea typeface="맑은 고딕" pitchFamily="50" charset="-127"/>
            </a:endParaRPr>
          </a:p>
          <a:p>
            <a:pPr marL="180975" indent="-180975">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Serving as a family for isolated single </a:t>
            </a:r>
            <a:br>
              <a:rPr lang="en-US" altLang="ko-KR" sz="2000" b="1" dirty="0" smtClean="0">
                <a:latin typeface="맑은 고딕" pitchFamily="50" charset="-127"/>
                <a:ea typeface="맑은 고딕" pitchFamily="50" charset="-127"/>
              </a:rPr>
            </a:br>
            <a:r>
              <a:rPr lang="en-US" altLang="ko-KR" sz="2000" b="1" dirty="0" smtClean="0">
                <a:latin typeface="맑은 고딕" pitchFamily="50" charset="-127"/>
                <a:ea typeface="맑은 고딕" pitchFamily="50" charset="-127"/>
              </a:rPr>
              <a:t>members.</a:t>
            </a:r>
          </a:p>
          <a:p>
            <a:pPr marL="180975" indent="-180975">
              <a:lnSpc>
                <a:spcPct val="120000"/>
              </a:lnSpc>
              <a:buNone/>
            </a:pPr>
            <a:r>
              <a:rPr lang="en-US" altLang="ko-KR" sz="2000" b="1" dirty="0" smtClean="0">
                <a:latin typeface="맑은 고딕" pitchFamily="50" charset="-127"/>
                <a:ea typeface="맑은 고딕" pitchFamily="50" charset="-127"/>
              </a:rPr>
              <a:t> Bringing food to elderly single members. </a:t>
            </a:r>
          </a:p>
          <a:p>
            <a:pPr marL="180975" indent="-180975">
              <a:lnSpc>
                <a:spcPct val="120000"/>
              </a:lnSpc>
              <a:buNone/>
            </a:pPr>
            <a:r>
              <a:rPr lang="en-US" altLang="ko-KR" sz="2000" b="1" dirty="0" smtClean="0">
                <a:latin typeface="맑은 고딕" pitchFamily="50" charset="-127"/>
                <a:ea typeface="맑은 고딕" pitchFamily="50" charset="-127"/>
              </a:rPr>
              <a:t> Showing concern for them can help them</a:t>
            </a:r>
          </a:p>
          <a:p>
            <a:pPr marL="180975" indent="-180975">
              <a:lnSpc>
                <a:spcPct val="120000"/>
              </a:lnSpc>
              <a:buNone/>
            </a:pPr>
            <a:r>
              <a:rPr lang="en-US" altLang="ko-KR" sz="2000" b="1" dirty="0" smtClean="0">
                <a:latin typeface="맑은 고딕" pitchFamily="50" charset="-127"/>
                <a:ea typeface="맑은 고딕" pitchFamily="50" charset="-127"/>
              </a:rPr>
              <a:t>   live a happier life of faith. </a:t>
            </a:r>
            <a:endParaRPr lang="en-US" altLang="ko-KR" sz="2000" dirty="0" smtClean="0"/>
          </a:p>
        </p:txBody>
      </p:sp>
      <p:pic>
        <p:nvPicPr>
          <p:cNvPr id="6" name="Picture 2" descr="C:\Documents and Settings\윤도영\바탕 화면\research\4. 세계협회장 역량강화교육\사모리더십\사진\14.jpg"/>
          <p:cNvPicPr>
            <a:picLocks noChangeAspect="1" noChangeArrowheads="1"/>
          </p:cNvPicPr>
          <p:nvPr/>
        </p:nvPicPr>
        <p:blipFill>
          <a:blip r:embed="rId2" cstate="print"/>
          <a:srcRect/>
          <a:stretch>
            <a:fillRect/>
          </a:stretch>
        </p:blipFill>
        <p:spPr bwMode="auto">
          <a:xfrm>
            <a:off x="5988114" y="3861048"/>
            <a:ext cx="2939819" cy="2204864"/>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157592" cy="936104"/>
          </a:xfrm>
          <a:solidFill>
            <a:schemeClr val="bg1">
              <a:alpha val="59000"/>
            </a:schemeClr>
          </a:solidFill>
        </p:spPr>
        <p:txBody>
          <a:bodyPr>
            <a:normAutofit/>
          </a:bodyPr>
          <a:lstStyle/>
          <a:p>
            <a:r>
              <a:rPr lang="en-US" altLang="ko-KR" dirty="0" smtClean="0">
                <a:latin typeface="Bodoni MT" pitchFamily="18" charset="0"/>
              </a:rPr>
              <a:t>(4) Guiding Follower</a:t>
            </a:r>
            <a:endParaRPr lang="ko-KR" altLang="en-US" dirty="0">
              <a:latin typeface="Bodoni MT" pitchFamily="18" charset="0"/>
            </a:endParaRPr>
          </a:p>
        </p:txBody>
      </p:sp>
      <p:sp>
        <p:nvSpPr>
          <p:cNvPr id="2" name="내용 개체 틀 1"/>
          <p:cNvSpPr>
            <a:spLocks noGrp="1"/>
          </p:cNvSpPr>
          <p:nvPr>
            <p:ph idx="1"/>
          </p:nvPr>
        </p:nvSpPr>
        <p:spPr>
          <a:xfrm>
            <a:off x="467544" y="1373560"/>
            <a:ext cx="8414636" cy="4824536"/>
          </a:xfrm>
        </p:spPr>
        <p:txBody>
          <a:bodyPr>
            <a:noAutofit/>
          </a:bodyPr>
          <a:lstStyle/>
          <a:p>
            <a:pPr marL="180975" indent="-180975" algn="just">
              <a:lnSpc>
                <a:spcPct val="120000"/>
              </a:lnSpc>
            </a:pPr>
            <a:r>
              <a:rPr lang="en-US" altLang="ko-KR" sz="20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a:t>
            </a:r>
            <a:r>
              <a:rPr lang="en-US" altLang="ko-KR" sz="2000" b="1" dirty="0">
                <a:latin typeface="맑은 고딕" pitchFamily="50" charset="-127"/>
                <a:ea typeface="맑은 고딕" pitchFamily="50" charset="-127"/>
              </a:rPr>
              <a:t>T</a:t>
            </a:r>
            <a:r>
              <a:rPr lang="en-US" altLang="ko-KR" sz="2000" b="1" dirty="0" smtClean="0">
                <a:latin typeface="맑은 고딕" pitchFamily="50" charset="-127"/>
                <a:ea typeface="맑은 고딕" pitchFamily="50" charset="-127"/>
              </a:rPr>
              <a:t>he wife supports the life of faith of senior families who</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are in the grandparents’ position.</a:t>
            </a:r>
            <a:endParaRPr lang="en-US" altLang="ko-KR" sz="2000" b="1" dirty="0">
              <a:latin typeface="맑은 고딕" pitchFamily="50" charset="-127"/>
              <a:ea typeface="맑은 고딕" pitchFamily="50" charset="-127"/>
            </a:endParaRPr>
          </a:p>
          <a:p>
            <a:pPr marL="0" indent="0" algn="just">
              <a:lnSpc>
                <a:spcPct val="120000"/>
              </a:lnSpc>
              <a:buNone/>
            </a:pPr>
            <a:r>
              <a:rPr lang="en-US" altLang="ko-KR" sz="2000" b="1" dirty="0" smtClean="0">
                <a:solidFill>
                  <a:srgbClr val="FF0000"/>
                </a:solidFill>
                <a:latin typeface="맑은 고딕" pitchFamily="50" charset="-127"/>
                <a:ea typeface="맑은 고딕" pitchFamily="50" charset="-127"/>
              </a:rPr>
              <a:t>∙ Characteristics</a:t>
            </a:r>
            <a:endParaRPr lang="en-US" altLang="ko-KR" sz="20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2000" b="1" dirty="0" smtClean="0">
                <a:latin typeface="맑은 고딕" pitchFamily="50" charset="-127"/>
                <a:ea typeface="맑은 고딕" pitchFamily="50" charset="-127"/>
              </a:rPr>
              <a:t>  Guide and care for elderly members to make them feel</a:t>
            </a:r>
          </a:p>
          <a:p>
            <a:pPr marL="180975" indent="-180975"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comfortable.</a:t>
            </a:r>
            <a:r>
              <a:rPr lang="ko-KR" altLang="en-US" sz="2000" b="1" dirty="0" smtClean="0">
                <a:latin typeface="맑은 고딕" pitchFamily="50" charset="-127"/>
                <a:ea typeface="맑은 고딕" pitchFamily="50" charset="-127"/>
              </a:rPr>
              <a:t> </a:t>
            </a:r>
            <a:endParaRPr lang="en-US" altLang="ko-KR" sz="2000" b="1" dirty="0" smtClean="0">
              <a:latin typeface="맑은 고딕" pitchFamily="50" charset="-127"/>
              <a:ea typeface="맑은 고딕" pitchFamily="50" charset="-127"/>
            </a:endParaRPr>
          </a:p>
          <a:p>
            <a:pPr marL="180975" indent="-180975" algn="just">
              <a:lnSpc>
                <a:spcPct val="120000"/>
              </a:lnSpc>
              <a:buNone/>
            </a:pPr>
            <a:r>
              <a:rPr lang="en-US" altLang="ko-KR" sz="2000" b="1" dirty="0" smtClean="0">
                <a:latin typeface="맑은 고딕" pitchFamily="50" charset="-127"/>
                <a:ea typeface="맑은 고딕" pitchFamily="50" charset="-127"/>
              </a:rPr>
              <a:t>  Convey information about events and announcements to the</a:t>
            </a:r>
          </a:p>
          <a:p>
            <a:pPr marL="180975" indent="-180975"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senior families. </a:t>
            </a:r>
          </a:p>
          <a:p>
            <a:pPr marL="180975" indent="-180975" algn="just">
              <a:lnSpc>
                <a:spcPct val="120000"/>
              </a:lnSpc>
            </a:pPr>
            <a:r>
              <a:rPr lang="en-US" altLang="ko-KR" sz="2000" b="1" dirty="0" smtClean="0">
                <a:solidFill>
                  <a:srgbClr val="FF0000"/>
                </a:solidFill>
                <a:latin typeface="맑은 고딕" pitchFamily="50" charset="-127"/>
                <a:ea typeface="맑은 고딕" pitchFamily="50" charset="-127"/>
              </a:rPr>
              <a:t>Examples</a:t>
            </a:r>
          </a:p>
          <a:p>
            <a:pPr marL="0" indent="0">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Serving as a guide for the elder deacons,</a:t>
            </a:r>
          </a:p>
          <a:p>
            <a:pPr marL="0" indent="0">
              <a:lnSpc>
                <a:spcPct val="120000"/>
              </a:lnSpc>
              <a:buNone/>
            </a:pPr>
            <a:r>
              <a:rPr lang="en-US" altLang="ko-KR" sz="2000" b="1" dirty="0" smtClean="0">
                <a:latin typeface="맑은 고딕" pitchFamily="50" charset="-127"/>
                <a:ea typeface="맑은 고딕" pitchFamily="50" charset="-127"/>
              </a:rPr>
              <a:t>   elder families, and retired members.</a:t>
            </a:r>
          </a:p>
          <a:p>
            <a:pPr>
              <a:buNone/>
            </a:pPr>
            <a:endParaRPr lang="en-US" altLang="ko-KR" sz="2000" dirty="0" smtClean="0"/>
          </a:p>
        </p:txBody>
      </p:sp>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6" y="4149080"/>
            <a:ext cx="2400300" cy="2193032"/>
          </a:xfrm>
          <a:prstGeom prst="rect">
            <a:avLst/>
          </a:prstGeom>
          <a:effectLst>
            <a:softEdge rad="1270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085584" cy="936104"/>
          </a:xfrm>
          <a:solidFill>
            <a:schemeClr val="bg1">
              <a:alpha val="61000"/>
            </a:schemeClr>
          </a:solidFill>
        </p:spPr>
        <p:txBody>
          <a:bodyPr>
            <a:normAutofit/>
          </a:bodyPr>
          <a:lstStyle/>
          <a:p>
            <a:r>
              <a:rPr lang="en-US" altLang="ko-KR" dirty="0" smtClean="0">
                <a:latin typeface="Bodoni MT" pitchFamily="18" charset="0"/>
              </a:rPr>
              <a:t>(5) Nurturing Follower</a:t>
            </a:r>
            <a:endParaRPr lang="ko-KR" altLang="en-US" dirty="0">
              <a:latin typeface="Bodoni MT" pitchFamily="18" charset="0"/>
            </a:endParaRPr>
          </a:p>
        </p:txBody>
      </p:sp>
      <p:sp>
        <p:nvSpPr>
          <p:cNvPr id="2" name="내용 개체 틀 1"/>
          <p:cNvSpPr>
            <a:spLocks noGrp="1"/>
          </p:cNvSpPr>
          <p:nvPr>
            <p:ph idx="1"/>
          </p:nvPr>
        </p:nvSpPr>
        <p:spPr>
          <a:xfrm>
            <a:off x="467544" y="1268760"/>
            <a:ext cx="8280920" cy="4968552"/>
          </a:xfrm>
        </p:spPr>
        <p:txBody>
          <a:bodyPr>
            <a:noAutofit/>
          </a:bodyPr>
          <a:lstStyle/>
          <a:p>
            <a:pPr marL="180975" indent="-180975" algn="just">
              <a:lnSpc>
                <a:spcPct val="120000"/>
              </a:lnSpc>
            </a:pPr>
            <a:r>
              <a:rPr lang="en-US" altLang="ko-KR" sz="18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Become a wife who can help the senior families, who are in the</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grandparents’ position, to mature in their life of faith until their</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passing. </a:t>
            </a:r>
            <a:endParaRPr lang="en-US" altLang="ko-KR" sz="1800" b="1" dirty="0">
              <a:latin typeface="맑은 고딕" pitchFamily="50" charset="-127"/>
              <a:ea typeface="맑은 고딕" pitchFamily="50" charset="-127"/>
            </a:endParaRPr>
          </a:p>
          <a:p>
            <a:pPr marL="0" indent="0" algn="just">
              <a:lnSpc>
                <a:spcPct val="120000"/>
              </a:lnSpc>
              <a:buNone/>
            </a:pPr>
            <a:r>
              <a:rPr lang="en-US" altLang="ko-KR" sz="1800" b="1" dirty="0" smtClean="0">
                <a:solidFill>
                  <a:srgbClr val="FF0000"/>
                </a:solidFill>
                <a:latin typeface="맑은 고딕" pitchFamily="50" charset="-127"/>
                <a:ea typeface="맑은 고딕" pitchFamily="50" charset="-127"/>
              </a:rPr>
              <a:t>∙ Characteristics</a:t>
            </a:r>
            <a:endParaRPr lang="en-US" altLang="ko-KR" sz="1800" b="1" dirty="0">
              <a:solidFill>
                <a:srgbClr val="FF0000"/>
              </a:solidFill>
              <a:latin typeface="맑은 고딕" pitchFamily="50" charset="-127"/>
              <a:ea typeface="맑은 고딕" pitchFamily="50" charset="-127"/>
            </a:endParaRP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No matter how old the members are, when they have difficulties in</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their families or need counseling, the wife will</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  take the position and heart of an ardent </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  child attending her parents.</a:t>
            </a:r>
            <a:endParaRPr lang="en-US" altLang="ko-KR" sz="1800" b="1" dirty="0">
              <a:latin typeface="맑은 고딕" pitchFamily="50" charset="-127"/>
              <a:ea typeface="맑은 고딕" pitchFamily="50" charset="-127"/>
            </a:endParaRPr>
          </a:p>
          <a:p>
            <a:pPr marL="180975" indent="-180975" algn="just">
              <a:lnSpc>
                <a:spcPct val="120000"/>
              </a:lnSpc>
            </a:pPr>
            <a:r>
              <a:rPr lang="en-US" altLang="ko-KR" sz="1800" b="1" dirty="0" smtClean="0">
                <a:solidFill>
                  <a:srgbClr val="FF0000"/>
                </a:solidFill>
                <a:latin typeface="맑은 고딕" pitchFamily="50" charset="-127"/>
                <a:ea typeface="맑은 고딕" pitchFamily="50" charset="-127"/>
              </a:rPr>
              <a:t>Examples</a:t>
            </a:r>
            <a:endParaRPr lang="en-US" altLang="ko-KR" sz="18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Daegu district – Liberation ceremony for</a:t>
            </a: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Ms. </a:t>
            </a:r>
            <a:r>
              <a:rPr lang="en-US" altLang="ko-KR" sz="1800" b="1" dirty="0" err="1" smtClean="0">
                <a:latin typeface="맑은 고딕" pitchFamily="50" charset="-127"/>
                <a:ea typeface="맑은 고딕" pitchFamily="50" charset="-127"/>
              </a:rPr>
              <a:t>Sooja</a:t>
            </a:r>
            <a:r>
              <a:rPr lang="en-US" altLang="ko-KR" sz="1800" b="1" dirty="0" smtClean="0">
                <a:latin typeface="맑은 고딕" pitchFamily="50" charset="-127"/>
                <a:ea typeface="맑은 고딕" pitchFamily="50" charset="-127"/>
              </a:rPr>
              <a:t> Lee (deaconess) </a:t>
            </a:r>
          </a:p>
          <a:p>
            <a:pPr marL="180975" indent="-180975" algn="just">
              <a:lnSpc>
                <a:spcPct val="120000"/>
              </a:lnSpc>
              <a:buNone/>
            </a:pPr>
            <a:r>
              <a:rPr lang="en-US" altLang="ko-KR" sz="1800" b="1" dirty="0" smtClean="0">
                <a:latin typeface="맑은 고딕" pitchFamily="50" charset="-127"/>
                <a:ea typeface="맑은 고딕" pitchFamily="50" charset="-127"/>
              </a:rPr>
              <a:t>  </a:t>
            </a:r>
            <a:r>
              <a:rPr lang="en-US" altLang="ko-KR" sz="1800" b="1" dirty="0" err="1" smtClean="0">
                <a:latin typeface="맑은 고딕" pitchFamily="50" charset="-127"/>
                <a:ea typeface="맑은 고딕" pitchFamily="50" charset="-127"/>
              </a:rPr>
              <a:t>Cheongshim</a:t>
            </a:r>
            <a:r>
              <a:rPr lang="en-US" altLang="ko-KR" sz="1800" b="1" dirty="0" smtClean="0">
                <a:latin typeface="맑은 고딕" pitchFamily="50" charset="-127"/>
                <a:ea typeface="맑은 고딕" pitchFamily="50" charset="-127"/>
              </a:rPr>
              <a:t> Church </a:t>
            </a:r>
          </a:p>
          <a:p>
            <a:pPr marL="0" indent="0" algn="just">
              <a:lnSpc>
                <a:spcPct val="120000"/>
              </a:lnSpc>
              <a:buNone/>
            </a:pPr>
            <a:endParaRPr lang="en-US" altLang="ko-KR" sz="1050" b="1" dirty="0" smtClean="0">
              <a:latin typeface="맑은 고딕" pitchFamily="50" charset="-127"/>
              <a:ea typeface="맑은 고딕" pitchFamily="50" charset="-127"/>
            </a:endParaRPr>
          </a:p>
          <a:p>
            <a:pPr>
              <a:buNone/>
            </a:pPr>
            <a:endParaRPr lang="en-US" altLang="ko-KR" sz="1050" b="1" dirty="0" smtClean="0"/>
          </a:p>
        </p:txBody>
      </p:sp>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3612984"/>
            <a:ext cx="2585864" cy="2569472"/>
          </a:xfrm>
          <a:prstGeom prst="rect">
            <a:avLst/>
          </a:prstGeom>
          <a:effectLst>
            <a:softEdge rad="1270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179512" y="116632"/>
            <a:ext cx="8856984" cy="936104"/>
          </a:xfrm>
          <a:solidFill>
            <a:schemeClr val="bg1">
              <a:alpha val="63000"/>
            </a:schemeClr>
          </a:solidFill>
        </p:spPr>
        <p:txBody>
          <a:bodyPr>
            <a:normAutofit/>
          </a:bodyPr>
          <a:lstStyle/>
          <a:p>
            <a:r>
              <a:rPr lang="en-US" altLang="ko-KR" dirty="0" smtClean="0">
                <a:latin typeface="Bodoni MT" pitchFamily="18" charset="0"/>
              </a:rPr>
              <a:t>Summary of the Role of Follower</a:t>
            </a:r>
            <a:endParaRPr lang="ko-KR" altLang="en-US" sz="6000" dirty="0">
              <a:latin typeface="Bodoni MT" pitchFamily="18" charset="0"/>
            </a:endParaRPr>
          </a:p>
        </p:txBody>
      </p:sp>
      <p:graphicFrame>
        <p:nvGraphicFramePr>
          <p:cNvPr id="6" name="표 5"/>
          <p:cNvGraphicFramePr>
            <a:graphicFrameLocks noGrp="1"/>
          </p:cNvGraphicFramePr>
          <p:nvPr>
            <p:extLst>
              <p:ext uri="{D42A27DB-BD31-4B8C-83A1-F6EECF244321}">
                <p14:modId xmlns:p14="http://schemas.microsoft.com/office/powerpoint/2010/main" val="2218807145"/>
              </p:ext>
            </p:extLst>
          </p:nvPr>
        </p:nvGraphicFramePr>
        <p:xfrm>
          <a:off x="287524" y="1372007"/>
          <a:ext cx="8568952" cy="4865305"/>
        </p:xfrm>
        <a:graphic>
          <a:graphicData uri="http://schemas.openxmlformats.org/drawingml/2006/table">
            <a:tbl>
              <a:tblPr firstRow="1" bandRow="1">
                <a:tableStyleId>{5C22544A-7EE6-4342-B048-85BDC9FD1C3A}</a:tableStyleId>
              </a:tblPr>
              <a:tblGrid>
                <a:gridCol w="372785"/>
                <a:gridCol w="1643439"/>
                <a:gridCol w="1512168"/>
                <a:gridCol w="5040560"/>
              </a:tblGrid>
              <a:tr h="432048">
                <a:tc>
                  <a:txBody>
                    <a:bodyPr/>
                    <a:lstStyle/>
                    <a:p>
                      <a:pPr algn="ctr" latinLnBrk="1"/>
                      <a:r>
                        <a:rPr lang="en-US" altLang="ko-KR" sz="1400" b="1" dirty="0" smtClean="0">
                          <a:solidFill>
                            <a:schemeClr val="bg1"/>
                          </a:solidFill>
                          <a:latin typeface="맑은 고딕" pitchFamily="50" charset="-127"/>
                          <a:ea typeface="맑은 고딕" pitchFamily="50" charset="-127"/>
                        </a:rPr>
                        <a:t>#</a:t>
                      </a:r>
                      <a:endParaRPr lang="ko-KR" altLang="en-US" sz="1400" b="1" dirty="0">
                        <a:solidFill>
                          <a:schemeClr val="bg1"/>
                        </a:solidFill>
                        <a:latin typeface="맑은 고딕" pitchFamily="50" charset="-127"/>
                        <a:ea typeface="맑은 고딕" pitchFamily="50" charset="-127"/>
                      </a:endParaRPr>
                    </a:p>
                  </a:txBody>
                  <a:tcPr anchor="ctr"/>
                </a:tc>
                <a:tc>
                  <a:txBody>
                    <a:bodyPr/>
                    <a:lstStyle/>
                    <a:p>
                      <a:pPr algn="ctr" latinLnBrk="1"/>
                      <a:r>
                        <a:rPr lang="en-US" altLang="ko-KR" sz="1400" b="1" dirty="0" smtClean="0">
                          <a:solidFill>
                            <a:schemeClr val="bg1"/>
                          </a:solidFill>
                          <a:latin typeface="맑은 고딕" pitchFamily="50" charset="-127"/>
                          <a:ea typeface="맑은 고딕" pitchFamily="50" charset="-127"/>
                        </a:rPr>
                        <a:t>Conceptualizing</a:t>
                      </a:r>
                      <a:endParaRPr lang="ko-KR" altLang="en-US" sz="1400" b="1" dirty="0">
                        <a:solidFill>
                          <a:schemeClr val="bg1"/>
                        </a:solidFill>
                        <a:latin typeface="맑은 고딕" pitchFamily="50" charset="-127"/>
                        <a:ea typeface="맑은 고딕" pitchFamily="50" charset="-127"/>
                      </a:endParaRPr>
                    </a:p>
                  </a:txBody>
                  <a:tcPr anchor="ctr"/>
                </a:tc>
                <a:tc>
                  <a:txBody>
                    <a:bodyPr/>
                    <a:lstStyle/>
                    <a:p>
                      <a:pPr algn="ctr" latinLnBrk="1"/>
                      <a:r>
                        <a:rPr lang="en-US" altLang="ko-KR" sz="1400" b="1" dirty="0" smtClean="0">
                          <a:solidFill>
                            <a:schemeClr val="bg1"/>
                          </a:solidFill>
                          <a:latin typeface="맑은 고딕" pitchFamily="50" charset="-127"/>
                          <a:ea typeface="맑은 고딕" pitchFamily="50" charset="-127"/>
                        </a:rPr>
                        <a:t>Competency developing</a:t>
                      </a:r>
                      <a:endParaRPr lang="ko-KR" altLang="en-US" sz="1400" b="1" dirty="0">
                        <a:solidFill>
                          <a:schemeClr val="bg1"/>
                        </a:solidFill>
                        <a:latin typeface="맑은 고딕" pitchFamily="50" charset="-127"/>
                        <a:ea typeface="맑은 고딕" pitchFamily="50" charset="-127"/>
                      </a:endParaRPr>
                    </a:p>
                  </a:txBody>
                  <a:tcPr anchor="ctr"/>
                </a:tc>
                <a:tc>
                  <a:txBody>
                    <a:bodyPr/>
                    <a:lstStyle/>
                    <a:p>
                      <a:pPr algn="ctr" latinLnBrk="1"/>
                      <a:r>
                        <a:rPr lang="en-US" altLang="ko-KR" sz="1400" b="1" dirty="0" smtClean="0">
                          <a:solidFill>
                            <a:schemeClr val="bg1"/>
                          </a:solidFill>
                          <a:latin typeface="맑은 고딕" pitchFamily="50" charset="-127"/>
                          <a:ea typeface="맑은 고딕" pitchFamily="50" charset="-127"/>
                        </a:rPr>
                        <a:t>Explanation</a:t>
                      </a:r>
                      <a:endParaRPr lang="ko-KR" altLang="en-US" sz="1400" b="1" dirty="0">
                        <a:solidFill>
                          <a:schemeClr val="bg1"/>
                        </a:solidFill>
                        <a:latin typeface="맑은 고딕" pitchFamily="50" charset="-127"/>
                        <a:ea typeface="맑은 고딕" pitchFamily="50" charset="-127"/>
                      </a:endParaRPr>
                    </a:p>
                  </a:txBody>
                  <a:tcPr anchor="ctr"/>
                </a:tc>
              </a:tr>
              <a:tr h="821369">
                <a:tc>
                  <a:txBody>
                    <a:bodyPr/>
                    <a:lstStyle/>
                    <a:p>
                      <a:pPr algn="ctr" latinLnBrk="1"/>
                      <a:r>
                        <a:rPr lang="en-US" altLang="ko-KR" sz="1400" dirty="0" smtClean="0">
                          <a:latin typeface="맑은 고딕" pitchFamily="50" charset="-127"/>
                          <a:ea typeface="맑은 고딕" pitchFamily="50" charset="-127"/>
                        </a:rPr>
                        <a:t>1</a:t>
                      </a:r>
                      <a:endParaRPr lang="ko-KR" altLang="en-US" sz="1400" dirty="0">
                        <a:latin typeface="맑은 고딕" pitchFamily="50" charset="-127"/>
                        <a:ea typeface="맑은 고딕" pitchFamily="50" charset="-127"/>
                      </a:endParaRPr>
                    </a:p>
                  </a:txBody>
                  <a:tcPr anchor="ctr"/>
                </a:tc>
                <a:tc rowSpan="2">
                  <a:txBody>
                    <a:bodyPr/>
                    <a:lstStyle/>
                    <a:p>
                      <a:pPr algn="ctr" latinLnBrk="1"/>
                      <a:r>
                        <a:rPr lang="en-US" altLang="ko-KR" sz="1400" b="0" dirty="0" smtClean="0">
                          <a:latin typeface="+mj-lt"/>
                          <a:ea typeface="맑은 고딕" pitchFamily="50" charset="-127"/>
                        </a:rPr>
                        <a:t>Service </a:t>
                      </a:r>
                    </a:p>
                    <a:p>
                      <a:pPr algn="ctr" latinLnBrk="1"/>
                      <a:endParaRPr lang="en-US" altLang="ko-KR" sz="1400" b="0" dirty="0" smtClean="0">
                        <a:latin typeface="+mj-lt"/>
                        <a:ea typeface="맑은 고딕" pitchFamily="50" charset="-127"/>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0" dirty="0" smtClean="0">
                          <a:solidFill>
                            <a:srgbClr val="C00000"/>
                          </a:solidFill>
                          <a:latin typeface="+mj-lt"/>
                          <a:ea typeface="HY견명조" pitchFamily="18" charset="-127"/>
                        </a:rPr>
                        <a:t>“Attend the</a:t>
                      </a:r>
                      <a:r>
                        <a:rPr lang="en-US" altLang="ko-KR" sz="1400" b="0" baseline="0" dirty="0" smtClean="0">
                          <a:solidFill>
                            <a:srgbClr val="C00000"/>
                          </a:solidFill>
                          <a:latin typeface="+mj-lt"/>
                          <a:ea typeface="HY견명조" pitchFamily="18" charset="-127"/>
                        </a:rPr>
                        <a:t> senior families in the grandparents’ position by representing the children’s position</a:t>
                      </a:r>
                      <a:r>
                        <a:rPr lang="en-US" altLang="ko-KR" sz="1400" b="0" dirty="0" smtClean="0">
                          <a:solidFill>
                            <a:srgbClr val="C00000"/>
                          </a:solidFill>
                          <a:latin typeface="+mj-lt"/>
                          <a:ea typeface="HY견명조" pitchFamily="18" charset="-127"/>
                        </a:rPr>
                        <a:t>”</a:t>
                      </a:r>
                      <a:endParaRPr lang="ko-KR" altLang="en-US" sz="1400" b="0" dirty="0">
                        <a:solidFill>
                          <a:srgbClr val="C00000"/>
                        </a:solidFill>
                        <a:latin typeface="+mj-lt"/>
                        <a:ea typeface="HY견명조" pitchFamily="18" charset="-127"/>
                      </a:endParaRPr>
                    </a:p>
                  </a:txBody>
                  <a:tcPr anchor="ctr"/>
                </a:tc>
                <a:tc>
                  <a:txBody>
                    <a:bodyPr/>
                    <a:lstStyle/>
                    <a:p>
                      <a:pPr algn="ctr" latinLnBrk="1"/>
                      <a:r>
                        <a:rPr lang="en-US" altLang="ko-KR" sz="1400" dirty="0" smtClean="0">
                          <a:latin typeface="+mj-lt"/>
                          <a:ea typeface="맑은 고딕" pitchFamily="50" charset="-127"/>
                        </a:rPr>
                        <a:t>Serving</a:t>
                      </a:r>
                      <a:r>
                        <a:rPr lang="en-US" altLang="ko-KR" sz="1400" baseline="0" dirty="0" smtClean="0">
                          <a:latin typeface="+mj-lt"/>
                          <a:ea typeface="맑은 고딕" pitchFamily="50" charset="-127"/>
                        </a:rPr>
                        <a:t> Follower</a:t>
                      </a:r>
                      <a:endParaRPr lang="ko-KR" altLang="en-US" sz="1400" dirty="0">
                        <a:latin typeface="+mj-lt"/>
                        <a:ea typeface="맑은 고딕" pitchFamily="50" charset="-127"/>
                      </a:endParaRPr>
                    </a:p>
                  </a:txBody>
                  <a:tcPr anchor="ctr"/>
                </a:tc>
                <a:tc>
                  <a:txBody>
                    <a:bodyPr/>
                    <a:lstStyle/>
                    <a:p>
                      <a:pPr algn="l" latinLnBrk="1"/>
                      <a:r>
                        <a:rPr lang="en-US" altLang="ko-KR" sz="1400" b="1" dirty="0" smtClean="0">
                          <a:latin typeface="+mj-lt"/>
                          <a:ea typeface="맑은 고딕" pitchFamily="50" charset="-127"/>
                        </a:rPr>
                        <a:t>Pastor couple,</a:t>
                      </a:r>
                      <a:r>
                        <a:rPr lang="en-US" altLang="ko-KR" sz="1400" b="1" baseline="0" dirty="0" smtClean="0">
                          <a:latin typeface="+mj-lt"/>
                          <a:ea typeface="맑은 고딕" pitchFamily="50" charset="-127"/>
                        </a:rPr>
                        <a:t> who are in the parents’ position, attends the senior families in the grandparents’ position</a:t>
                      </a:r>
                      <a:endParaRPr lang="ko-KR" altLang="en-US" sz="1400" b="1" dirty="0">
                        <a:latin typeface="+mj-lt"/>
                        <a:ea typeface="맑은 고딕" pitchFamily="50" charset="-127"/>
                      </a:endParaRPr>
                    </a:p>
                  </a:txBody>
                  <a:tcPr anchor="ctr"/>
                </a:tc>
              </a:tr>
              <a:tr h="983716">
                <a:tc>
                  <a:txBody>
                    <a:bodyPr/>
                    <a:lstStyle/>
                    <a:p>
                      <a:pPr algn="ctr" latinLnBrk="1"/>
                      <a:r>
                        <a:rPr lang="en-US" altLang="ko-KR" sz="1400" dirty="0" smtClean="0">
                          <a:latin typeface="맑은 고딕" pitchFamily="50" charset="-127"/>
                          <a:ea typeface="맑은 고딕" pitchFamily="50" charset="-127"/>
                        </a:rPr>
                        <a:t>2</a:t>
                      </a:r>
                      <a:endParaRPr lang="ko-KR" altLang="en-US" sz="1400" dirty="0">
                        <a:latin typeface="맑은 고딕" pitchFamily="50" charset="-127"/>
                        <a:ea typeface="맑은 고딕" pitchFamily="50" charset="-127"/>
                      </a:endParaRPr>
                    </a:p>
                    <a:p>
                      <a:pPr algn="ctr" latinLnBrk="1"/>
                      <a:endParaRPr lang="ko-KR" altLang="en-US" sz="1400" dirty="0">
                        <a:latin typeface="맑은 고딕" pitchFamily="50" charset="-127"/>
                        <a:ea typeface="맑은 고딕" pitchFamily="50" charset="-127"/>
                      </a:endParaRPr>
                    </a:p>
                  </a:txBody>
                  <a:tcPr anchor="ctr"/>
                </a:tc>
                <a:tc vMerge="1">
                  <a:txBody>
                    <a:bodyPr/>
                    <a:lstStyle/>
                    <a:p>
                      <a:pPr algn="ctr" latinLnBrk="1"/>
                      <a:endParaRPr lang="ko-KR" altLang="en-US" sz="1600" dirty="0">
                        <a:latin typeface="맑은 고딕" pitchFamily="50" charset="-127"/>
                        <a:ea typeface="맑은 고딕" pitchFamily="50" charset="-127"/>
                      </a:endParaRPr>
                    </a:p>
                  </a:txBody>
                  <a:tcPr/>
                </a:tc>
                <a:tc>
                  <a:txBody>
                    <a:bodyPr/>
                    <a:lstStyle/>
                    <a:p>
                      <a:pPr algn="ctr" latinLnBrk="1"/>
                      <a:endParaRPr lang="en-US" altLang="ko-KR" sz="1400" b="1" dirty="0" smtClean="0">
                        <a:latin typeface="+mj-lt"/>
                        <a:ea typeface="맑은 고딕" pitchFamily="50" charset="-127"/>
                      </a:endParaRPr>
                    </a:p>
                    <a:p>
                      <a:pPr algn="ctr" latinLnBrk="1"/>
                      <a:r>
                        <a:rPr lang="en-US" altLang="ko-KR" sz="1400" dirty="0" smtClean="0">
                          <a:latin typeface="+mj-lt"/>
                          <a:ea typeface="맑은 고딕" pitchFamily="50" charset="-127"/>
                        </a:rPr>
                        <a:t>Learning Follower</a:t>
                      </a:r>
                      <a:endParaRPr lang="ko-KR" altLang="en-US" sz="1400" dirty="0">
                        <a:latin typeface="+mj-lt"/>
                        <a:ea typeface="맑은 고딕" pitchFamily="50" charset="-127"/>
                      </a:endParaRPr>
                    </a:p>
                  </a:txBody>
                  <a:tcPr anchor="ctr"/>
                </a:tc>
                <a:tc>
                  <a:txBody>
                    <a:bodyPr/>
                    <a:lstStyle/>
                    <a:p>
                      <a:pPr algn="l" latinLnBrk="1"/>
                      <a:r>
                        <a:rPr lang="en-US" altLang="ko-KR" sz="1400" b="1" dirty="0" smtClean="0">
                          <a:latin typeface="+mj-lt"/>
                          <a:ea typeface="맑은 고딕" pitchFamily="50" charset="-127"/>
                        </a:rPr>
                        <a:t>The wife conveys the senior</a:t>
                      </a:r>
                      <a:r>
                        <a:rPr lang="en-US" altLang="ko-KR" sz="1400" b="1" baseline="0" dirty="0" smtClean="0">
                          <a:latin typeface="+mj-lt"/>
                          <a:ea typeface="맑은 고딕" pitchFamily="50" charset="-127"/>
                        </a:rPr>
                        <a:t> families’ tradition, wisdom, and experience to future descendants</a:t>
                      </a:r>
                      <a:endParaRPr lang="ko-KR" altLang="en-US" sz="1400" b="1" dirty="0">
                        <a:latin typeface="+mj-lt"/>
                        <a:ea typeface="맑은 고딕" pitchFamily="50" charset="-127"/>
                      </a:endParaRPr>
                    </a:p>
                  </a:txBody>
                  <a:tcPr anchor="ctr"/>
                </a:tc>
              </a:tr>
              <a:tr h="742513">
                <a:tc>
                  <a:txBody>
                    <a:bodyPr/>
                    <a:lstStyle/>
                    <a:p>
                      <a:pPr algn="ctr" latinLnBrk="1"/>
                      <a:r>
                        <a:rPr lang="en-US" altLang="ko-KR" sz="1400" dirty="0" smtClean="0">
                          <a:latin typeface="맑은 고딕" pitchFamily="50" charset="-127"/>
                          <a:ea typeface="맑은 고딕" pitchFamily="50" charset="-127"/>
                        </a:rPr>
                        <a:t>3</a:t>
                      </a:r>
                      <a:endParaRPr lang="ko-KR" altLang="en-US" sz="1400" dirty="0">
                        <a:latin typeface="맑은 고딕" pitchFamily="50" charset="-127"/>
                        <a:ea typeface="맑은 고딕" pitchFamily="50" charset="-127"/>
                      </a:endParaRPr>
                    </a:p>
                  </a:txBody>
                  <a:tcPr anchor="ctr"/>
                </a:tc>
                <a:tc rowSpan="2">
                  <a:txBody>
                    <a:bodyPr/>
                    <a:lstStyle/>
                    <a:p>
                      <a:pPr algn="ctr" latinLnBrk="1"/>
                      <a:r>
                        <a:rPr lang="en-US" altLang="ko-KR" sz="1400" b="0" dirty="0" smtClean="0">
                          <a:latin typeface="+mj-lt"/>
                          <a:ea typeface="맑은 고딕" pitchFamily="50" charset="-127"/>
                        </a:rPr>
                        <a:t>Protection </a:t>
                      </a:r>
                    </a:p>
                    <a:p>
                      <a:pPr algn="ctr" latinLnBrk="1"/>
                      <a:endParaRPr lang="en-US" altLang="ko-KR" sz="1400" b="0" dirty="0" smtClean="0">
                        <a:latin typeface="+mj-lt"/>
                        <a:ea typeface="맑은 고딕" pitchFamily="50" charset="-127"/>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0" dirty="0" smtClean="0">
                          <a:solidFill>
                            <a:srgbClr val="C00000"/>
                          </a:solidFill>
                          <a:latin typeface="+mj-lt"/>
                          <a:ea typeface="HY견명조" pitchFamily="18" charset="-127"/>
                        </a:rPr>
                        <a:t>“Protect the senior families”</a:t>
                      </a:r>
                      <a:endParaRPr lang="ko-KR" altLang="en-US" sz="1400" b="0" dirty="0">
                        <a:solidFill>
                          <a:srgbClr val="C00000"/>
                        </a:solidFill>
                        <a:latin typeface="+mj-lt"/>
                        <a:ea typeface="HY견명조" pitchFamily="18" charset="-127"/>
                      </a:endParaRPr>
                    </a:p>
                  </a:txBody>
                  <a:tcPr anchor="ctr"/>
                </a:tc>
                <a:tc>
                  <a:txBody>
                    <a:bodyPr/>
                    <a:lstStyle/>
                    <a:p>
                      <a:pPr algn="ctr" latinLnBrk="1"/>
                      <a:r>
                        <a:rPr lang="en-US" altLang="ko-KR" sz="1400" baseline="0" dirty="0" smtClean="0">
                          <a:latin typeface="+mj-lt"/>
                          <a:ea typeface="맑은 고딕" pitchFamily="50" charset="-127"/>
                        </a:rPr>
                        <a:t>Companion Follower</a:t>
                      </a:r>
                      <a:endParaRPr lang="ko-KR" altLang="en-US" sz="1400" dirty="0">
                        <a:latin typeface="+mj-lt"/>
                        <a:ea typeface="맑은 고딕" pitchFamily="50" charset="-127"/>
                      </a:endParaRPr>
                    </a:p>
                  </a:txBody>
                  <a:tcPr anchor="ctr"/>
                </a:tc>
                <a:tc>
                  <a:txBody>
                    <a:bodyPr/>
                    <a:lstStyle/>
                    <a:p>
                      <a:pPr algn="l" latinLnBrk="1"/>
                      <a:r>
                        <a:rPr lang="en-US" altLang="ko-KR" sz="1400" b="1" dirty="0" smtClean="0">
                          <a:latin typeface="+mj-lt"/>
                          <a:ea typeface="맑은 고딕" pitchFamily="50" charset="-127"/>
                        </a:rPr>
                        <a:t>The wife attends single members as a family member</a:t>
                      </a:r>
                      <a:r>
                        <a:rPr lang="ko-KR" altLang="en-US" sz="1400" b="1" dirty="0" smtClean="0">
                          <a:latin typeface="+mj-lt"/>
                          <a:ea typeface="맑은 고딕" pitchFamily="50" charset="-127"/>
                        </a:rPr>
                        <a:t> </a:t>
                      </a:r>
                      <a:endParaRPr lang="ko-KR" altLang="en-US" sz="1400" b="1" dirty="0">
                        <a:latin typeface="+mj-lt"/>
                        <a:ea typeface="맑은 고딕" pitchFamily="50" charset="-127"/>
                      </a:endParaRPr>
                    </a:p>
                  </a:txBody>
                  <a:tcPr anchor="ctr"/>
                </a:tc>
              </a:tr>
              <a:tr h="648072">
                <a:tc>
                  <a:txBody>
                    <a:bodyPr/>
                    <a:lstStyle/>
                    <a:p>
                      <a:pPr algn="ctr" latinLnBrk="1"/>
                      <a:r>
                        <a:rPr lang="en-US" altLang="ko-KR" sz="1400" dirty="0" smtClean="0">
                          <a:latin typeface="맑은 고딕" pitchFamily="50" charset="-127"/>
                          <a:ea typeface="맑은 고딕" pitchFamily="50" charset="-127"/>
                        </a:rPr>
                        <a:t>4</a:t>
                      </a:r>
                      <a:endParaRPr lang="ko-KR" altLang="en-US" sz="1400" dirty="0">
                        <a:latin typeface="맑은 고딕" pitchFamily="50" charset="-127"/>
                        <a:ea typeface="맑은 고딕" pitchFamily="50" charset="-127"/>
                      </a:endParaRPr>
                    </a:p>
                  </a:txBody>
                  <a:tcPr anchor="ctr"/>
                </a:tc>
                <a:tc vMerge="1">
                  <a:txBody>
                    <a:bodyPr/>
                    <a:lstStyle/>
                    <a:p>
                      <a:pPr latinLnBrk="1"/>
                      <a:endParaRPr lang="ko-KR" altLang="en-US"/>
                    </a:p>
                  </a:txBody>
                  <a:tcPr/>
                </a:tc>
                <a:tc>
                  <a:txBody>
                    <a:bodyPr/>
                    <a:lstStyle/>
                    <a:p>
                      <a:pPr algn="ctr" latinLnBrk="1"/>
                      <a:r>
                        <a:rPr lang="en-US" altLang="ko-KR" sz="1400" dirty="0" smtClean="0">
                          <a:latin typeface="+mj-lt"/>
                          <a:ea typeface="맑은 고딕" pitchFamily="50" charset="-127"/>
                        </a:rPr>
                        <a:t>Guiding</a:t>
                      </a:r>
                      <a:r>
                        <a:rPr lang="en-US" altLang="ko-KR" sz="1400" baseline="0" dirty="0" smtClean="0">
                          <a:latin typeface="+mj-lt"/>
                          <a:ea typeface="맑은 고딕" pitchFamily="50" charset="-127"/>
                        </a:rPr>
                        <a:t> Follower</a:t>
                      </a:r>
                      <a:endParaRPr lang="ko-KR" altLang="en-US" sz="1400" dirty="0">
                        <a:latin typeface="+mj-lt"/>
                        <a:ea typeface="맑은 고딕" pitchFamily="50" charset="-127"/>
                      </a:endParaRPr>
                    </a:p>
                  </a:txBody>
                  <a:tcPr anchor="ctr"/>
                </a:tc>
                <a:tc>
                  <a:txBody>
                    <a:bodyPr/>
                    <a:lstStyle/>
                    <a:p>
                      <a:pPr algn="l" latinLnBrk="1"/>
                      <a:r>
                        <a:rPr lang="en-US" altLang="ko-KR" sz="1400" b="1" baseline="0" dirty="0" smtClean="0">
                          <a:latin typeface="+mj-lt"/>
                          <a:ea typeface="맑은 고딕" pitchFamily="50" charset="-127"/>
                        </a:rPr>
                        <a:t>The wife  who supports the senior families in their </a:t>
                      </a:r>
                    </a:p>
                    <a:p>
                      <a:pPr algn="l" latinLnBrk="1"/>
                      <a:r>
                        <a:rPr lang="en-US" altLang="ko-KR" sz="1400" b="1" baseline="0" dirty="0" smtClean="0">
                          <a:latin typeface="+mj-lt"/>
                          <a:ea typeface="맑은 고딕" pitchFamily="50" charset="-127"/>
                        </a:rPr>
                        <a:t>lives of faith</a:t>
                      </a:r>
                      <a:endParaRPr lang="ko-KR" altLang="en-US" sz="1400" b="1" dirty="0">
                        <a:latin typeface="+mj-lt"/>
                        <a:ea typeface="맑은 고딕" pitchFamily="50" charset="-127"/>
                      </a:endParaRPr>
                    </a:p>
                  </a:txBody>
                  <a:tcPr anchor="ctr"/>
                </a:tc>
              </a:tr>
              <a:tr h="832103">
                <a:tc>
                  <a:txBody>
                    <a:bodyPr/>
                    <a:lstStyle/>
                    <a:p>
                      <a:pPr algn="ctr" latinLnBrk="1"/>
                      <a:r>
                        <a:rPr lang="en-US" altLang="ko-KR" sz="1400" dirty="0" smtClean="0">
                          <a:latin typeface="맑은 고딕" pitchFamily="50" charset="-127"/>
                          <a:ea typeface="맑은 고딕" pitchFamily="50" charset="-127"/>
                        </a:rPr>
                        <a:t>5</a:t>
                      </a:r>
                      <a:endParaRPr lang="ko-KR" altLang="en-US" sz="1400" dirty="0">
                        <a:latin typeface="맑은 고딕" pitchFamily="50" charset="-127"/>
                        <a:ea typeface="맑은 고딕" pitchFamily="50" charset="-127"/>
                      </a:endParaRPr>
                    </a:p>
                  </a:txBody>
                  <a:tcPr anchor="ctr"/>
                </a:tc>
                <a:tc>
                  <a:txBody>
                    <a:bodyPr/>
                    <a:lstStyle/>
                    <a:p>
                      <a:pPr algn="ctr" latinLnBrk="1"/>
                      <a:r>
                        <a:rPr lang="en-US" altLang="ko-KR" sz="1400" b="0" dirty="0" smtClean="0">
                          <a:latin typeface="+mj-lt"/>
                          <a:ea typeface="맑은 고딕" pitchFamily="50" charset="-127"/>
                        </a:rPr>
                        <a:t>Growth</a:t>
                      </a:r>
                    </a:p>
                    <a:p>
                      <a:pPr algn="ctr" latinLnBrk="1"/>
                      <a:r>
                        <a:rPr lang="en-US" altLang="ko-KR" sz="1400" b="0" dirty="0" smtClean="0">
                          <a:latin typeface="+mj-lt"/>
                          <a:ea typeface="맑은 고딕" pitchFamily="50" charset="-127"/>
                        </a:rPr>
                        <a:t>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0" dirty="0" smtClean="0">
                          <a:solidFill>
                            <a:srgbClr val="C00000"/>
                          </a:solidFill>
                          <a:latin typeface="+mj-lt"/>
                          <a:ea typeface="HY견명조" pitchFamily="18" charset="-127"/>
                        </a:rPr>
                        <a:t>“Raise up the senior families”</a:t>
                      </a:r>
                      <a:endParaRPr lang="ko-KR" altLang="en-US" sz="1400" b="0" dirty="0">
                        <a:solidFill>
                          <a:srgbClr val="C00000"/>
                        </a:solidFill>
                        <a:latin typeface="+mj-lt"/>
                        <a:ea typeface="HY견명조" pitchFamily="18" charset="-127"/>
                      </a:endParaRPr>
                    </a:p>
                  </a:txBody>
                  <a:tcPr anchor="ctr"/>
                </a:tc>
                <a:tc>
                  <a:txBody>
                    <a:bodyPr/>
                    <a:lstStyle/>
                    <a:p>
                      <a:pPr algn="ctr" latinLnBrk="1"/>
                      <a:endParaRPr lang="en-US" altLang="ko-KR" sz="1400" b="1" dirty="0" smtClean="0">
                        <a:latin typeface="+mj-lt"/>
                        <a:ea typeface="맑은 고딕" pitchFamily="50" charset="-127"/>
                      </a:endParaRPr>
                    </a:p>
                    <a:p>
                      <a:pPr algn="ctr" latinLnBrk="1"/>
                      <a:r>
                        <a:rPr lang="en-US" altLang="ko-KR" sz="1400" dirty="0" smtClean="0">
                          <a:latin typeface="+mj-lt"/>
                          <a:ea typeface="맑은 고딕" pitchFamily="50" charset="-127"/>
                        </a:rPr>
                        <a:t>Nurturing</a:t>
                      </a:r>
                      <a:r>
                        <a:rPr lang="en-US" altLang="ko-KR" sz="1400" baseline="0" dirty="0" smtClean="0">
                          <a:latin typeface="+mj-lt"/>
                          <a:ea typeface="맑은 고딕" pitchFamily="50" charset="-127"/>
                        </a:rPr>
                        <a:t> Follower</a:t>
                      </a:r>
                      <a:endParaRPr lang="ko-KR" altLang="en-US" sz="1400" dirty="0">
                        <a:latin typeface="+mj-lt"/>
                        <a:ea typeface="맑은 고딕" pitchFamily="50" charset="-127"/>
                      </a:endParaRPr>
                    </a:p>
                  </a:txBody>
                  <a:tcPr anchor="ctr"/>
                </a:tc>
                <a:tc>
                  <a:txBody>
                    <a:bodyPr/>
                    <a:lstStyle/>
                    <a:p>
                      <a:pPr algn="l" latinLnBrk="1"/>
                      <a:r>
                        <a:rPr lang="en-US" altLang="ko-KR" sz="1400" b="1" dirty="0" smtClean="0">
                          <a:latin typeface="+mj-lt"/>
                          <a:ea typeface="맑은 고딕" pitchFamily="50" charset="-127"/>
                        </a:rPr>
                        <a:t>The wife</a:t>
                      </a:r>
                      <a:r>
                        <a:rPr lang="en-US" altLang="ko-KR" sz="1400" b="1" baseline="0" dirty="0" smtClean="0">
                          <a:latin typeface="+mj-lt"/>
                          <a:ea typeface="맑은 고딕" pitchFamily="50" charset="-127"/>
                        </a:rPr>
                        <a:t> who supports the senior families to grow until their passing</a:t>
                      </a:r>
                      <a:endParaRPr lang="ko-KR" altLang="en-US" sz="1400" b="1" dirty="0">
                        <a:latin typeface="+mj-lt"/>
                        <a:ea typeface="맑은 고딕" pitchFamily="50" charset="-127"/>
                      </a:endParaRPr>
                    </a:p>
                  </a:txBody>
                  <a:tcPr anchor="ct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157592" cy="936104"/>
          </a:xfrm>
          <a:solidFill>
            <a:schemeClr val="bg1">
              <a:alpha val="57000"/>
            </a:schemeClr>
          </a:solidFill>
        </p:spPr>
        <p:txBody>
          <a:bodyPr/>
          <a:lstStyle/>
          <a:p>
            <a:r>
              <a:rPr lang="en-US" altLang="ko-KR" b="1" dirty="0" smtClean="0">
                <a:effectLst>
                  <a:outerShdw blurRad="38100" dist="38100" dir="2700000" algn="tl">
                    <a:srgbClr val="000000">
                      <a:alpha val="43137"/>
                    </a:srgbClr>
                  </a:outerShdw>
                </a:effectLst>
                <a:latin typeface="Bodoni MT" pitchFamily="18" charset="0"/>
              </a:rPr>
              <a:t>Leader</a:t>
            </a:r>
            <a:endParaRPr lang="ko-KR" altLang="en-US" b="1" dirty="0">
              <a:effectLst>
                <a:outerShdw blurRad="38100" dist="38100" dir="2700000" algn="tl">
                  <a:srgbClr val="000000">
                    <a:alpha val="43137"/>
                  </a:srgbClr>
                </a:outerShdw>
              </a:effectLst>
              <a:latin typeface="Bodoni MT" pitchFamily="18" charset="0"/>
            </a:endParaRPr>
          </a:p>
        </p:txBody>
      </p:sp>
      <p:sp>
        <p:nvSpPr>
          <p:cNvPr id="2" name="내용 개체 틀 1"/>
          <p:cNvSpPr>
            <a:spLocks noGrp="1"/>
          </p:cNvSpPr>
          <p:nvPr>
            <p:ph idx="1"/>
          </p:nvPr>
        </p:nvSpPr>
        <p:spPr>
          <a:xfrm>
            <a:off x="457200" y="936548"/>
            <a:ext cx="8229600" cy="4824536"/>
          </a:xfrm>
        </p:spPr>
        <p:txBody>
          <a:bodyPr>
            <a:noAutofit/>
          </a:bodyPr>
          <a:lstStyle/>
          <a:p>
            <a:pPr marL="180975" indent="-180975">
              <a:lnSpc>
                <a:spcPct val="120000"/>
              </a:lnSpc>
            </a:pPr>
            <a:r>
              <a:rPr lang="en-US" altLang="ko-KR" sz="2000" b="1" dirty="0" smtClean="0">
                <a:effectLst>
                  <a:outerShdw blurRad="38100" dist="38100" dir="2700000" algn="tl">
                    <a:srgbClr val="000000">
                      <a:alpha val="43137"/>
                    </a:srgbClr>
                  </a:outerShdw>
                </a:effectLst>
                <a:latin typeface="맑은 고딕" pitchFamily="50" charset="-127"/>
                <a:ea typeface="맑은 고딕" pitchFamily="50" charset="-127"/>
              </a:rPr>
              <a:t>In a relative position, the pastor’s wife is the mother-figure leader when the church members are in the object position. </a:t>
            </a:r>
          </a:p>
          <a:p>
            <a:pPr marL="180975" indent="-180975">
              <a:lnSpc>
                <a:spcPct val="120000"/>
              </a:lnSpc>
            </a:pPr>
            <a:r>
              <a:rPr lang="en-US" altLang="ko-KR" sz="2000" b="1" dirty="0" smtClean="0">
                <a:effectLst>
                  <a:outerShdw blurRad="38100" dist="38100" dir="2700000" algn="tl">
                    <a:srgbClr val="000000">
                      <a:alpha val="43137"/>
                    </a:srgbClr>
                  </a:outerShdw>
                </a:effectLst>
                <a:latin typeface="맑은 고딕" pitchFamily="50" charset="-127"/>
                <a:ea typeface="맑은 고딕" pitchFamily="50" charset="-127"/>
              </a:rPr>
              <a:t>The wife needs to display </a:t>
            </a:r>
            <a:r>
              <a:rPr lang="en-US" altLang="ko-KR" sz="2000" b="1" i="1" dirty="0" smtClean="0">
                <a:effectLst>
                  <a:outerShdw blurRad="38100" dist="38100" dir="2700000" algn="tl">
                    <a:srgbClr val="000000">
                      <a:alpha val="43137"/>
                    </a:srgbClr>
                  </a:outerShdw>
                </a:effectLst>
                <a:latin typeface="맑은 고딕" pitchFamily="50" charset="-127"/>
                <a:ea typeface="맑은 고딕" pitchFamily="50" charset="-127"/>
              </a:rPr>
              <a:t>leadership</a:t>
            </a:r>
            <a:r>
              <a:rPr lang="en-US" altLang="ko-KR" sz="2000" b="1" dirty="0" smtClean="0">
                <a:effectLst>
                  <a:outerShdw blurRad="38100" dist="38100" dir="2700000" algn="tl">
                    <a:srgbClr val="000000">
                      <a:alpha val="43137"/>
                    </a:srgbClr>
                  </a:outerShdw>
                </a:effectLst>
                <a:latin typeface="맑은 고딕" pitchFamily="50" charset="-127"/>
                <a:ea typeface="맑은 고딕" pitchFamily="50" charset="-127"/>
              </a:rPr>
              <a:t>. </a:t>
            </a:r>
          </a:p>
        </p:txBody>
      </p:sp>
      <p:grpSp>
        <p:nvGrpSpPr>
          <p:cNvPr id="21" name="그룹 20"/>
          <p:cNvGrpSpPr/>
          <p:nvPr/>
        </p:nvGrpSpPr>
        <p:grpSpPr>
          <a:xfrm>
            <a:off x="841083" y="3290652"/>
            <a:ext cx="2376024" cy="720080"/>
            <a:chOff x="7164288" y="188640"/>
            <a:chExt cx="1872208" cy="490017"/>
          </a:xfrm>
        </p:grpSpPr>
        <p:pic>
          <p:nvPicPr>
            <p:cNvPr id="22"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23"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Spiritual Leader</a:t>
              </a:r>
              <a:endParaRPr kumimoji="0" lang="ko-KR" altLang="en-US" sz="1600" b="1" dirty="0">
                <a:latin typeface="맑은 고딕" pitchFamily="50" charset="-127"/>
                <a:ea typeface="맑은 고딕" pitchFamily="50" charset="-127"/>
              </a:endParaRPr>
            </a:p>
          </p:txBody>
        </p:sp>
      </p:grpSp>
      <p:grpSp>
        <p:nvGrpSpPr>
          <p:cNvPr id="24" name="그룹 23"/>
          <p:cNvGrpSpPr/>
          <p:nvPr/>
        </p:nvGrpSpPr>
        <p:grpSpPr>
          <a:xfrm>
            <a:off x="859175" y="4074184"/>
            <a:ext cx="2376024" cy="720080"/>
            <a:chOff x="7164289" y="188640"/>
            <a:chExt cx="1872208" cy="490017"/>
          </a:xfrm>
        </p:grpSpPr>
        <p:pic>
          <p:nvPicPr>
            <p:cNvPr id="25"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26" name="Text Box 6"/>
            <p:cNvSpPr txBox="1">
              <a:spLocks noChangeArrowheads="1"/>
            </p:cNvSpPr>
            <p:nvPr/>
          </p:nvSpPr>
          <p:spPr bwMode="auto">
            <a:xfrm>
              <a:off x="7164289"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Sacrificial Leader</a:t>
              </a:r>
              <a:endParaRPr kumimoji="0" lang="ko-KR" altLang="en-US" sz="1600" b="1" dirty="0">
                <a:latin typeface="맑은 고딕" pitchFamily="50" charset="-127"/>
                <a:ea typeface="맑은 고딕" pitchFamily="50" charset="-127"/>
              </a:endParaRPr>
            </a:p>
          </p:txBody>
        </p:sp>
      </p:grpSp>
      <p:grpSp>
        <p:nvGrpSpPr>
          <p:cNvPr id="27" name="그룹 6"/>
          <p:cNvGrpSpPr/>
          <p:nvPr/>
        </p:nvGrpSpPr>
        <p:grpSpPr>
          <a:xfrm>
            <a:off x="883297" y="4869542"/>
            <a:ext cx="2376024" cy="720080"/>
            <a:chOff x="7164288" y="188640"/>
            <a:chExt cx="1872208" cy="490017"/>
          </a:xfrm>
        </p:grpSpPr>
        <p:pic>
          <p:nvPicPr>
            <p:cNvPr id="30"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33"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lang="en-US" altLang="ko-KR" sz="1600" b="1" dirty="0">
                  <a:latin typeface="맑은 고딕" pitchFamily="50" charset="-127"/>
                  <a:ea typeface="맑은 고딕" pitchFamily="50" charset="-127"/>
                </a:rPr>
                <a:t>Forgiving </a:t>
              </a:r>
              <a:r>
                <a:rPr lang="en-US" altLang="ko-KR" sz="1600" b="1" dirty="0" smtClean="0">
                  <a:latin typeface="맑은 고딕" pitchFamily="50" charset="-127"/>
                  <a:ea typeface="맑은 고딕" pitchFamily="50" charset="-127"/>
                </a:rPr>
                <a:t>Leader</a:t>
              </a:r>
              <a:endParaRPr lang="ko-KR" altLang="en-US" sz="1600" b="1" dirty="0">
                <a:latin typeface="맑은 고딕" pitchFamily="50" charset="-127"/>
                <a:ea typeface="맑은 고딕" pitchFamily="50" charset="-127"/>
              </a:endParaRPr>
            </a:p>
          </p:txBody>
        </p:sp>
      </p:grpSp>
      <p:grpSp>
        <p:nvGrpSpPr>
          <p:cNvPr id="36" name="그룹 6"/>
          <p:cNvGrpSpPr/>
          <p:nvPr/>
        </p:nvGrpSpPr>
        <p:grpSpPr>
          <a:xfrm>
            <a:off x="3451703" y="3341165"/>
            <a:ext cx="2376024" cy="720080"/>
            <a:chOff x="7164288" y="188640"/>
            <a:chExt cx="1872208" cy="490017"/>
          </a:xfrm>
        </p:grpSpPr>
        <p:pic>
          <p:nvPicPr>
            <p:cNvPr id="39"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42"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lang="en-US" altLang="ko-KR" sz="1600" b="1" dirty="0" smtClean="0">
                  <a:latin typeface="맑은 고딕" pitchFamily="50" charset="-127"/>
                  <a:ea typeface="맑은 고딕" pitchFamily="50" charset="-127"/>
                </a:rPr>
                <a:t>Probing Leader</a:t>
              </a:r>
              <a:endParaRPr lang="ko-KR" altLang="en-US" sz="1600" b="1" dirty="0">
                <a:latin typeface="맑은 고딕" pitchFamily="50" charset="-127"/>
                <a:ea typeface="맑은 고딕" pitchFamily="50" charset="-127"/>
              </a:endParaRPr>
            </a:p>
          </p:txBody>
        </p:sp>
      </p:grpSp>
      <p:grpSp>
        <p:nvGrpSpPr>
          <p:cNvPr id="43" name="그룹 6"/>
          <p:cNvGrpSpPr/>
          <p:nvPr/>
        </p:nvGrpSpPr>
        <p:grpSpPr>
          <a:xfrm>
            <a:off x="3451703" y="4074184"/>
            <a:ext cx="2376024" cy="720080"/>
            <a:chOff x="7164288" y="188640"/>
            <a:chExt cx="1872208" cy="490017"/>
          </a:xfrm>
        </p:grpSpPr>
        <p:pic>
          <p:nvPicPr>
            <p:cNvPr id="44"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45"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lang="en-US" altLang="ko-KR" sz="1600" b="1" dirty="0" smtClean="0">
                  <a:latin typeface="맑은 고딕" pitchFamily="50" charset="-127"/>
                  <a:ea typeface="맑은 고딕" pitchFamily="50" charset="-127"/>
                </a:rPr>
                <a:t>Executing Leader</a:t>
              </a:r>
              <a:endParaRPr lang="ko-KR" altLang="en-US" sz="1600" b="1" dirty="0">
                <a:latin typeface="맑은 고딕" pitchFamily="50" charset="-127"/>
                <a:ea typeface="맑은 고딕" pitchFamily="50" charset="-127"/>
              </a:endParaRPr>
            </a:p>
          </p:txBody>
        </p:sp>
      </p:grpSp>
      <p:grpSp>
        <p:nvGrpSpPr>
          <p:cNvPr id="46" name="그룹 6"/>
          <p:cNvGrpSpPr/>
          <p:nvPr/>
        </p:nvGrpSpPr>
        <p:grpSpPr>
          <a:xfrm>
            <a:off x="3451704" y="4794264"/>
            <a:ext cx="2376024" cy="720080"/>
            <a:chOff x="7164289" y="137413"/>
            <a:chExt cx="1872208" cy="490017"/>
          </a:xfrm>
        </p:grpSpPr>
        <p:pic>
          <p:nvPicPr>
            <p:cNvPr id="47" name="Picture 5"/>
            <p:cNvPicPr>
              <a:picLocks noChangeAspect="1" noChangeArrowheads="1"/>
            </p:cNvPicPr>
            <p:nvPr/>
          </p:nvPicPr>
          <p:blipFill>
            <a:blip r:embed="rId2" cstate="print"/>
            <a:srcRect r="2563"/>
            <a:stretch>
              <a:fillRect/>
            </a:stretch>
          </p:blipFill>
          <p:spPr bwMode="auto">
            <a:xfrm>
              <a:off x="7183295" y="137413"/>
              <a:ext cx="1805683" cy="490017"/>
            </a:xfrm>
            <a:prstGeom prst="rect">
              <a:avLst/>
            </a:prstGeom>
            <a:noFill/>
            <a:effectLst/>
          </p:spPr>
        </p:pic>
        <p:sp>
          <p:nvSpPr>
            <p:cNvPr id="48" name="Text Box 6"/>
            <p:cNvSpPr txBox="1">
              <a:spLocks noChangeArrowheads="1"/>
            </p:cNvSpPr>
            <p:nvPr/>
          </p:nvSpPr>
          <p:spPr bwMode="auto">
            <a:xfrm>
              <a:off x="7164289"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Exemplary Leader</a:t>
              </a:r>
              <a:endParaRPr kumimoji="0" lang="ko-KR" altLang="en-US" sz="1600" b="1" dirty="0">
                <a:latin typeface="맑은 고딕" pitchFamily="50" charset="-127"/>
                <a:ea typeface="맑은 고딕" pitchFamily="50" charset="-127"/>
              </a:endParaRPr>
            </a:p>
          </p:txBody>
        </p:sp>
      </p:grpSp>
      <p:grpSp>
        <p:nvGrpSpPr>
          <p:cNvPr id="49" name="그룹 6"/>
          <p:cNvGrpSpPr/>
          <p:nvPr/>
        </p:nvGrpSpPr>
        <p:grpSpPr>
          <a:xfrm>
            <a:off x="6025659" y="3304727"/>
            <a:ext cx="2376024" cy="720080"/>
            <a:chOff x="7164288" y="188640"/>
            <a:chExt cx="1872208" cy="490017"/>
          </a:xfrm>
        </p:grpSpPr>
        <p:pic>
          <p:nvPicPr>
            <p:cNvPr id="50"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51"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Discipline Leader</a:t>
              </a:r>
              <a:endParaRPr kumimoji="0" lang="ko-KR" altLang="en-US" sz="1600" b="1" dirty="0">
                <a:latin typeface="맑은 고딕" pitchFamily="50" charset="-127"/>
                <a:ea typeface="맑은 고딕" pitchFamily="50" charset="-127"/>
              </a:endParaRPr>
            </a:p>
          </p:txBody>
        </p:sp>
      </p:grpSp>
      <p:grpSp>
        <p:nvGrpSpPr>
          <p:cNvPr id="52" name="그룹 6"/>
          <p:cNvGrpSpPr/>
          <p:nvPr/>
        </p:nvGrpSpPr>
        <p:grpSpPr>
          <a:xfrm>
            <a:off x="3451463" y="5517232"/>
            <a:ext cx="2376024" cy="720080"/>
            <a:chOff x="7164288" y="188640"/>
            <a:chExt cx="1872208" cy="490017"/>
          </a:xfrm>
        </p:grpSpPr>
        <p:pic>
          <p:nvPicPr>
            <p:cNvPr id="53"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54"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Service </a:t>
              </a:r>
              <a:r>
                <a:rPr lang="en-US" altLang="ko-KR" sz="1600" b="1" dirty="0" smtClean="0">
                  <a:latin typeface="맑은 고딕" pitchFamily="50" charset="-127"/>
                  <a:ea typeface="맑은 고딕" pitchFamily="50" charset="-127"/>
                </a:rPr>
                <a:t>Leader</a:t>
              </a:r>
              <a:endParaRPr kumimoji="0" lang="ko-KR" altLang="en-US" sz="1600" b="1" dirty="0">
                <a:latin typeface="맑은 고딕" pitchFamily="50" charset="-127"/>
                <a:ea typeface="맑은 고딕" pitchFamily="50" charset="-127"/>
              </a:endParaRPr>
            </a:p>
          </p:txBody>
        </p:sp>
      </p:grpSp>
      <p:grpSp>
        <p:nvGrpSpPr>
          <p:cNvPr id="55" name="그룹 54"/>
          <p:cNvGrpSpPr/>
          <p:nvPr/>
        </p:nvGrpSpPr>
        <p:grpSpPr>
          <a:xfrm>
            <a:off x="810032" y="2530611"/>
            <a:ext cx="2376024" cy="720080"/>
            <a:chOff x="7164288" y="188640"/>
            <a:chExt cx="1872208" cy="490017"/>
          </a:xfrm>
        </p:grpSpPr>
        <p:pic>
          <p:nvPicPr>
            <p:cNvPr id="56"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57"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Calling Leader</a:t>
              </a:r>
              <a:endParaRPr kumimoji="0" lang="ko-KR" altLang="en-US" sz="1600" b="1" dirty="0">
                <a:latin typeface="맑은 고딕" pitchFamily="50" charset="-127"/>
                <a:ea typeface="맑은 고딕" pitchFamily="50" charset="-127"/>
              </a:endParaRPr>
            </a:p>
          </p:txBody>
        </p:sp>
      </p:grpSp>
      <p:grpSp>
        <p:nvGrpSpPr>
          <p:cNvPr id="58" name="그룹 6"/>
          <p:cNvGrpSpPr/>
          <p:nvPr/>
        </p:nvGrpSpPr>
        <p:grpSpPr>
          <a:xfrm>
            <a:off x="3422948" y="2570572"/>
            <a:ext cx="2376024" cy="720080"/>
            <a:chOff x="7164288" y="188640"/>
            <a:chExt cx="1872208" cy="490017"/>
          </a:xfrm>
        </p:grpSpPr>
        <p:pic>
          <p:nvPicPr>
            <p:cNvPr id="59"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60"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lang="en-US" altLang="ko-KR" sz="1600" b="1" dirty="0">
                  <a:latin typeface="맑은 고딕" pitchFamily="50" charset="-127"/>
                  <a:ea typeface="맑은 고딕" pitchFamily="50" charset="-127"/>
                </a:rPr>
                <a:t>Humble </a:t>
              </a:r>
              <a:r>
                <a:rPr lang="en-US" altLang="ko-KR" sz="1600" b="1" dirty="0" smtClean="0">
                  <a:latin typeface="맑은 고딕" pitchFamily="50" charset="-127"/>
                  <a:ea typeface="맑은 고딕" pitchFamily="50" charset="-127"/>
                </a:rPr>
                <a:t>Leader</a:t>
              </a:r>
              <a:endParaRPr lang="ko-KR" altLang="en-US" sz="1600" b="1" dirty="0">
                <a:latin typeface="맑은 고딕" pitchFamily="50" charset="-127"/>
                <a:ea typeface="맑은 고딕" pitchFamily="50" charset="-127"/>
              </a:endParaRPr>
            </a:p>
          </p:txBody>
        </p:sp>
      </p:grpSp>
      <p:grpSp>
        <p:nvGrpSpPr>
          <p:cNvPr id="61" name="그룹 6"/>
          <p:cNvGrpSpPr/>
          <p:nvPr/>
        </p:nvGrpSpPr>
        <p:grpSpPr>
          <a:xfrm>
            <a:off x="6009718" y="2534405"/>
            <a:ext cx="2376024" cy="720080"/>
            <a:chOff x="7164288" y="188640"/>
            <a:chExt cx="1872208" cy="490017"/>
          </a:xfrm>
        </p:grpSpPr>
        <p:pic>
          <p:nvPicPr>
            <p:cNvPr id="62" name="Picture 5"/>
            <p:cNvPicPr>
              <a:picLocks noChangeAspect="1" noChangeArrowheads="1"/>
            </p:cNvPicPr>
            <p:nvPr/>
          </p:nvPicPr>
          <p:blipFill>
            <a:blip r:embed="rId2" cstate="print"/>
            <a:srcRect r="2563"/>
            <a:stretch>
              <a:fillRect/>
            </a:stretch>
          </p:blipFill>
          <p:spPr bwMode="auto">
            <a:xfrm>
              <a:off x="7183295" y="188640"/>
              <a:ext cx="1805683" cy="490017"/>
            </a:xfrm>
            <a:prstGeom prst="rect">
              <a:avLst/>
            </a:prstGeom>
            <a:noFill/>
            <a:effectLst/>
          </p:spPr>
        </p:pic>
        <p:sp>
          <p:nvSpPr>
            <p:cNvPr id="63" name="Text Box 6"/>
            <p:cNvSpPr txBox="1">
              <a:spLocks noChangeArrowheads="1"/>
            </p:cNvSpPr>
            <p:nvPr/>
          </p:nvSpPr>
          <p:spPr bwMode="auto">
            <a:xfrm>
              <a:off x="7164288" y="260648"/>
              <a:ext cx="1872208" cy="296409"/>
            </a:xfrm>
            <a:prstGeom prst="rect">
              <a:avLst/>
            </a:prstGeom>
            <a:noFill/>
            <a:ln w="9525">
              <a:noFill/>
              <a:miter lim="800000"/>
              <a:headEnd/>
              <a:tailEnd/>
            </a:ln>
            <a:effectLst/>
          </p:spPr>
          <p:txBody>
            <a:bodyPr tIns="36000" bIns="36000" anchor="ctr" anchorCtr="0"/>
            <a:lstStyle/>
            <a:p>
              <a:pPr algn="ctr" eaLnBrk="0" latinLnBrk="0" hangingPunct="0">
                <a:lnSpc>
                  <a:spcPct val="85000"/>
                </a:lnSpc>
                <a:spcBef>
                  <a:spcPct val="0"/>
                </a:spcBef>
              </a:pPr>
              <a:r>
                <a:rPr kumimoji="0" lang="en-US" altLang="ko-KR" sz="1600" b="1" dirty="0" smtClean="0">
                  <a:latin typeface="맑은 고딕" pitchFamily="50" charset="-127"/>
                  <a:ea typeface="맑은 고딕" pitchFamily="50" charset="-127"/>
                </a:rPr>
                <a:t>Sympathetic Leader</a:t>
              </a:r>
              <a:endParaRPr kumimoji="0" lang="ko-KR" altLang="en-US" sz="1600" b="1" dirty="0">
                <a:latin typeface="맑은 고딕" pitchFamily="50" charset="-127"/>
                <a:ea typeface="맑은 고딕" pitchFamily="50" charset="-127"/>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윤도영\바탕 화면\research\4. 세계협회장 역량강화교육\사모리더십\사진\7.jpg"/>
          <p:cNvPicPr>
            <a:picLocks noChangeAspect="1" noChangeArrowheads="1"/>
          </p:cNvPicPr>
          <p:nvPr/>
        </p:nvPicPr>
        <p:blipFill>
          <a:blip r:embed="rId2" cstate="print"/>
          <a:srcRect/>
          <a:stretch>
            <a:fillRect/>
          </a:stretch>
        </p:blipFill>
        <p:spPr bwMode="auto">
          <a:xfrm>
            <a:off x="6060876" y="1988840"/>
            <a:ext cx="2903612" cy="3592098"/>
          </a:xfrm>
          <a:prstGeom prst="rect">
            <a:avLst/>
          </a:prstGeom>
          <a:noFill/>
          <a:effectLst>
            <a:softEdge rad="127000"/>
          </a:effectLst>
        </p:spPr>
      </p:pic>
      <p:sp>
        <p:nvSpPr>
          <p:cNvPr id="3" name="제목 2"/>
          <p:cNvSpPr>
            <a:spLocks noGrp="1"/>
          </p:cNvSpPr>
          <p:nvPr>
            <p:ph type="title"/>
          </p:nvPr>
        </p:nvSpPr>
        <p:spPr>
          <a:xfrm>
            <a:off x="518864" y="116632"/>
            <a:ext cx="8157592" cy="936104"/>
          </a:xfrm>
          <a:solidFill>
            <a:schemeClr val="bg1">
              <a:alpha val="60000"/>
            </a:schemeClr>
          </a:solidFill>
        </p:spPr>
        <p:txBody>
          <a:bodyPr>
            <a:normAutofit/>
          </a:bodyPr>
          <a:lstStyle/>
          <a:p>
            <a:r>
              <a:rPr lang="en-US" altLang="ko-KR" dirty="0" smtClean="0">
                <a:latin typeface="Bodoni MT" pitchFamily="18" charset="0"/>
              </a:rPr>
              <a:t>(1) Summoned Leader</a:t>
            </a:r>
            <a:endParaRPr lang="ko-KR" altLang="en-US" dirty="0">
              <a:latin typeface="Bodoni MT" pitchFamily="18" charset="0"/>
            </a:endParaRPr>
          </a:p>
        </p:txBody>
      </p:sp>
      <p:sp>
        <p:nvSpPr>
          <p:cNvPr id="2" name="내용 개체 틀 1"/>
          <p:cNvSpPr>
            <a:spLocks noGrp="1"/>
          </p:cNvSpPr>
          <p:nvPr>
            <p:ph idx="1"/>
          </p:nvPr>
        </p:nvSpPr>
        <p:spPr>
          <a:xfrm>
            <a:off x="35496" y="1174240"/>
            <a:ext cx="8229600" cy="4824536"/>
          </a:xfrm>
        </p:spPr>
        <p:txBody>
          <a:bodyPr>
            <a:noAutofit/>
          </a:bodyPr>
          <a:lstStyle/>
          <a:p>
            <a:pPr marL="180975" indent="-180975" algn="just">
              <a:lnSpc>
                <a:spcPct val="120000"/>
              </a:lnSpc>
            </a:pPr>
            <a:r>
              <a:rPr lang="en-US" altLang="ko-KR" sz="17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The pastor’s wife should have a sense of calling </a:t>
            </a:r>
          </a:p>
          <a:p>
            <a:pPr marL="0" indent="0" algn="just">
              <a:lnSpc>
                <a:spcPct val="120000"/>
              </a:lnSpc>
              <a:buNone/>
            </a:pPr>
            <a:r>
              <a:rPr lang="en-US" altLang="ko-KR" sz="1700" b="1" dirty="0" smtClean="0">
                <a:latin typeface="맑은 고딕" pitchFamily="50" charset="-127"/>
                <a:ea typeface="맑은 고딕" pitchFamily="50" charset="-127"/>
              </a:rPr>
              <a:t>  (level of self-awareness in her life).</a:t>
            </a:r>
            <a:endParaRPr lang="en-US" altLang="ko-KR" sz="1700" b="1" dirty="0">
              <a:latin typeface="맑은 고딕" pitchFamily="50" charset="-127"/>
              <a:ea typeface="맑은 고딕" pitchFamily="50" charset="-127"/>
            </a:endParaRPr>
          </a:p>
          <a:p>
            <a:pPr marL="0" indent="0" algn="just">
              <a:lnSpc>
                <a:spcPct val="120000"/>
              </a:lnSpc>
              <a:buNone/>
            </a:pPr>
            <a:r>
              <a:rPr lang="en-US" altLang="ko-KR" sz="1700" b="1" dirty="0" smtClean="0">
                <a:solidFill>
                  <a:srgbClr val="FF0000"/>
                </a:solidFill>
                <a:latin typeface="맑은 고딕" pitchFamily="50" charset="-127"/>
                <a:ea typeface="맑은 고딕" pitchFamily="50" charset="-127"/>
              </a:rPr>
              <a:t>∙ Characteristics</a:t>
            </a:r>
            <a:endParaRPr lang="en-US" altLang="ko-KR" sz="17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The spirit of one who has been called.</a:t>
            </a:r>
          </a:p>
          <a:p>
            <a:pPr marL="180975" indent="-180975" algn="just">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Should have a plan and philosophy for the ministry. </a:t>
            </a:r>
            <a:endParaRPr lang="en-US" altLang="ko-KR" sz="1700" b="1" dirty="0">
              <a:latin typeface="맑은 고딕" pitchFamily="50" charset="-127"/>
              <a:ea typeface="맑은 고딕" pitchFamily="50" charset="-127"/>
            </a:endParaRPr>
          </a:p>
          <a:p>
            <a:pPr marL="180975" indent="-180975">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True Mother was aware of her mission right away </a:t>
            </a:r>
            <a:br>
              <a:rPr lang="en-US" altLang="ko-KR" sz="1700" b="1" dirty="0" smtClean="0">
                <a:latin typeface="맑은 고딕" pitchFamily="50" charset="-127"/>
                <a:ea typeface="맑은 고딕" pitchFamily="50" charset="-127"/>
              </a:rPr>
            </a:br>
            <a:r>
              <a:rPr lang="en-US" altLang="ko-KR" sz="1700" b="1" dirty="0" smtClean="0">
                <a:latin typeface="맑은 고딕" pitchFamily="50" charset="-127"/>
                <a:ea typeface="맑은 고딕" pitchFamily="50" charset="-127"/>
              </a:rPr>
              <a:t>  when she met True </a:t>
            </a:r>
            <a:r>
              <a:rPr lang="en-US" altLang="ko-KR" sz="1700" b="1" dirty="0" err="1" smtClean="0">
                <a:latin typeface="맑은 고딕" pitchFamily="50" charset="-127"/>
                <a:ea typeface="맑은 고딕" pitchFamily="50" charset="-127"/>
              </a:rPr>
              <a:t>Fathe.r</a:t>
            </a:r>
            <a:endParaRPr lang="en-US" altLang="ko-KR" sz="1700" b="1" dirty="0">
              <a:latin typeface="맑은 고딕" pitchFamily="50" charset="-127"/>
              <a:ea typeface="맑은 고딕" pitchFamily="50" charset="-127"/>
            </a:endParaRPr>
          </a:p>
          <a:p>
            <a:pPr marL="180975" indent="-180975">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Although she did not study the Principle, she </a:t>
            </a:r>
            <a:r>
              <a:rPr lang="en-US" altLang="ko-KR" sz="1700" b="1" dirty="0">
                <a:latin typeface="맑은 고딕" pitchFamily="50" charset="-127"/>
                <a:ea typeface="맑은 고딕" pitchFamily="50" charset="-127"/>
              </a:rPr>
              <a:t>a</a:t>
            </a:r>
            <a:r>
              <a:rPr lang="en-US" altLang="ko-KR" sz="1700" b="1" dirty="0" smtClean="0">
                <a:latin typeface="맑은 고딕" pitchFamily="50" charset="-127"/>
                <a:ea typeface="맑은 고딕" pitchFamily="50" charset="-127"/>
              </a:rPr>
              <a:t>ttended</a:t>
            </a:r>
            <a:br>
              <a:rPr lang="en-US" altLang="ko-KR" sz="1700" b="1" dirty="0" smtClean="0">
                <a:latin typeface="맑은 고딕" pitchFamily="50" charset="-127"/>
                <a:ea typeface="맑은 고딕" pitchFamily="50" charset="-127"/>
              </a:rPr>
            </a:br>
            <a:r>
              <a:rPr lang="en-US" altLang="ko-KR" sz="1700" b="1" dirty="0" smtClean="0">
                <a:latin typeface="맑은 고딕" pitchFamily="50" charset="-127"/>
                <a:ea typeface="맑은 고딕" pitchFamily="50" charset="-127"/>
              </a:rPr>
              <a:t>  and became one with True Father from the beginning</a:t>
            </a:r>
            <a:br>
              <a:rPr lang="en-US" altLang="ko-KR" sz="1700" b="1" dirty="0" smtClean="0">
                <a:latin typeface="맑은 고딕" pitchFamily="50" charset="-127"/>
                <a:ea typeface="맑은 고딕" pitchFamily="50" charset="-127"/>
              </a:rPr>
            </a:br>
            <a:r>
              <a:rPr lang="en-US" altLang="ko-KR" sz="1700" b="1" dirty="0" smtClean="0">
                <a:latin typeface="맑은 고딕" pitchFamily="50" charset="-127"/>
                <a:ea typeface="맑은 고딕" pitchFamily="50" charset="-127"/>
              </a:rPr>
              <a:t>  by pouring out all of her heart and devotion.</a:t>
            </a:r>
            <a:endParaRPr lang="en-US" altLang="ko-KR" sz="1700" b="1" dirty="0">
              <a:latin typeface="맑은 고딕" pitchFamily="50" charset="-127"/>
              <a:ea typeface="맑은 고딕" pitchFamily="50" charset="-127"/>
            </a:endParaRPr>
          </a:p>
          <a:p>
            <a:pPr marL="180975" indent="-180975">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True Mother knew spiritually and by intuition about</a:t>
            </a:r>
          </a:p>
          <a:p>
            <a:pPr marL="180975" indent="-180975">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the mother’s mission to save humanity.</a:t>
            </a:r>
            <a:br>
              <a:rPr lang="en-US" altLang="ko-KR" sz="1700" b="1" dirty="0" smtClean="0">
                <a:latin typeface="맑은 고딕" pitchFamily="50" charset="-127"/>
                <a:ea typeface="맑은 고딕" pitchFamily="50" charset="-127"/>
              </a:rPr>
            </a:br>
            <a:r>
              <a:rPr lang="en-US" altLang="ko-KR" sz="1700" b="1" dirty="0" smtClean="0">
                <a:latin typeface="맑은 고딕" pitchFamily="50" charset="-127"/>
                <a:ea typeface="맑은 고딕" pitchFamily="50" charset="-127"/>
              </a:rPr>
              <a:t>She has a sense of calling as the True Mother of humanity.</a:t>
            </a:r>
            <a:endParaRPr lang="en-US" altLang="ko-KR" sz="1700" b="1" dirty="0">
              <a:latin typeface="맑은 고딕" pitchFamily="50" charset="-127"/>
              <a:ea typeface="맑은 고딕" pitchFamily="50" charset="-127"/>
            </a:endParaRPr>
          </a:p>
          <a:p>
            <a:pPr marL="0" indent="0" algn="just">
              <a:lnSpc>
                <a:spcPct val="120000"/>
              </a:lnSpc>
              <a:buNone/>
            </a:pPr>
            <a:endParaRPr lang="en-US" altLang="ko-KR" sz="1700" b="1" dirty="0" smtClean="0">
              <a:latin typeface="맑은 고딕" pitchFamily="50" charset="-127"/>
              <a:ea typeface="맑은 고딕" pitchFamily="50" charset="-127"/>
            </a:endParaRPr>
          </a:p>
          <a:p>
            <a:pPr>
              <a:buNone/>
            </a:pPr>
            <a:endParaRPr lang="en-US" altLang="ko-KR" sz="1700" b="1"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tongilgyo.org/tongil/files/attach/images/732/292/173/54903c43bc011074960e74823fdd6245.JPG"/>
          <p:cNvPicPr>
            <a:picLocks noChangeAspect="1" noChangeArrowheads="1"/>
          </p:cNvPicPr>
          <p:nvPr/>
        </p:nvPicPr>
        <p:blipFill>
          <a:blip r:embed="rId2" cstate="print"/>
          <a:srcRect l="13780" t="25197" r="18504" b="17323"/>
          <a:stretch>
            <a:fillRect/>
          </a:stretch>
        </p:blipFill>
        <p:spPr bwMode="auto">
          <a:xfrm>
            <a:off x="6228184" y="4725144"/>
            <a:ext cx="2683486" cy="2016224"/>
          </a:xfrm>
          <a:prstGeom prst="rect">
            <a:avLst/>
          </a:prstGeom>
          <a:noFill/>
          <a:effectLst>
            <a:softEdge rad="127000"/>
          </a:effectLst>
        </p:spPr>
      </p:pic>
      <p:sp>
        <p:nvSpPr>
          <p:cNvPr id="3" name="제목 2"/>
          <p:cNvSpPr>
            <a:spLocks noGrp="1"/>
          </p:cNvSpPr>
          <p:nvPr>
            <p:ph type="title"/>
          </p:nvPr>
        </p:nvSpPr>
        <p:spPr>
          <a:xfrm>
            <a:off x="611560" y="188640"/>
            <a:ext cx="8147248" cy="1080120"/>
          </a:xfrm>
          <a:solidFill>
            <a:schemeClr val="bg1">
              <a:alpha val="63000"/>
            </a:schemeClr>
          </a:solidFill>
        </p:spPr>
        <p:txBody>
          <a:bodyPr/>
          <a:lstStyle/>
          <a:p>
            <a:pPr marL="0" indent="0"/>
            <a:r>
              <a:rPr lang="en-US" altLang="ko-KR" dirty="0" smtClean="0">
                <a:effectLst>
                  <a:outerShdw blurRad="38100" dist="38100" dir="2700000" algn="tl">
                    <a:srgbClr val="000000">
                      <a:alpha val="43137"/>
                    </a:srgbClr>
                  </a:outerShdw>
                </a:effectLst>
                <a:latin typeface="Bodoni MT" pitchFamily="18" charset="0"/>
              </a:rPr>
              <a:t>1. </a:t>
            </a:r>
            <a:r>
              <a:rPr lang="en-US" altLang="ko-KR" dirty="0">
                <a:effectLst>
                  <a:outerShdw blurRad="38100" dist="38100" dir="2700000" algn="tl">
                    <a:srgbClr val="000000">
                      <a:alpha val="43137"/>
                    </a:srgbClr>
                  </a:outerShdw>
                </a:effectLst>
                <a:latin typeface="Bodoni MT" pitchFamily="18" charset="0"/>
              </a:rPr>
              <a:t>Presenting the </a:t>
            </a:r>
            <a:r>
              <a:rPr lang="en-US" altLang="ko-KR" dirty="0" smtClean="0">
                <a:effectLst>
                  <a:outerShdw blurRad="38100" dist="38100" dir="2700000" algn="tl">
                    <a:srgbClr val="000000">
                      <a:alpha val="43137"/>
                    </a:srgbClr>
                  </a:outerShdw>
                </a:effectLst>
                <a:latin typeface="Bodoni MT" pitchFamily="18" charset="0"/>
              </a:rPr>
              <a:t>Problem </a:t>
            </a:r>
            <a:endParaRPr lang="en-US" altLang="ko-KR" dirty="0">
              <a:effectLst>
                <a:outerShdw blurRad="38100" dist="38100" dir="2700000" algn="tl">
                  <a:srgbClr val="000000">
                    <a:alpha val="43137"/>
                  </a:srgbClr>
                </a:outerShdw>
              </a:effectLst>
              <a:latin typeface="Bodoni MT" pitchFamily="18" charset="0"/>
            </a:endParaRPr>
          </a:p>
        </p:txBody>
      </p:sp>
      <p:sp>
        <p:nvSpPr>
          <p:cNvPr id="2" name="내용 개체 틀 1"/>
          <p:cNvSpPr>
            <a:spLocks noGrp="1"/>
          </p:cNvSpPr>
          <p:nvPr>
            <p:ph idx="1"/>
          </p:nvPr>
        </p:nvSpPr>
        <p:spPr>
          <a:xfrm>
            <a:off x="287992" y="1728032"/>
            <a:ext cx="8532480" cy="4293256"/>
          </a:xfrm>
        </p:spPr>
        <p:txBody>
          <a:bodyPr>
            <a:noAutofit/>
          </a:bodyPr>
          <a:lstStyle/>
          <a:p>
            <a:pPr marL="269875" lvl="0" indent="-269875" eaLnBrk="0" fontAlgn="base" latinLnBrk="0" hangingPunct="0">
              <a:spcAft>
                <a:spcPct val="0"/>
              </a:spcAft>
              <a:buFontTx/>
              <a:buChar char="•"/>
              <a:defRPr/>
            </a:pPr>
            <a:r>
              <a:rPr kumimoji="1" lang="en-US" altLang="ko-KR" sz="2000" b="1" kern="0" dirty="0" smtClean="0">
                <a:solidFill>
                  <a:srgbClr val="000000"/>
                </a:solidFill>
                <a:latin typeface="+mn-ea"/>
                <a:cs typeface="Arial" pitchFamily="34" charset="0"/>
              </a:rPr>
              <a:t>Why do we need to discuss the role of the pastor’s wife? </a:t>
            </a:r>
          </a:p>
          <a:p>
            <a:pPr marL="269875" lvl="0" indent="-269875" eaLnBrk="0" fontAlgn="base" latinLnBrk="0" hangingPunct="0">
              <a:spcAft>
                <a:spcPct val="0"/>
              </a:spcAft>
              <a:buNone/>
              <a:defRPr/>
            </a:pPr>
            <a:endParaRPr kumimoji="1" lang="en-US" altLang="ko-KR" sz="2000" b="1" kern="0" dirty="0" smtClean="0">
              <a:solidFill>
                <a:srgbClr val="000000"/>
              </a:solidFill>
              <a:latin typeface="+mn-ea"/>
              <a:cs typeface="Arial" pitchFamily="34" charset="0"/>
            </a:endParaRPr>
          </a:p>
          <a:p>
            <a:pPr marL="269875" lvl="0" indent="-269875" eaLnBrk="0" fontAlgn="base" latinLnBrk="0" hangingPunct="0">
              <a:spcAft>
                <a:spcPct val="0"/>
              </a:spcAft>
              <a:buNone/>
              <a:defRPr/>
            </a:pPr>
            <a:r>
              <a:rPr kumimoji="1" lang="en-US" altLang="ko-KR" sz="2000" b="1" kern="0" dirty="0" smtClean="0">
                <a:solidFill>
                  <a:srgbClr val="000000"/>
                </a:solidFill>
                <a:latin typeface="+mn-ea"/>
                <a:cs typeface="Arial" pitchFamily="34" charset="0"/>
              </a:rPr>
              <a:t>-&gt; Although the Era of </a:t>
            </a:r>
            <a:r>
              <a:rPr kumimoji="1" lang="en-US" altLang="ko-KR" sz="2000" b="1" kern="0" dirty="0" err="1" smtClean="0">
                <a:solidFill>
                  <a:srgbClr val="000000"/>
                </a:solidFill>
                <a:latin typeface="+mn-ea"/>
                <a:cs typeface="Arial" pitchFamily="34" charset="0"/>
              </a:rPr>
              <a:t>Cheon</a:t>
            </a:r>
            <a:r>
              <a:rPr kumimoji="1" lang="en-US" altLang="ko-KR" sz="2000" b="1" kern="0" dirty="0" smtClean="0">
                <a:solidFill>
                  <a:srgbClr val="000000"/>
                </a:solidFill>
                <a:latin typeface="+mn-ea"/>
                <a:cs typeface="Arial" pitchFamily="34" charset="0"/>
              </a:rPr>
              <a:t> Il </a:t>
            </a:r>
            <a:r>
              <a:rPr kumimoji="1" lang="en-US" altLang="ko-KR" sz="2000" b="1" kern="0" dirty="0" err="1" smtClean="0">
                <a:solidFill>
                  <a:srgbClr val="000000"/>
                </a:solidFill>
                <a:latin typeface="+mn-ea"/>
                <a:cs typeface="Arial" pitchFamily="34" charset="0"/>
              </a:rPr>
              <a:t>Guk</a:t>
            </a:r>
            <a:r>
              <a:rPr kumimoji="1" lang="en-US" altLang="ko-KR" sz="2000" b="1" kern="0" dirty="0" smtClean="0">
                <a:solidFill>
                  <a:srgbClr val="000000"/>
                </a:solidFill>
                <a:latin typeface="+mn-ea"/>
                <a:cs typeface="Arial" pitchFamily="34" charset="0"/>
              </a:rPr>
              <a:t> has already arrived, church development is less than expected.</a:t>
            </a:r>
            <a:endParaRPr kumimoji="1" lang="en-US" altLang="ko-KR" sz="2000" b="1" kern="0" dirty="0">
              <a:solidFill>
                <a:srgbClr val="000000"/>
              </a:solidFill>
              <a:latin typeface="+mn-ea"/>
              <a:cs typeface="Arial" pitchFamily="34" charset="0"/>
            </a:endParaRPr>
          </a:p>
          <a:p>
            <a:pPr marL="269875" lvl="0" indent="-269875" eaLnBrk="0" fontAlgn="base" latinLnBrk="0" hangingPunct="0">
              <a:spcAft>
                <a:spcPct val="0"/>
              </a:spcAft>
              <a:buNone/>
              <a:defRPr/>
            </a:pPr>
            <a:r>
              <a:rPr kumimoji="1" lang="en-US" altLang="ko-KR" sz="2000" b="1" kern="0" dirty="0" smtClean="0">
                <a:solidFill>
                  <a:srgbClr val="000000"/>
                </a:solidFill>
                <a:latin typeface="+mn-ea"/>
                <a:cs typeface="Arial" pitchFamily="34" charset="0"/>
              </a:rPr>
              <a:t>-&gt; There are various causes to consider, including the role and tasks that can be performed by the pastor’s wife.  </a:t>
            </a:r>
          </a:p>
          <a:p>
            <a:pPr marL="269875" lvl="0" indent="-269875" eaLnBrk="0" fontAlgn="base" latinLnBrk="0" hangingPunct="0">
              <a:spcAft>
                <a:spcPct val="0"/>
              </a:spcAft>
              <a:buNone/>
              <a:defRPr/>
            </a:pPr>
            <a:r>
              <a:rPr kumimoji="1" lang="en-US" altLang="ko-KR" sz="2000" b="1" kern="0" dirty="0" smtClean="0">
                <a:solidFill>
                  <a:srgbClr val="000000"/>
                </a:solidFill>
                <a:latin typeface="+mn-ea"/>
                <a:cs typeface="Arial" pitchFamily="34" charset="0"/>
              </a:rPr>
              <a:t>-&gt; In general there is no role for the pastor’s wife in many FFWPU</a:t>
            </a:r>
            <a:br>
              <a:rPr kumimoji="1" lang="en-US" altLang="ko-KR" sz="2000" b="1" kern="0" dirty="0" smtClean="0">
                <a:solidFill>
                  <a:srgbClr val="000000"/>
                </a:solidFill>
                <a:latin typeface="+mn-ea"/>
                <a:cs typeface="Arial" pitchFamily="34" charset="0"/>
              </a:rPr>
            </a:br>
            <a:r>
              <a:rPr kumimoji="1" lang="en-US" altLang="ko-KR" sz="2000" b="1" kern="0" dirty="0" smtClean="0">
                <a:solidFill>
                  <a:srgbClr val="000000"/>
                </a:solidFill>
                <a:latin typeface="+mn-ea"/>
                <a:cs typeface="Arial" pitchFamily="34" charset="0"/>
              </a:rPr>
              <a:t> churches.  </a:t>
            </a:r>
          </a:p>
          <a:p>
            <a:pPr marL="269875" lvl="0" indent="-269875" eaLnBrk="0" fontAlgn="base" latinLnBrk="0" hangingPunct="0">
              <a:spcAft>
                <a:spcPct val="0"/>
              </a:spcAft>
              <a:buNone/>
              <a:defRPr/>
            </a:pPr>
            <a:r>
              <a:rPr kumimoji="1" lang="en-US" altLang="ko-KR" sz="2000" b="1" kern="0" dirty="0" smtClean="0">
                <a:solidFill>
                  <a:srgbClr val="000000"/>
                </a:solidFill>
                <a:latin typeface="+mn-ea"/>
                <a:cs typeface="Arial" pitchFamily="34" charset="0"/>
              </a:rPr>
              <a:t>-&gt; There is an </a:t>
            </a:r>
            <a:r>
              <a:rPr kumimoji="1" lang="en-US" altLang="ko-KR" sz="2000" b="1" kern="0" dirty="0">
                <a:solidFill>
                  <a:srgbClr val="000000"/>
                </a:solidFill>
                <a:latin typeface="+mn-ea"/>
                <a:cs typeface="Arial" pitchFamily="34" charset="0"/>
              </a:rPr>
              <a:t>u</a:t>
            </a:r>
            <a:r>
              <a:rPr kumimoji="1" lang="en-US" altLang="ko-KR" sz="2000" b="1" kern="0" dirty="0" smtClean="0">
                <a:solidFill>
                  <a:srgbClr val="000000"/>
                </a:solidFill>
                <a:latin typeface="+mn-ea"/>
                <a:cs typeface="Arial" pitchFamily="34" charset="0"/>
              </a:rPr>
              <a:t>rgent task to clarify the pastor couple’s ministry activities so they can work toward a common goal.</a:t>
            </a:r>
            <a:endParaRPr kumimoji="1" lang="en-US" altLang="ko-KR" sz="2000" b="1" kern="0" dirty="0">
              <a:solidFill>
                <a:srgbClr val="000000"/>
              </a:solidFill>
              <a:latin typeface="+mn-ea"/>
              <a:cs typeface="Arial" pitchFamily="34" charset="0"/>
            </a:endParaRPr>
          </a:p>
          <a:p>
            <a:pPr marL="269875" lvl="0" indent="-269875" eaLnBrk="0" fontAlgn="base" latinLnBrk="0" hangingPunct="0">
              <a:spcAft>
                <a:spcPct val="0"/>
              </a:spcAft>
              <a:buNone/>
              <a:defRPr/>
            </a:pPr>
            <a:r>
              <a:rPr kumimoji="1" lang="en-US" altLang="ko-KR" sz="2000" b="1" kern="0" dirty="0" smtClean="0">
                <a:solidFill>
                  <a:srgbClr val="000000"/>
                </a:solidFill>
                <a:latin typeface="+mn-ea"/>
                <a:cs typeface="Arial" pitchFamily="34" charset="0"/>
              </a:rPr>
              <a:t>-&gt; We should set up a balanced </a:t>
            </a:r>
            <a:r>
              <a:rPr kumimoji="1" lang="en-US" altLang="ko-KR" sz="2000" b="1" kern="0" dirty="0">
                <a:solidFill>
                  <a:srgbClr val="000000"/>
                </a:solidFill>
                <a:latin typeface="+mn-ea"/>
                <a:cs typeface="Arial" pitchFamily="34" charset="0"/>
              </a:rPr>
              <a:t>ministry </a:t>
            </a:r>
            <a:r>
              <a:rPr kumimoji="1" lang="en-US" altLang="ko-KR" sz="2000" b="1" kern="0" dirty="0" smtClean="0">
                <a:solidFill>
                  <a:srgbClr val="000000"/>
                </a:solidFill>
                <a:latin typeface="+mn-ea"/>
                <a:cs typeface="Arial" pitchFamily="34" charset="0"/>
              </a:rPr>
              <a:t>in which </a:t>
            </a:r>
          </a:p>
          <a:p>
            <a:pPr marL="269875" lvl="0" indent="-269875" eaLnBrk="0" fontAlgn="base" latinLnBrk="0" hangingPunct="0">
              <a:spcAft>
                <a:spcPct val="0"/>
              </a:spcAft>
              <a:buNone/>
              <a:defRPr/>
            </a:pPr>
            <a:r>
              <a:rPr kumimoji="1" lang="en-US" altLang="ko-KR" sz="2000" b="1" kern="0" dirty="0">
                <a:solidFill>
                  <a:srgbClr val="000000"/>
                </a:solidFill>
                <a:latin typeface="+mn-ea"/>
                <a:cs typeface="Arial" pitchFamily="34" charset="0"/>
              </a:rPr>
              <a:t> </a:t>
            </a:r>
            <a:r>
              <a:rPr kumimoji="1" lang="en-US" altLang="ko-KR" sz="2000" b="1" kern="0" dirty="0" smtClean="0">
                <a:solidFill>
                  <a:srgbClr val="000000"/>
                </a:solidFill>
                <a:latin typeface="+mn-ea"/>
                <a:cs typeface="Arial" pitchFamily="34" charset="0"/>
              </a:rPr>
              <a:t>   both the pastor and his wife play an active </a:t>
            </a:r>
            <a:br>
              <a:rPr kumimoji="1" lang="en-US" altLang="ko-KR" sz="2000" b="1" kern="0" dirty="0" smtClean="0">
                <a:solidFill>
                  <a:srgbClr val="000000"/>
                </a:solidFill>
                <a:latin typeface="+mn-ea"/>
                <a:cs typeface="Arial" pitchFamily="34" charset="0"/>
              </a:rPr>
            </a:br>
            <a:r>
              <a:rPr kumimoji="1" lang="en-US" altLang="ko-KR" sz="2000" b="1" kern="0" dirty="0" smtClean="0">
                <a:solidFill>
                  <a:srgbClr val="000000"/>
                </a:solidFill>
                <a:latin typeface="+mn-ea"/>
                <a:cs typeface="Arial" pitchFamily="34" charset="0"/>
              </a:rPr>
              <a:t> role.</a:t>
            </a:r>
            <a:endParaRPr kumimoji="1" lang="en-US" altLang="ko-KR" sz="2000" b="1" kern="0" dirty="0">
              <a:solidFill>
                <a:srgbClr val="000000"/>
              </a:solidFill>
              <a:latin typeface="+mn-ea"/>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457200" y="116632"/>
            <a:ext cx="8229600" cy="1070992"/>
          </a:xfrm>
          <a:solidFill>
            <a:schemeClr val="bg1">
              <a:alpha val="58000"/>
            </a:schemeClr>
          </a:solidFill>
        </p:spPr>
        <p:txBody>
          <a:bodyPr>
            <a:normAutofit/>
          </a:bodyPr>
          <a:lstStyle/>
          <a:p>
            <a:r>
              <a:rPr lang="en-US" altLang="ko-KR" dirty="0" smtClean="0">
                <a:latin typeface="Bodoni MT" pitchFamily="18" charset="0"/>
              </a:rPr>
              <a:t>(1) Calling </a:t>
            </a:r>
            <a:r>
              <a:rPr lang="en-US" altLang="ko-KR" dirty="0">
                <a:latin typeface="Bodoni MT" pitchFamily="18" charset="0"/>
              </a:rPr>
              <a:t>Leader</a:t>
            </a:r>
            <a:endParaRPr lang="ko-KR" altLang="en-US" dirty="0">
              <a:latin typeface="Bodoni MT" pitchFamily="18" charset="0"/>
            </a:endParaRPr>
          </a:p>
        </p:txBody>
      </p:sp>
      <p:sp>
        <p:nvSpPr>
          <p:cNvPr id="2" name="내용 개체 틀 1"/>
          <p:cNvSpPr>
            <a:spLocks noGrp="1"/>
          </p:cNvSpPr>
          <p:nvPr>
            <p:ph idx="1"/>
          </p:nvPr>
        </p:nvSpPr>
        <p:spPr>
          <a:xfrm>
            <a:off x="539552" y="1340768"/>
            <a:ext cx="8229600" cy="4635912"/>
          </a:xfrm>
        </p:spPr>
        <p:txBody>
          <a:bodyPr/>
          <a:lstStyle/>
          <a:p>
            <a:pPr marL="180975" indent="-180975" algn="just">
              <a:lnSpc>
                <a:spcPct val="120000"/>
              </a:lnSpc>
            </a:pPr>
            <a:r>
              <a:rPr lang="en-US" altLang="ko-KR" sz="1800" b="1" dirty="0" smtClean="0">
                <a:solidFill>
                  <a:srgbClr val="FF0000"/>
                </a:solidFill>
                <a:latin typeface="+mj-lt"/>
                <a:ea typeface="맑은 고딕" pitchFamily="50" charset="-127"/>
              </a:rPr>
              <a:t>Examples</a:t>
            </a:r>
            <a:endParaRPr lang="en-US" altLang="ko-KR" sz="1800" b="1" dirty="0">
              <a:solidFill>
                <a:srgbClr val="FF0000"/>
              </a:solidFill>
              <a:latin typeface="+mj-lt"/>
              <a:ea typeface="맑은 고딕" pitchFamily="50" charset="-127"/>
            </a:endParaRPr>
          </a:p>
          <a:p>
            <a:pPr marL="0" indent="0">
              <a:buNone/>
            </a:pPr>
            <a:r>
              <a:rPr lang="en-US" altLang="ko-KR" sz="1800" b="1" dirty="0">
                <a:latin typeface="+mj-lt"/>
              </a:rPr>
              <a:t> </a:t>
            </a:r>
            <a:r>
              <a:rPr lang="en-US" altLang="ko-KR" sz="1800" b="1" dirty="0" smtClean="0">
                <a:latin typeface="+mj-lt"/>
              </a:rPr>
              <a:t> </a:t>
            </a:r>
            <a:r>
              <a:rPr lang="en-US" altLang="ko-KR" sz="1800" b="1" dirty="0" smtClean="0">
                <a:latin typeface="+mj-lt"/>
                <a:ea typeface="맑은 고딕" pitchFamily="50" charset="-127"/>
              </a:rPr>
              <a:t>My dream-To become a good wife and a wise mother as a </a:t>
            </a:r>
          </a:p>
          <a:p>
            <a:pPr marL="0" indent="0">
              <a:buNone/>
            </a:pPr>
            <a:r>
              <a:rPr lang="en-US" altLang="ko-KR" sz="1800" b="1" dirty="0">
                <a:latin typeface="+mj-lt"/>
                <a:ea typeface="맑은 고딕" pitchFamily="50" charset="-127"/>
              </a:rPr>
              <a:t> </a:t>
            </a:r>
            <a:r>
              <a:rPr lang="en-US" altLang="ko-KR" sz="1800" b="1" dirty="0" smtClean="0">
                <a:latin typeface="+mj-lt"/>
                <a:ea typeface="맑은 고딕" pitchFamily="50" charset="-127"/>
              </a:rPr>
              <a:t> pastor’s wife.</a:t>
            </a:r>
          </a:p>
          <a:p>
            <a:pPr marL="0" indent="0">
              <a:buNone/>
            </a:pPr>
            <a:endParaRPr lang="en-US" altLang="ko-KR" sz="1800" b="1" dirty="0" smtClean="0">
              <a:latin typeface="+mj-lt"/>
              <a:ea typeface="맑은 고딕" pitchFamily="50" charset="-127"/>
            </a:endParaRPr>
          </a:p>
          <a:p>
            <a:pPr marL="0" indent="0">
              <a:buNone/>
            </a:pPr>
            <a:r>
              <a:rPr lang="ko-KR" altLang="en-US" sz="1800" b="1" dirty="0" smtClean="0">
                <a:latin typeface="+mj-lt"/>
                <a:ea typeface="맑은 고딕" pitchFamily="50" charset="-127"/>
              </a:rPr>
              <a:t>  </a:t>
            </a:r>
            <a:r>
              <a:rPr lang="en-US" altLang="ko-KR" sz="1800" b="1" dirty="0" smtClean="0">
                <a:latin typeface="+mj-lt"/>
                <a:ea typeface="맑은 고딕" pitchFamily="50" charset="-127"/>
              </a:rPr>
              <a:t>I became aware of a wife’s role through my physical mother.</a:t>
            </a:r>
          </a:p>
          <a:p>
            <a:pPr marL="0" indent="0">
              <a:buNone/>
            </a:pPr>
            <a:r>
              <a:rPr lang="ko-KR" altLang="en-US" sz="1800" b="1" dirty="0" smtClean="0">
                <a:latin typeface="+mj-lt"/>
                <a:ea typeface="맑은 고딕" pitchFamily="50" charset="-127"/>
              </a:rPr>
              <a:t>  </a:t>
            </a:r>
            <a:r>
              <a:rPr lang="en-US" altLang="ko-KR" sz="1800" b="1" dirty="0" smtClean="0">
                <a:latin typeface="+mj-lt"/>
                <a:ea typeface="맑은 고딕" pitchFamily="50" charset="-127"/>
              </a:rPr>
              <a:t>After receiving my calling, my awareness of a wife’s role </a:t>
            </a:r>
          </a:p>
          <a:p>
            <a:pPr marL="0" indent="0">
              <a:buNone/>
            </a:pPr>
            <a:r>
              <a:rPr lang="en-US" altLang="ko-KR" sz="1800" b="1" dirty="0">
                <a:latin typeface="+mj-lt"/>
                <a:ea typeface="맑은 고딕" pitchFamily="50" charset="-127"/>
              </a:rPr>
              <a:t> </a:t>
            </a:r>
            <a:r>
              <a:rPr lang="en-US" altLang="ko-KR" sz="1800" b="1" dirty="0" smtClean="0">
                <a:latin typeface="+mj-lt"/>
                <a:ea typeface="맑은 고딕" pitchFamily="50" charset="-127"/>
              </a:rPr>
              <a:t>   could be fully manifest. </a:t>
            </a:r>
          </a:p>
          <a:p>
            <a:pPr marL="0" indent="0">
              <a:buNone/>
            </a:pPr>
            <a:endParaRPr lang="en-US" altLang="ko-KR" sz="1800" b="1" dirty="0" smtClean="0">
              <a:latin typeface="+mj-lt"/>
              <a:ea typeface="맑은 고딕" pitchFamily="50" charset="-127"/>
            </a:endParaRPr>
          </a:p>
          <a:p>
            <a:pPr marL="0" indent="0">
              <a:buNone/>
            </a:pPr>
            <a:r>
              <a:rPr lang="en-US" altLang="ko-KR" sz="1800" b="1" dirty="0" smtClean="0">
                <a:latin typeface="+mj-lt"/>
                <a:ea typeface="맑은 고딕" pitchFamily="50" charset="-127"/>
              </a:rPr>
              <a:t> True Mother also gained her sense of </a:t>
            </a:r>
          </a:p>
          <a:p>
            <a:pPr marL="0" indent="0">
              <a:buNone/>
            </a:pPr>
            <a:r>
              <a:rPr lang="en-US" altLang="ko-KR" sz="1800" b="1" dirty="0" smtClean="0">
                <a:latin typeface="+mj-lt"/>
                <a:ea typeface="맑은 고딕" pitchFamily="50" charset="-127"/>
              </a:rPr>
              <a:t>   calling as God’s daughter and the Mother of  </a:t>
            </a:r>
            <a:br>
              <a:rPr lang="en-US" altLang="ko-KR" sz="1800" b="1" dirty="0" smtClean="0">
                <a:latin typeface="+mj-lt"/>
                <a:ea typeface="맑은 고딕" pitchFamily="50" charset="-127"/>
              </a:rPr>
            </a:br>
            <a:r>
              <a:rPr lang="en-US" altLang="ko-KR" sz="1800" b="1" dirty="0" smtClean="0">
                <a:latin typeface="+mj-lt"/>
                <a:ea typeface="맑은 고딕" pitchFamily="50" charset="-127"/>
              </a:rPr>
              <a:t>   humanity through </a:t>
            </a:r>
            <a:r>
              <a:rPr lang="en-US" altLang="ko-KR" sz="1800" b="1" dirty="0" err="1" smtClean="0">
                <a:latin typeface="+mj-lt"/>
                <a:ea typeface="맑은 고딕" pitchFamily="50" charset="-127"/>
              </a:rPr>
              <a:t>Daemonim’s</a:t>
            </a:r>
            <a:r>
              <a:rPr lang="en-US" altLang="ko-KR" sz="1800" b="1" dirty="0" smtClean="0">
                <a:latin typeface="+mj-lt"/>
                <a:ea typeface="맑은 고딕" pitchFamily="50" charset="-127"/>
              </a:rPr>
              <a:t> education. </a:t>
            </a:r>
            <a:endParaRPr lang="en-US" altLang="ko-KR" sz="1800" b="1" dirty="0">
              <a:latin typeface="+mj-lt"/>
              <a:ea typeface="맑은 고딕" pitchFamily="50" charset="-127"/>
            </a:endParaRPr>
          </a:p>
          <a:p>
            <a:pPr marL="0" indent="0">
              <a:buNone/>
            </a:pPr>
            <a:endParaRPr lang="ko-KR" altLang="en-US" sz="2000" b="1" dirty="0">
              <a:latin typeface="+mj-lt"/>
            </a:endParaRPr>
          </a:p>
        </p:txBody>
      </p:sp>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3689632"/>
            <a:ext cx="3081843" cy="2619688"/>
          </a:xfrm>
          <a:prstGeom prst="rect">
            <a:avLst/>
          </a:prstGeom>
          <a:effectLst>
            <a:softEdge rad="127000"/>
          </a:effectLst>
        </p:spPr>
      </p:pic>
    </p:spTree>
    <p:extLst>
      <p:ext uri="{BB962C8B-B14F-4D97-AF65-F5344CB8AC3E}">
        <p14:creationId xmlns:p14="http://schemas.microsoft.com/office/powerpoint/2010/main" val="1275324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157592" cy="936104"/>
          </a:xfrm>
          <a:solidFill>
            <a:schemeClr val="bg1">
              <a:alpha val="60000"/>
            </a:schemeClr>
          </a:solidFill>
        </p:spPr>
        <p:txBody>
          <a:bodyPr>
            <a:normAutofit/>
          </a:bodyPr>
          <a:lstStyle/>
          <a:p>
            <a:r>
              <a:rPr lang="en-US" altLang="ko-KR" dirty="0" smtClean="0">
                <a:latin typeface="Bodoni MT" pitchFamily="18" charset="0"/>
              </a:rPr>
              <a:t>(2) Spiritual Leader </a:t>
            </a:r>
            <a:endParaRPr lang="ko-KR" altLang="en-US" dirty="0">
              <a:latin typeface="Bodoni MT" pitchFamily="18" charset="0"/>
            </a:endParaRPr>
          </a:p>
        </p:txBody>
      </p:sp>
      <p:sp>
        <p:nvSpPr>
          <p:cNvPr id="2" name="내용 개체 틀 1"/>
          <p:cNvSpPr>
            <a:spLocks noGrp="1"/>
          </p:cNvSpPr>
          <p:nvPr>
            <p:ph idx="1"/>
          </p:nvPr>
        </p:nvSpPr>
        <p:spPr>
          <a:xfrm>
            <a:off x="467544" y="1124744"/>
            <a:ext cx="8219256" cy="5040560"/>
          </a:xfrm>
        </p:spPr>
        <p:txBody>
          <a:bodyPr>
            <a:noAutofit/>
          </a:bodyPr>
          <a:lstStyle/>
          <a:p>
            <a:pPr marL="180975" indent="-180975" algn="just">
              <a:lnSpc>
                <a:spcPct val="120000"/>
              </a:lnSpc>
            </a:pPr>
            <a:r>
              <a:rPr lang="en-US" altLang="ko-KR" sz="17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A pastor’s wife needs a high level of spiritual capability.</a:t>
            </a:r>
            <a:endParaRPr lang="en-US" altLang="ko-KR" sz="1700" b="1" dirty="0">
              <a:latin typeface="맑은 고딕" pitchFamily="50" charset="-127"/>
              <a:ea typeface="맑은 고딕" pitchFamily="50" charset="-127"/>
            </a:endParaRPr>
          </a:p>
          <a:p>
            <a:pPr marL="0" indent="0" algn="just">
              <a:lnSpc>
                <a:spcPct val="120000"/>
              </a:lnSpc>
              <a:buNone/>
            </a:pPr>
            <a:r>
              <a:rPr lang="en-US" altLang="ko-KR" sz="1700" b="1" dirty="0" smtClean="0">
                <a:solidFill>
                  <a:srgbClr val="FF0000"/>
                </a:solidFill>
                <a:latin typeface="맑은 고딕" pitchFamily="50" charset="-127"/>
                <a:ea typeface="맑은 고딕" pitchFamily="50" charset="-127"/>
              </a:rPr>
              <a:t>∙ Characteristics</a:t>
            </a:r>
            <a:endParaRPr lang="en-US" altLang="ko-KR" sz="17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Needs to offer endless devotion and go through spiritual training in</a:t>
            </a:r>
          </a:p>
          <a:p>
            <a:pPr marL="180975" indent="-180975" algn="just">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order to display motherly leadership. </a:t>
            </a:r>
            <a:r>
              <a:rPr lang="ko-KR" altLang="en-US" sz="1700" b="1" dirty="0" smtClean="0">
                <a:latin typeface="맑은 고딕" pitchFamily="50" charset="-127"/>
                <a:ea typeface="맑은 고딕" pitchFamily="50" charset="-127"/>
              </a:rPr>
              <a:t> </a:t>
            </a:r>
            <a:endParaRPr lang="en-US" altLang="ko-KR" sz="1700" b="1" dirty="0" smtClean="0">
              <a:latin typeface="맑은 고딕" pitchFamily="50" charset="-127"/>
              <a:ea typeface="맑은 고딕" pitchFamily="50" charset="-127"/>
            </a:endParaRPr>
          </a:p>
          <a:p>
            <a:pPr marL="180975" indent="-180975" algn="just">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Stands in the position to diagnose the </a:t>
            </a:r>
          </a:p>
          <a:p>
            <a:pPr marL="180975" indent="-180975" algn="just">
              <a:lnSpc>
                <a:spcPct val="120000"/>
              </a:lnSpc>
              <a:buNone/>
            </a:pPr>
            <a:r>
              <a:rPr lang="en-US" altLang="ko-KR" sz="1700" b="1" dirty="0" smtClean="0">
                <a:latin typeface="맑은 고딕" pitchFamily="50" charset="-127"/>
                <a:ea typeface="맑은 고딕" pitchFamily="50" charset="-127"/>
              </a:rPr>
              <a:t>    members’ spirituality.</a:t>
            </a:r>
            <a:endParaRPr lang="en-US" altLang="ko-KR" sz="1700" b="1" dirty="0">
              <a:latin typeface="맑은 고딕" pitchFamily="50" charset="-127"/>
              <a:ea typeface="맑은 고딕" pitchFamily="50" charset="-127"/>
            </a:endParaRPr>
          </a:p>
          <a:p>
            <a:pPr marL="180975" indent="-180975">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Higher spirituality opens the gate to wisdom </a:t>
            </a:r>
          </a:p>
          <a:p>
            <a:pPr marL="180975" indent="-180975">
              <a:lnSpc>
                <a:spcPct val="120000"/>
              </a:lnSpc>
              <a:buNone/>
            </a:pPr>
            <a:r>
              <a:rPr lang="en-US" altLang="ko-KR" sz="1700" b="1" dirty="0" smtClean="0">
                <a:latin typeface="맑은 고딕" pitchFamily="50" charset="-127"/>
                <a:ea typeface="맑은 고딕" pitchFamily="50" charset="-127"/>
              </a:rPr>
              <a:t>  and good judgment.</a:t>
            </a:r>
            <a:r>
              <a:rPr lang="ko-KR" altLang="en-US" sz="1700" b="1" dirty="0" smtClean="0">
                <a:latin typeface="맑은 고딕" pitchFamily="50" charset="-127"/>
                <a:ea typeface="맑은 고딕" pitchFamily="50" charset="-127"/>
              </a:rPr>
              <a:t> </a:t>
            </a:r>
            <a:endParaRPr lang="en-US" altLang="ko-KR" sz="1700" b="1" dirty="0" smtClean="0">
              <a:latin typeface="맑은 고딕" pitchFamily="50" charset="-127"/>
              <a:ea typeface="맑은 고딕" pitchFamily="50" charset="-127"/>
            </a:endParaRPr>
          </a:p>
          <a:p>
            <a:pPr marL="180975" indent="-180975">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Gives the ability to clearly separate good and evil.</a:t>
            </a:r>
            <a:endParaRPr lang="en-US" altLang="ko-KR" sz="1700" b="1" dirty="0">
              <a:latin typeface="맑은 고딕" pitchFamily="50" charset="-127"/>
              <a:ea typeface="맑은 고딕" pitchFamily="50" charset="-127"/>
            </a:endParaRPr>
          </a:p>
          <a:p>
            <a:pPr marL="180975" indent="-180975">
              <a:lnSpc>
                <a:spcPct val="120000"/>
              </a:lnSpc>
              <a:buNone/>
            </a:pPr>
            <a:r>
              <a:rPr lang="en-US" altLang="ko-KR" sz="1700" b="1" dirty="0" smtClean="0">
                <a:latin typeface="맑은 고딕" pitchFamily="50" charset="-127"/>
                <a:ea typeface="맑은 고딕" pitchFamily="50" charset="-127"/>
              </a:rPr>
              <a:t>  Spirituality is the gateway to true love. </a:t>
            </a:r>
            <a:endParaRPr lang="en-US" altLang="ko-KR" sz="1700" b="1" dirty="0">
              <a:latin typeface="맑은 고딕" pitchFamily="50" charset="-127"/>
              <a:ea typeface="맑은 고딕" pitchFamily="50" charset="-127"/>
            </a:endParaRPr>
          </a:p>
          <a:p>
            <a:pPr marL="180975" indent="-180975">
              <a:lnSpc>
                <a:spcPct val="120000"/>
              </a:lnSpc>
            </a:pPr>
            <a:r>
              <a:rPr lang="en-US" altLang="ko-KR" sz="1700" b="1" dirty="0" smtClean="0">
                <a:solidFill>
                  <a:srgbClr val="FF0000"/>
                </a:solidFill>
                <a:latin typeface="맑은 고딕" pitchFamily="50" charset="-127"/>
                <a:ea typeface="맑은 고딕" pitchFamily="50" charset="-127"/>
              </a:rPr>
              <a:t>Examples</a:t>
            </a:r>
            <a:endParaRPr lang="en-US" altLang="ko-KR" sz="1700" b="1" dirty="0">
              <a:solidFill>
                <a:srgbClr val="FF0000"/>
              </a:solidFill>
              <a:latin typeface="맑은 고딕" pitchFamily="50" charset="-127"/>
              <a:ea typeface="맑은 고딕" pitchFamily="50" charset="-127"/>
            </a:endParaRPr>
          </a:p>
          <a:p>
            <a:pPr marL="0" indent="0">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Achieving wisdom through prayer.  </a:t>
            </a:r>
          </a:p>
          <a:p>
            <a:pPr marL="0" indent="0">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Receiving revelations through dreams.</a:t>
            </a:r>
          </a:p>
        </p:txBody>
      </p:sp>
      <p:pic>
        <p:nvPicPr>
          <p:cNvPr id="7"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2728" y="3717032"/>
            <a:ext cx="2579363" cy="2376264"/>
          </a:xfrm>
          <a:prstGeom prst="rect">
            <a:avLst/>
          </a:prstGeom>
          <a:effectLst>
            <a:softEdge rad="1270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8224" y="3212976"/>
            <a:ext cx="2304256" cy="2342910"/>
          </a:xfrm>
          <a:prstGeom prst="rect">
            <a:avLst/>
          </a:prstGeom>
          <a:effectLst>
            <a:softEdge rad="127000"/>
          </a:effectLst>
        </p:spPr>
      </p:pic>
      <p:sp>
        <p:nvSpPr>
          <p:cNvPr id="3" name="제목 2"/>
          <p:cNvSpPr>
            <a:spLocks noGrp="1"/>
          </p:cNvSpPr>
          <p:nvPr>
            <p:ph type="title"/>
          </p:nvPr>
        </p:nvSpPr>
        <p:spPr>
          <a:xfrm>
            <a:off x="518864" y="116632"/>
            <a:ext cx="8085584" cy="936104"/>
          </a:xfrm>
          <a:solidFill>
            <a:schemeClr val="bg1">
              <a:alpha val="57000"/>
            </a:schemeClr>
          </a:solidFill>
        </p:spPr>
        <p:txBody>
          <a:bodyPr>
            <a:normAutofit/>
          </a:bodyPr>
          <a:lstStyle/>
          <a:p>
            <a:r>
              <a:rPr lang="en-US" altLang="ko-KR" dirty="0" smtClean="0">
                <a:latin typeface="Bodoni MT" pitchFamily="18" charset="0"/>
              </a:rPr>
              <a:t>(3) Sacrificial Leader</a:t>
            </a:r>
            <a:endParaRPr lang="ko-KR" altLang="en-US" dirty="0">
              <a:latin typeface="Bodoni MT" pitchFamily="18" charset="0"/>
            </a:endParaRPr>
          </a:p>
        </p:txBody>
      </p:sp>
      <p:sp>
        <p:nvSpPr>
          <p:cNvPr id="2" name="내용 개체 틀 1"/>
          <p:cNvSpPr>
            <a:spLocks noGrp="1"/>
          </p:cNvSpPr>
          <p:nvPr>
            <p:ph idx="1"/>
          </p:nvPr>
        </p:nvSpPr>
        <p:spPr>
          <a:xfrm>
            <a:off x="385192" y="1124744"/>
            <a:ext cx="8373616" cy="5040560"/>
          </a:xfrm>
        </p:spPr>
        <p:txBody>
          <a:bodyPr>
            <a:noAutofit/>
          </a:bodyPr>
          <a:lstStyle/>
          <a:p>
            <a:pPr marL="180975" indent="-180975" algn="just">
              <a:lnSpc>
                <a:spcPct val="120000"/>
              </a:lnSpc>
            </a:pPr>
            <a:r>
              <a:rPr lang="en-US" altLang="ko-KR" sz="17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The pastor couple’s privacy is not guaranteed.</a:t>
            </a:r>
          </a:p>
          <a:p>
            <a:pPr marL="0" indent="0" algn="just">
              <a:lnSpc>
                <a:spcPct val="120000"/>
              </a:lnSpc>
              <a:buNone/>
            </a:pPr>
            <a:r>
              <a:rPr lang="en-US" altLang="ko-KR" sz="1700" b="1" dirty="0" smtClean="0">
                <a:latin typeface="맑은 고딕" pitchFamily="50" charset="-127"/>
                <a:ea typeface="맑은 고딕" pitchFamily="50" charset="-127"/>
              </a:rPr>
              <a:t> The pastor and his wife have no choice but to concentrate on caring for the</a:t>
            </a:r>
          </a:p>
          <a:p>
            <a:pPr marL="0" indent="0" algn="just">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members from their respective positions.</a:t>
            </a:r>
            <a:r>
              <a:rPr lang="ko-KR" altLang="en-US" sz="1700" b="1" dirty="0" smtClean="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a:t>
            </a:r>
            <a:endParaRPr lang="en-US" altLang="ko-KR" sz="1700" b="1" dirty="0">
              <a:latin typeface="맑은 고딕" pitchFamily="50" charset="-127"/>
              <a:ea typeface="맑은 고딕" pitchFamily="50" charset="-127"/>
            </a:endParaRPr>
          </a:p>
          <a:p>
            <a:pPr marL="0" indent="0" algn="just">
              <a:lnSpc>
                <a:spcPct val="120000"/>
              </a:lnSpc>
              <a:buNone/>
            </a:pPr>
            <a:r>
              <a:rPr lang="en-US" altLang="ko-KR" sz="1700" b="1" dirty="0" smtClean="0">
                <a:solidFill>
                  <a:srgbClr val="FF0000"/>
                </a:solidFill>
                <a:latin typeface="맑은 고딕" pitchFamily="50" charset="-127"/>
                <a:ea typeface="맑은 고딕" pitchFamily="50" charset="-127"/>
              </a:rPr>
              <a:t>∙ Characteristics</a:t>
            </a:r>
            <a:endParaRPr lang="en-US" altLang="ko-KR" sz="17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The activities of the pastor and his wife are independent</a:t>
            </a:r>
            <a:endParaRPr lang="en-US" altLang="ko-KR" sz="1700" b="1" dirty="0">
              <a:latin typeface="맑은 고딕" pitchFamily="50" charset="-127"/>
              <a:ea typeface="맑은 고딕" pitchFamily="50" charset="-127"/>
            </a:endParaRPr>
          </a:p>
          <a:p>
            <a:pPr marL="180975" indent="-180975" algn="just">
              <a:lnSpc>
                <a:spcPct val="120000"/>
              </a:lnSpc>
            </a:pPr>
            <a:r>
              <a:rPr lang="en-US" altLang="ko-KR" sz="1700" b="1" dirty="0" smtClean="0">
                <a:solidFill>
                  <a:srgbClr val="FF0000"/>
                </a:solidFill>
                <a:latin typeface="맑은 고딕" pitchFamily="50" charset="-127"/>
                <a:ea typeface="맑은 고딕" pitchFamily="50" charset="-127"/>
              </a:rPr>
              <a:t>Examples</a:t>
            </a:r>
            <a:endParaRPr lang="en-US" altLang="ko-KR" sz="1700" b="1" dirty="0">
              <a:solidFill>
                <a:srgbClr val="FF0000"/>
              </a:solidFill>
              <a:latin typeface="맑은 고딕" pitchFamily="50" charset="-127"/>
              <a:ea typeface="맑은 고딕" pitchFamily="50" charset="-127"/>
            </a:endParaRPr>
          </a:p>
          <a:p>
            <a:pPr marL="180975" lvl="0" indent="-180975" algn="just" eaLnBrk="0" fontAlgn="base" latinLnBrk="0" hangingPunct="0">
              <a:lnSpc>
                <a:spcPct val="120000"/>
              </a:lnSpc>
              <a:spcAft>
                <a:spcPct val="0"/>
              </a:spcAft>
              <a:buNone/>
            </a:pPr>
            <a:r>
              <a:rPr kumimoji="1" lang="en-US" altLang="ko-KR" sz="1700" b="1" kern="0" dirty="0" smtClean="0">
                <a:solidFill>
                  <a:srgbClr val="000000"/>
                </a:solidFill>
                <a:latin typeface="맑은 고딕" pitchFamily="50" charset="-127"/>
                <a:ea typeface="맑은 고딕" pitchFamily="50" charset="-127"/>
              </a:rPr>
              <a:t> Lack of communication with their children. </a:t>
            </a:r>
          </a:p>
          <a:p>
            <a:pPr marL="180975" lvl="0" indent="-180975" algn="just" eaLnBrk="0" fontAlgn="base" latinLnBrk="0" hangingPunct="0">
              <a:lnSpc>
                <a:spcPct val="120000"/>
              </a:lnSpc>
              <a:spcAft>
                <a:spcPct val="0"/>
              </a:spcAft>
              <a:buNone/>
            </a:pPr>
            <a:r>
              <a:rPr kumimoji="1" lang="ko-KR" altLang="en-US" sz="1700" b="1" kern="0" dirty="0" smtClean="0">
                <a:solidFill>
                  <a:srgbClr val="000000"/>
                </a:solidFill>
                <a:latin typeface="맑은 고딕" pitchFamily="50" charset="-127"/>
                <a:ea typeface="맑은 고딕" pitchFamily="50" charset="-127"/>
              </a:rPr>
              <a:t> </a:t>
            </a:r>
            <a:r>
              <a:rPr kumimoji="1" lang="en-US" altLang="ko-KR" sz="1700" b="1" kern="0" dirty="0" smtClean="0">
                <a:solidFill>
                  <a:srgbClr val="000000"/>
                </a:solidFill>
                <a:latin typeface="맑은 고딕" pitchFamily="50" charset="-127"/>
                <a:ea typeface="맑은 고딕" pitchFamily="50" charset="-127"/>
              </a:rPr>
              <a:t>Lack of time to invest in their children.</a:t>
            </a:r>
          </a:p>
          <a:p>
            <a:pPr marL="180975" lvl="0" indent="-180975" algn="just" eaLnBrk="0" fontAlgn="base" latinLnBrk="0" hangingPunct="0">
              <a:lnSpc>
                <a:spcPct val="120000"/>
              </a:lnSpc>
              <a:spcAft>
                <a:spcPct val="0"/>
              </a:spcAft>
              <a:buNone/>
            </a:pPr>
            <a:r>
              <a:rPr kumimoji="1" lang="en-US" altLang="ko-KR" sz="1700" b="1" kern="0" dirty="0" smtClean="0">
                <a:solidFill>
                  <a:srgbClr val="000000"/>
                </a:solidFill>
                <a:latin typeface="맑은 고딕" pitchFamily="50" charset="-127"/>
                <a:ea typeface="맑은 고딕" pitchFamily="50" charset="-127"/>
              </a:rPr>
              <a:t> There are times when they use 30% of their </a:t>
            </a:r>
          </a:p>
          <a:p>
            <a:pPr marL="180975" lvl="0" indent="-180975" algn="just" eaLnBrk="0" fontAlgn="base" latinLnBrk="0" hangingPunct="0">
              <a:lnSpc>
                <a:spcPct val="120000"/>
              </a:lnSpc>
              <a:spcAft>
                <a:spcPct val="0"/>
              </a:spcAft>
              <a:buNone/>
            </a:pPr>
            <a:r>
              <a:rPr kumimoji="1" lang="en-US" altLang="ko-KR" sz="1700" b="1" kern="0" dirty="0" smtClean="0">
                <a:solidFill>
                  <a:srgbClr val="000000"/>
                </a:solidFill>
                <a:latin typeface="맑은 고딕" pitchFamily="50" charset="-127"/>
                <a:ea typeface="맑은 고딕" pitchFamily="50" charset="-127"/>
              </a:rPr>
              <a:t>     earnings for the members.</a:t>
            </a:r>
          </a:p>
          <a:p>
            <a:pPr marL="180975" lvl="0" indent="-180975" algn="just" eaLnBrk="0" fontAlgn="base" latinLnBrk="0" hangingPunct="0">
              <a:lnSpc>
                <a:spcPct val="120000"/>
              </a:lnSpc>
              <a:spcAft>
                <a:spcPct val="0"/>
              </a:spcAft>
              <a:buNone/>
            </a:pPr>
            <a:r>
              <a:rPr kumimoji="1" lang="en-US" altLang="ko-KR" sz="1700" b="1" kern="0" dirty="0">
                <a:solidFill>
                  <a:srgbClr val="000000"/>
                </a:solidFill>
                <a:latin typeface="맑은 고딕" pitchFamily="50" charset="-127"/>
                <a:ea typeface="맑은 고딕" pitchFamily="50" charset="-127"/>
              </a:rPr>
              <a:t> </a:t>
            </a:r>
            <a:r>
              <a:rPr kumimoji="1" lang="en-US" altLang="ko-KR" sz="1700" b="1" kern="0" dirty="0" smtClean="0">
                <a:solidFill>
                  <a:srgbClr val="000000"/>
                </a:solidFill>
                <a:latin typeface="맑은 고딕" pitchFamily="50" charset="-127"/>
                <a:ea typeface="맑은 고딕" pitchFamily="50" charset="-127"/>
              </a:rPr>
              <a:t> Need to endure financial sacrifice.</a:t>
            </a:r>
          </a:p>
          <a:p>
            <a:pPr marL="180975" lvl="0" indent="-180975" eaLnBrk="0" fontAlgn="base" latinLnBrk="0" hangingPunct="0">
              <a:lnSpc>
                <a:spcPct val="120000"/>
              </a:lnSpc>
              <a:spcAft>
                <a:spcPct val="0"/>
              </a:spcAft>
              <a:buNone/>
            </a:pPr>
            <a:r>
              <a:rPr kumimoji="1" lang="en-US" altLang="ko-KR" sz="1700" b="1" kern="0" dirty="0">
                <a:solidFill>
                  <a:srgbClr val="000000"/>
                </a:solidFill>
                <a:latin typeface="맑은 고딕" pitchFamily="50" charset="-127"/>
                <a:ea typeface="맑은 고딕" pitchFamily="50" charset="-127"/>
              </a:rPr>
              <a:t> </a:t>
            </a:r>
            <a:r>
              <a:rPr kumimoji="1" lang="en-US" altLang="ko-KR" sz="1700" b="1" kern="0" dirty="0" smtClean="0">
                <a:solidFill>
                  <a:srgbClr val="000000"/>
                </a:solidFill>
                <a:latin typeface="맑은 고딕" pitchFamily="50" charset="-127"/>
                <a:ea typeface="맑은 고딕" pitchFamily="50" charset="-127"/>
              </a:rPr>
              <a:t> This can cause the pastor’s children to avoid the ministry.</a:t>
            </a:r>
            <a:endParaRPr kumimoji="1" lang="en-US" altLang="ko-KR" sz="1700" b="1" kern="0" dirty="0">
              <a:solidFill>
                <a:srgbClr val="000000"/>
              </a:solidFill>
              <a:latin typeface="맑은 고딕" pitchFamily="50" charset="-127"/>
              <a:ea typeface="맑은 고딕" pitchFamily="50" charset="-127"/>
            </a:endParaRPr>
          </a:p>
          <a:p>
            <a:pPr marL="180975" lvl="0" indent="-180975" eaLnBrk="0" fontAlgn="base" latinLnBrk="0" hangingPunct="0">
              <a:lnSpc>
                <a:spcPct val="120000"/>
              </a:lnSpc>
              <a:spcAft>
                <a:spcPct val="0"/>
              </a:spcAft>
              <a:buNone/>
            </a:pPr>
            <a:r>
              <a:rPr kumimoji="1" lang="en-US" altLang="ko-KR" sz="1700" b="1" kern="0" dirty="0" smtClean="0">
                <a:solidFill>
                  <a:srgbClr val="000000"/>
                </a:solidFill>
                <a:latin typeface="맑은 고딕" pitchFamily="50" charset="-127"/>
                <a:ea typeface="맑은 고딕" pitchFamily="50" charset="-127"/>
              </a:rPr>
              <a:t>  This can cause the pastor’s children to avoid the Blessing.</a:t>
            </a:r>
            <a:endParaRPr kumimoji="1" lang="en-US" altLang="ko-KR" sz="1700" b="1" kern="0" dirty="0">
              <a:solidFill>
                <a:srgbClr val="000000"/>
              </a:solidFill>
              <a:latin typeface="맑은 고딕" pitchFamily="50" charset="-127"/>
              <a:ea typeface="맑은 고딕" pitchFamily="50" charset="-127"/>
            </a:endParaRPr>
          </a:p>
          <a:p>
            <a:pPr>
              <a:buNone/>
            </a:pPr>
            <a:endParaRPr lang="en-US" altLang="ko-KR" sz="17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157592" cy="936104"/>
          </a:xfrm>
          <a:solidFill>
            <a:schemeClr val="bg1">
              <a:alpha val="63000"/>
            </a:schemeClr>
          </a:solidFill>
        </p:spPr>
        <p:txBody>
          <a:bodyPr>
            <a:normAutofit/>
          </a:bodyPr>
          <a:lstStyle/>
          <a:p>
            <a:r>
              <a:rPr lang="en-US" altLang="ko-KR" dirty="0" smtClean="0">
                <a:latin typeface="Bodoni MT" pitchFamily="18" charset="0"/>
              </a:rPr>
              <a:t>(4) Forgiving Leader</a:t>
            </a:r>
            <a:endParaRPr lang="ko-KR" altLang="en-US" dirty="0">
              <a:latin typeface="Bodoni MT" pitchFamily="18" charset="0"/>
            </a:endParaRPr>
          </a:p>
        </p:txBody>
      </p:sp>
      <p:sp>
        <p:nvSpPr>
          <p:cNvPr id="2" name="내용 개체 틀 1"/>
          <p:cNvSpPr>
            <a:spLocks noGrp="1"/>
          </p:cNvSpPr>
          <p:nvPr>
            <p:ph idx="1"/>
          </p:nvPr>
        </p:nvSpPr>
        <p:spPr>
          <a:xfrm>
            <a:off x="323528" y="1340768"/>
            <a:ext cx="8352928" cy="4824535"/>
          </a:xfrm>
        </p:spPr>
        <p:txBody>
          <a:bodyPr>
            <a:noAutofit/>
          </a:bodyPr>
          <a:lstStyle/>
          <a:p>
            <a:pPr marL="180975" indent="-180975" algn="just">
              <a:lnSpc>
                <a:spcPct val="120000"/>
              </a:lnSpc>
            </a:pPr>
            <a:r>
              <a:rPr lang="en-US" altLang="ko-KR" sz="18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For a pastor’s wife, patience is the process and forgiveness is the result.</a:t>
            </a:r>
            <a:endParaRPr lang="en-US" altLang="ko-KR" sz="1800" b="1" dirty="0">
              <a:latin typeface="맑은 고딕" pitchFamily="50" charset="-127"/>
              <a:ea typeface="맑은 고딕" pitchFamily="50" charset="-127"/>
            </a:endParaRPr>
          </a:p>
          <a:p>
            <a:pPr marL="0" indent="0" algn="just">
              <a:lnSpc>
                <a:spcPct val="120000"/>
              </a:lnSpc>
              <a:buNone/>
            </a:pPr>
            <a:r>
              <a:rPr lang="en-US" altLang="ko-KR" sz="1800" b="1" dirty="0" smtClean="0">
                <a:solidFill>
                  <a:srgbClr val="FF0000"/>
                </a:solidFill>
                <a:latin typeface="맑은 고딕" pitchFamily="50" charset="-127"/>
                <a:ea typeface="맑은 고딕" pitchFamily="50" charset="-127"/>
              </a:rPr>
              <a:t>∙ Characteristics</a:t>
            </a:r>
            <a:endParaRPr lang="en-US" altLang="ko-KR" sz="18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Display the virtues of caring and forgiveness.</a:t>
            </a: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Need to sacrifice and yield by lowering oneself.</a:t>
            </a:r>
            <a:endParaRPr lang="en-US" altLang="ko-KR" sz="1800" b="1" dirty="0">
              <a:latin typeface="맑은 고딕" pitchFamily="50" charset="-127"/>
              <a:ea typeface="맑은 고딕" pitchFamily="50" charset="-127"/>
            </a:endParaRPr>
          </a:p>
          <a:p>
            <a:pPr marL="180975" indent="-180975">
              <a:lnSpc>
                <a:spcPct val="120000"/>
              </a:lnSpc>
              <a:buNone/>
            </a:pPr>
            <a:r>
              <a:rPr lang="en-US" altLang="ko-KR" sz="1800" b="1" dirty="0" smtClean="0">
                <a:latin typeface="맑은 고딕" pitchFamily="50" charset="-127"/>
                <a:ea typeface="맑은 고딕" pitchFamily="50" charset="-127"/>
              </a:rPr>
              <a:t>  True Father said that nothing is unforgivable through true love. </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Embrace everyone in the woman’s bosom.</a:t>
            </a:r>
            <a:endParaRPr lang="en-US" altLang="ko-KR" sz="1800" b="1" dirty="0">
              <a:latin typeface="맑은 고딕" pitchFamily="50" charset="-127"/>
              <a:ea typeface="맑은 고딕" pitchFamily="50" charset="-127"/>
            </a:endParaRPr>
          </a:p>
          <a:p>
            <a:pPr marL="180975" indent="-180975">
              <a:lnSpc>
                <a:spcPct val="120000"/>
              </a:lnSpc>
            </a:pPr>
            <a:r>
              <a:rPr lang="en-US" altLang="ko-KR" sz="1800" b="1" dirty="0" smtClean="0">
                <a:solidFill>
                  <a:srgbClr val="FF0000"/>
                </a:solidFill>
                <a:latin typeface="맑은 고딕" pitchFamily="50" charset="-127"/>
                <a:ea typeface="맑은 고딕" pitchFamily="50" charset="-127"/>
              </a:rPr>
              <a:t>Examples</a:t>
            </a:r>
            <a:endParaRPr lang="en-US" altLang="ko-KR" sz="1800" b="1" dirty="0">
              <a:solidFill>
                <a:srgbClr val="FF0000"/>
              </a:solidFill>
              <a:latin typeface="맑은 고딕" pitchFamily="50" charset="-127"/>
              <a:ea typeface="맑은 고딕" pitchFamily="50" charset="-127"/>
            </a:endParaRPr>
          </a:p>
          <a:p>
            <a:pPr marL="180975" indent="-180975">
              <a:lnSpc>
                <a:spcPct val="120000"/>
              </a:lnSpc>
              <a:buNone/>
            </a:pPr>
            <a:r>
              <a:rPr lang="en-US" altLang="ko-KR" sz="1400" b="1" dirty="0">
                <a:latin typeface="맑은 고딕" pitchFamily="50" charset="-127"/>
                <a:ea typeface="맑은 고딕" pitchFamily="50" charset="-127"/>
              </a:rPr>
              <a:t> </a:t>
            </a:r>
            <a:r>
              <a:rPr lang="en-US" altLang="ko-KR" sz="1400" b="1" dirty="0" smtClean="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Harmonizing, forgiving, empathizing and showing compassion</a:t>
            </a:r>
          </a:p>
          <a:p>
            <a:pPr marL="180975" indent="-180975">
              <a:lnSpc>
                <a:spcPct val="120000"/>
              </a:lnSpc>
              <a:buNone/>
            </a:pPr>
            <a:r>
              <a:rPr lang="en-US" altLang="ko-KR" sz="1600" b="1" dirty="0" smtClean="0">
                <a:latin typeface="맑은 고딕" pitchFamily="50" charset="-127"/>
                <a:ea typeface="맑은 고딕" pitchFamily="50" charset="-127"/>
              </a:rPr>
              <a:t>    by loving the members’ families.</a:t>
            </a:r>
          </a:p>
          <a:p>
            <a:pPr marL="180975" indent="-180975">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Rotating members’ meetings - </a:t>
            </a:r>
            <a:r>
              <a:rPr lang="en-US" altLang="ko-KR" sz="1600" b="1" dirty="0" err="1" smtClean="0">
                <a:latin typeface="맑은 고딕" pitchFamily="50" charset="-127"/>
                <a:ea typeface="맑은 고딕" pitchFamily="50" charset="-127"/>
              </a:rPr>
              <a:t>Bulgwang</a:t>
            </a:r>
            <a:r>
              <a:rPr lang="en-US" altLang="ko-KR" sz="1600" b="1" dirty="0" smtClean="0">
                <a:latin typeface="맑은 고딕" pitchFamily="50" charset="-127"/>
                <a:ea typeface="맑은 고딕" pitchFamily="50" charset="-127"/>
              </a:rPr>
              <a:t> Church</a:t>
            </a:r>
          </a:p>
          <a:p>
            <a:pPr marL="180975" indent="-180975">
              <a:lnSpc>
                <a:spcPct val="120000"/>
              </a:lnSpc>
              <a:buNone/>
            </a:pPr>
            <a:r>
              <a:rPr lang="ko-KR" altLang="en-US" sz="1600" b="1" dirty="0" smtClean="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The need for patience comes frequently; forgiveness is the</a:t>
            </a:r>
          </a:p>
          <a:p>
            <a:pPr marL="180975" indent="-180975">
              <a:lnSpc>
                <a:spcPct val="120000"/>
              </a:lnSpc>
              <a:buNone/>
            </a:pPr>
            <a:r>
              <a:rPr lang="en-US" altLang="ko-KR" sz="1600" b="1" dirty="0">
                <a:latin typeface="맑은 고딕" pitchFamily="50" charset="-127"/>
                <a:ea typeface="맑은 고딕" pitchFamily="50" charset="-127"/>
              </a:rPr>
              <a:t> </a:t>
            </a:r>
            <a:r>
              <a:rPr lang="en-US" altLang="ko-KR" sz="1600" b="1" dirty="0" smtClean="0">
                <a:latin typeface="맑은 고딕" pitchFamily="50" charset="-127"/>
                <a:ea typeface="맑은 고딕" pitchFamily="50" charset="-127"/>
              </a:rPr>
              <a:t>    final result.</a:t>
            </a:r>
          </a:p>
          <a:p>
            <a:pPr>
              <a:buNone/>
            </a:pPr>
            <a:endParaRPr lang="en-US" altLang="ko-KR" sz="1800" b="1" dirty="0" smtClean="0"/>
          </a:p>
        </p:txBody>
      </p:sp>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4650283"/>
            <a:ext cx="2016224" cy="1875061"/>
          </a:xfrm>
          <a:prstGeom prst="rect">
            <a:avLst/>
          </a:prstGeom>
          <a:effectLst>
            <a:softEdge rad="1270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157592" cy="936104"/>
          </a:xfrm>
          <a:solidFill>
            <a:schemeClr val="bg1">
              <a:alpha val="57000"/>
            </a:schemeClr>
          </a:solidFill>
        </p:spPr>
        <p:txBody>
          <a:bodyPr/>
          <a:lstStyle/>
          <a:p>
            <a:r>
              <a:rPr lang="en-US" altLang="ko-KR" dirty="0" smtClean="0">
                <a:effectLst>
                  <a:outerShdw blurRad="38100" dist="38100" dir="2700000" algn="tl">
                    <a:srgbClr val="000000">
                      <a:alpha val="43137"/>
                    </a:srgbClr>
                  </a:outerShdw>
                </a:effectLst>
                <a:latin typeface="Bodoni MT" pitchFamily="18" charset="0"/>
              </a:rPr>
              <a:t>(5) Humble Leader</a:t>
            </a:r>
            <a:endParaRPr lang="ko-KR" altLang="en-US" dirty="0">
              <a:effectLst>
                <a:outerShdw blurRad="38100" dist="38100" dir="2700000" algn="tl">
                  <a:srgbClr val="000000">
                    <a:alpha val="43137"/>
                  </a:srgbClr>
                </a:outerShdw>
              </a:effectLst>
              <a:latin typeface="Bodoni MT" pitchFamily="18" charset="0"/>
            </a:endParaRPr>
          </a:p>
        </p:txBody>
      </p:sp>
      <p:sp>
        <p:nvSpPr>
          <p:cNvPr id="2" name="내용 개체 틀 1"/>
          <p:cNvSpPr>
            <a:spLocks noGrp="1"/>
          </p:cNvSpPr>
          <p:nvPr>
            <p:ph idx="1"/>
          </p:nvPr>
        </p:nvSpPr>
        <p:spPr>
          <a:xfrm>
            <a:off x="457200" y="1052736"/>
            <a:ext cx="8229600" cy="4968552"/>
          </a:xfrm>
        </p:spPr>
        <p:txBody>
          <a:bodyPr>
            <a:noAutofit/>
          </a:bodyPr>
          <a:lstStyle/>
          <a:p>
            <a:pPr marL="180975" indent="-180975" algn="just">
              <a:lnSpc>
                <a:spcPct val="120000"/>
              </a:lnSpc>
            </a:pPr>
            <a:r>
              <a:rPr lang="en-US" altLang="ko-KR" sz="18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Be in the body of a servant with the heart of a parent.</a:t>
            </a:r>
            <a:endParaRPr lang="en-US" altLang="ko-KR" sz="1800" b="1" dirty="0">
              <a:latin typeface="맑은 고딕" pitchFamily="50" charset="-127"/>
              <a:ea typeface="맑은 고딕" pitchFamily="50" charset="-127"/>
            </a:endParaRPr>
          </a:p>
          <a:p>
            <a:pPr marL="0" indent="0" algn="just">
              <a:lnSpc>
                <a:spcPct val="120000"/>
              </a:lnSpc>
              <a:buNone/>
            </a:pPr>
            <a:r>
              <a:rPr lang="en-US" altLang="ko-KR" sz="1800" b="1" dirty="0">
                <a:solidFill>
                  <a:srgbClr val="FF0000"/>
                </a:solidFill>
                <a:latin typeface="맑은 고딕" pitchFamily="50" charset="-127"/>
                <a:ea typeface="맑은 고딕" pitchFamily="50" charset="-127"/>
              </a:rPr>
              <a:t>∙</a:t>
            </a:r>
            <a:r>
              <a:rPr lang="en-US" altLang="ko-KR" sz="1800" b="1" dirty="0" smtClean="0">
                <a:solidFill>
                  <a:srgbClr val="FF0000"/>
                </a:solidFill>
                <a:latin typeface="맑은 고딕" pitchFamily="50" charset="-127"/>
                <a:ea typeface="맑은 고딕" pitchFamily="50" charset="-127"/>
              </a:rPr>
              <a:t>Characteristics</a:t>
            </a:r>
            <a:endParaRPr lang="en-US" altLang="ko-KR" sz="18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A humble attitude elevates the pastor quickly to the parent’s position.</a:t>
            </a:r>
            <a:endParaRPr lang="en-US" altLang="ko-KR" sz="1800" b="1" dirty="0">
              <a:latin typeface="맑은 고딕" pitchFamily="50" charset="-127"/>
              <a:ea typeface="맑은 고딕" pitchFamily="50" charset="-127"/>
            </a:endParaRP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Humility is the fastest way to become one with the members. </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In conveying humility, action is important, words are limited. </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Humility without action is meaningless.</a:t>
            </a:r>
          </a:p>
          <a:p>
            <a:pPr marL="180975" indent="-180975">
              <a:lnSpc>
                <a:spcPct val="120000"/>
              </a:lnSpc>
              <a:buNone/>
            </a:pPr>
            <a:endParaRPr lang="en-US" altLang="ko-KR" sz="1800" b="1" dirty="0">
              <a:latin typeface="맑은 고딕" pitchFamily="50" charset="-127"/>
              <a:ea typeface="맑은 고딕" pitchFamily="50" charset="-127"/>
            </a:endParaRPr>
          </a:p>
          <a:p>
            <a:pPr marL="180975" indent="-180975">
              <a:lnSpc>
                <a:spcPct val="120000"/>
              </a:lnSpc>
              <a:buNone/>
            </a:pPr>
            <a:r>
              <a:rPr lang="en-US" altLang="ko-KR" sz="1700" b="1" dirty="0" err="1" smtClean="0">
                <a:solidFill>
                  <a:srgbClr val="FF0000"/>
                </a:solidFill>
                <a:latin typeface="맑은 고딕" pitchFamily="50" charset="-127"/>
                <a:ea typeface="맑은 고딕" pitchFamily="50" charset="-127"/>
              </a:rPr>
              <a:t>Daemonim’s</a:t>
            </a:r>
            <a:r>
              <a:rPr lang="en-US" altLang="ko-KR" sz="1700" b="1" dirty="0" smtClean="0">
                <a:solidFill>
                  <a:srgbClr val="FF0000"/>
                </a:solidFill>
                <a:latin typeface="맑은 고딕" pitchFamily="50" charset="-127"/>
                <a:ea typeface="맑은 고딕" pitchFamily="50" charset="-127"/>
              </a:rPr>
              <a:t> Speech</a:t>
            </a:r>
            <a:r>
              <a:rPr lang="en-US" altLang="ko-KR" sz="1700" b="1" dirty="0" smtClean="0">
                <a:latin typeface="맑은 고딕" pitchFamily="50" charset="-127"/>
                <a:ea typeface="맑은 고딕" pitchFamily="50" charset="-127"/>
              </a:rPr>
              <a:t>-The pastor’s family is the adult of </a:t>
            </a:r>
            <a:br>
              <a:rPr lang="en-US" altLang="ko-KR" sz="1700" b="1" dirty="0" smtClean="0">
                <a:latin typeface="맑은 고딕" pitchFamily="50" charset="-127"/>
                <a:ea typeface="맑은 고딕" pitchFamily="50" charset="-127"/>
              </a:rPr>
            </a:br>
            <a:r>
              <a:rPr lang="en-US" altLang="ko-KR" sz="1700" b="1" dirty="0" smtClean="0">
                <a:latin typeface="맑은 고딕" pitchFamily="50" charset="-127"/>
                <a:ea typeface="맑은 고딕" pitchFamily="50" charset="-127"/>
              </a:rPr>
              <a:t>the church. No matter how the members anger you and </a:t>
            </a:r>
            <a:br>
              <a:rPr lang="en-US" altLang="ko-KR" sz="1700" b="1" dirty="0" smtClean="0">
                <a:latin typeface="맑은 고딕" pitchFamily="50" charset="-127"/>
                <a:ea typeface="맑은 고딕" pitchFamily="50" charset="-127"/>
              </a:rPr>
            </a:br>
            <a:r>
              <a:rPr lang="en-US" altLang="ko-KR" sz="1700" b="1" dirty="0" smtClean="0">
                <a:latin typeface="맑은 고딕" pitchFamily="50" charset="-127"/>
                <a:ea typeface="맑은 고딕" pitchFamily="50" charset="-127"/>
              </a:rPr>
              <a:t>give you a hard time, you should never talk back loudly. </a:t>
            </a:r>
            <a:br>
              <a:rPr lang="en-US" altLang="ko-KR" sz="1700" b="1" dirty="0" smtClean="0">
                <a:latin typeface="맑은 고딕" pitchFamily="50" charset="-127"/>
                <a:ea typeface="맑은 고딕" pitchFamily="50" charset="-127"/>
              </a:rPr>
            </a:br>
            <a:r>
              <a:rPr lang="en-US" altLang="ko-KR" sz="1700" b="1" dirty="0" smtClean="0">
                <a:latin typeface="맑은 고딕" pitchFamily="50" charset="-127"/>
                <a:ea typeface="맑은 고딕" pitchFamily="50" charset="-127"/>
              </a:rPr>
              <a:t>If you do so, you are not an adult. </a:t>
            </a:r>
            <a:br>
              <a:rPr lang="en-US" altLang="ko-KR" sz="1700" b="1" dirty="0" smtClean="0">
                <a:latin typeface="맑은 고딕" pitchFamily="50" charset="-127"/>
                <a:ea typeface="맑은 고딕" pitchFamily="50" charset="-127"/>
              </a:rPr>
            </a:br>
            <a:r>
              <a:rPr lang="en-US" altLang="ko-KR" sz="1700" b="1" dirty="0" smtClean="0">
                <a:latin typeface="맑은 고딕" pitchFamily="50" charset="-127"/>
                <a:ea typeface="맑은 고딕" pitchFamily="50" charset="-127"/>
              </a:rPr>
              <a:t>In the end, the inherent fallen nature is the problem.</a:t>
            </a:r>
          </a:p>
          <a:p>
            <a:pPr marL="180975" indent="-180975">
              <a:lnSpc>
                <a:spcPct val="120000"/>
              </a:lnSpc>
              <a:buNone/>
            </a:pPr>
            <a:r>
              <a:rPr lang="en-US" altLang="ko-KR" sz="1700" b="1" dirty="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You need to work hard to remove the fallen nature.</a:t>
            </a:r>
            <a:endParaRPr lang="ko-KR" altLang="en-US" sz="1700" b="1" dirty="0">
              <a:latin typeface="맑은 고딕" pitchFamily="50" charset="-127"/>
              <a:ea typeface="맑은 고딕" pitchFamily="50" charset="-127"/>
            </a:endParaRPr>
          </a:p>
          <a:p>
            <a:pPr marL="0" indent="0" algn="just">
              <a:lnSpc>
                <a:spcPct val="120000"/>
              </a:lnSpc>
              <a:buNone/>
            </a:pPr>
            <a:endParaRPr lang="en-US" altLang="ko-KR" sz="1800" b="1" dirty="0" smtClean="0">
              <a:latin typeface="맑은 고딕" pitchFamily="50" charset="-127"/>
              <a:ea typeface="맑은 고딕" pitchFamily="50" charset="-127"/>
            </a:endParaRPr>
          </a:p>
          <a:p>
            <a:pPr marL="0" indent="0" algn="just">
              <a:lnSpc>
                <a:spcPct val="120000"/>
              </a:lnSpc>
              <a:buNone/>
            </a:pPr>
            <a:r>
              <a:rPr lang="en-US" altLang="ko-KR" sz="1800" b="1" dirty="0" smtClean="0">
                <a:latin typeface="맑은 고딕" pitchFamily="50" charset="-127"/>
                <a:ea typeface="맑은 고딕" pitchFamily="50" charset="-127"/>
              </a:rPr>
              <a:t> </a:t>
            </a:r>
          </a:p>
          <a:p>
            <a:pPr>
              <a:buNone/>
            </a:pPr>
            <a:endParaRPr lang="en-US" altLang="ko-KR" sz="1800" dirty="0" smtClean="0"/>
          </a:p>
        </p:txBody>
      </p:sp>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9823" y="3717032"/>
            <a:ext cx="2112658" cy="2434156"/>
          </a:xfrm>
          <a:prstGeom prst="rect">
            <a:avLst/>
          </a:prstGeom>
          <a:effectLst>
            <a:softEdge rad="1270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457200" y="188640"/>
            <a:ext cx="8229600" cy="1070992"/>
          </a:xfrm>
          <a:solidFill>
            <a:schemeClr val="bg1">
              <a:alpha val="62000"/>
            </a:schemeClr>
          </a:solidFill>
        </p:spPr>
        <p:txBody>
          <a:bodyPr>
            <a:normAutofit/>
          </a:bodyPr>
          <a:lstStyle/>
          <a:p>
            <a:r>
              <a:rPr lang="en-US" altLang="ko-KR" dirty="0" smtClean="0">
                <a:latin typeface="Bodoni MT" pitchFamily="18" charset="0"/>
              </a:rPr>
              <a:t>(5) Humble Leader</a:t>
            </a:r>
            <a:endParaRPr lang="ko-KR" altLang="en-US" dirty="0">
              <a:latin typeface="Bodoni MT" pitchFamily="18" charset="0"/>
            </a:endParaRPr>
          </a:p>
        </p:txBody>
      </p:sp>
      <p:sp>
        <p:nvSpPr>
          <p:cNvPr id="2" name="내용 개체 틀 1"/>
          <p:cNvSpPr>
            <a:spLocks noGrp="1"/>
          </p:cNvSpPr>
          <p:nvPr>
            <p:ph idx="1"/>
          </p:nvPr>
        </p:nvSpPr>
        <p:spPr>
          <a:xfrm>
            <a:off x="564797" y="1533069"/>
            <a:ext cx="8229600" cy="4525963"/>
          </a:xfrm>
        </p:spPr>
        <p:txBody>
          <a:bodyPr>
            <a:normAutofit fontScale="92500" lnSpcReduction="10000"/>
          </a:bodyPr>
          <a:lstStyle/>
          <a:p>
            <a:pPr marL="180975" indent="-180975" algn="just">
              <a:lnSpc>
                <a:spcPct val="120000"/>
              </a:lnSpc>
            </a:pPr>
            <a:r>
              <a:rPr lang="en-US" altLang="ko-KR" b="1" dirty="0">
                <a:solidFill>
                  <a:srgbClr val="FF0000"/>
                </a:solidFill>
                <a:latin typeface="맑은 고딕" pitchFamily="50" charset="-127"/>
                <a:ea typeface="맑은 고딕" pitchFamily="50" charset="-127"/>
              </a:rPr>
              <a:t>Example</a:t>
            </a:r>
          </a:p>
          <a:p>
            <a:pPr marL="180975" indent="-180975" algn="just">
              <a:lnSpc>
                <a:spcPct val="120000"/>
              </a:lnSpc>
              <a:buNone/>
            </a:pPr>
            <a:r>
              <a:rPr lang="ko-KR" altLang="en-US" sz="2000" b="1" dirty="0" smtClean="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I learned from my mother.</a:t>
            </a:r>
          </a:p>
          <a:p>
            <a:pPr marL="180975" indent="-180975"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Ultimately, the greatest thing that I learned from my mother</a:t>
            </a:r>
          </a:p>
          <a:p>
            <a:pPr marL="180975" indent="-180975"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was humility. </a:t>
            </a:r>
          </a:p>
          <a:p>
            <a:pPr marL="180975" indent="-180975" algn="just">
              <a:lnSpc>
                <a:spcPct val="120000"/>
              </a:lnSpc>
              <a:buNone/>
            </a:pPr>
            <a:r>
              <a:rPr lang="en-US" altLang="ko-KR" sz="2000" b="1" dirty="0" smtClean="0">
                <a:latin typeface="맑은 고딕" pitchFamily="50" charset="-127"/>
                <a:ea typeface="맑은 고딕" pitchFamily="50" charset="-127"/>
              </a:rPr>
              <a:t> The most beautiful quality the pastor’s wife can show to the</a:t>
            </a:r>
          </a:p>
          <a:p>
            <a:pPr marL="180975" indent="-180975" algn="just">
              <a:lnSpc>
                <a:spcPct val="120000"/>
              </a:lnSpc>
              <a:buNone/>
            </a:pPr>
            <a:r>
              <a:rPr lang="en-US" altLang="ko-KR" sz="2000" b="1" dirty="0" smtClean="0">
                <a:latin typeface="맑은 고딕" pitchFamily="50" charset="-127"/>
                <a:ea typeface="맑은 고딕" pitchFamily="50" charset="-127"/>
              </a:rPr>
              <a:t>    members is that of humility. </a:t>
            </a:r>
          </a:p>
          <a:p>
            <a:pPr marL="180975" indent="-180975" algn="just">
              <a:lnSpc>
                <a:spcPct val="120000"/>
              </a:lnSpc>
              <a:buNone/>
            </a:pPr>
            <a:r>
              <a:rPr lang="en-US" altLang="ko-KR" sz="2000" b="1" dirty="0" smtClean="0">
                <a:latin typeface="맑은 고딕" pitchFamily="50" charset="-127"/>
                <a:ea typeface="맑은 고딕" pitchFamily="50" charset="-127"/>
              </a:rPr>
              <a:t> </a:t>
            </a: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It takes a heart of courage to lower oneself </a:t>
            </a:r>
          </a:p>
          <a:p>
            <a:pPr marL="180975" indent="-180975" algn="just">
              <a:lnSpc>
                <a:spcPct val="120000"/>
              </a:lnSpc>
              <a:buNone/>
            </a:pPr>
            <a:r>
              <a:rPr lang="en-US" altLang="ko-KR" sz="2000" b="1" dirty="0" smtClean="0">
                <a:latin typeface="맑은 고딕" pitchFamily="50" charset="-127"/>
                <a:ea typeface="맑은 고딕" pitchFamily="50" charset="-127"/>
              </a:rPr>
              <a:t>    endlessly. </a:t>
            </a:r>
          </a:p>
          <a:p>
            <a:pPr marL="180975" indent="-180975" algn="just">
              <a:lnSpc>
                <a:spcPct val="120000"/>
              </a:lnSpc>
              <a:buNone/>
            </a:pPr>
            <a:endParaRPr lang="en-US" altLang="ko-KR" sz="2000" b="1" dirty="0">
              <a:latin typeface="맑은 고딕" pitchFamily="50" charset="-127"/>
              <a:ea typeface="맑은 고딕" pitchFamily="50" charset="-127"/>
            </a:endParaRPr>
          </a:p>
          <a:p>
            <a:pPr marL="180975" indent="-180975" algn="just">
              <a:lnSpc>
                <a:spcPct val="120000"/>
              </a:lnSpc>
              <a:buNone/>
            </a:pPr>
            <a:r>
              <a:rPr lang="en-US" altLang="ko-KR" sz="2000" b="1" dirty="0" smtClean="0">
                <a:latin typeface="맑은 고딕" pitchFamily="50" charset="-127"/>
                <a:ea typeface="맑은 고딕" pitchFamily="50" charset="-127"/>
              </a:rPr>
              <a:t>Instead of standing in the position to claim </a:t>
            </a:r>
          </a:p>
          <a:p>
            <a:pPr marL="180975" indent="-180975" algn="just">
              <a:lnSpc>
                <a:spcPct val="120000"/>
              </a:lnSpc>
              <a:buNone/>
            </a:pPr>
            <a:r>
              <a:rPr lang="en-US" altLang="ko-KR" sz="2000" b="1" dirty="0" smtClean="0">
                <a:latin typeface="맑은 고딕" pitchFamily="50" charset="-127"/>
                <a:ea typeface="맑은 고딕" pitchFamily="50" charset="-127"/>
              </a:rPr>
              <a:t>  authority, stand in the position of attendance.</a:t>
            </a:r>
            <a:endParaRPr lang="en-US" altLang="ko-KR" sz="2000" b="1" dirty="0">
              <a:latin typeface="맑은 고딕" pitchFamily="50" charset="-127"/>
              <a:ea typeface="맑은 고딕" pitchFamily="50" charset="-127"/>
            </a:endParaRPr>
          </a:p>
        </p:txBody>
      </p:sp>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42915" y="3573016"/>
            <a:ext cx="2329610" cy="2664296"/>
          </a:xfrm>
          <a:prstGeom prst="rect">
            <a:avLst/>
          </a:prstGeom>
          <a:effectLst>
            <a:softEdge rad="127000"/>
          </a:effectLst>
        </p:spPr>
      </p:pic>
    </p:spTree>
    <p:extLst>
      <p:ext uri="{BB962C8B-B14F-4D97-AF65-F5344CB8AC3E}">
        <p14:creationId xmlns:p14="http://schemas.microsoft.com/office/powerpoint/2010/main" val="21769986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085584" cy="936104"/>
          </a:xfrm>
          <a:solidFill>
            <a:schemeClr val="bg1">
              <a:alpha val="61000"/>
            </a:schemeClr>
          </a:solidFill>
        </p:spPr>
        <p:txBody>
          <a:bodyPr>
            <a:normAutofit/>
          </a:bodyPr>
          <a:lstStyle/>
          <a:p>
            <a:r>
              <a:rPr lang="en-US" altLang="ko-KR" dirty="0" smtClean="0">
                <a:latin typeface="Bodoni MT" pitchFamily="18" charset="0"/>
              </a:rPr>
              <a:t>(6) Probing Leader</a:t>
            </a:r>
            <a:endParaRPr lang="ko-KR" altLang="en-US" dirty="0">
              <a:latin typeface="Bodoni MT" pitchFamily="18" charset="0"/>
            </a:endParaRPr>
          </a:p>
        </p:txBody>
      </p:sp>
      <p:sp>
        <p:nvSpPr>
          <p:cNvPr id="2" name="내용 개체 틀 1"/>
          <p:cNvSpPr>
            <a:spLocks noGrp="1"/>
          </p:cNvSpPr>
          <p:nvPr>
            <p:ph idx="1"/>
          </p:nvPr>
        </p:nvSpPr>
        <p:spPr>
          <a:xfrm>
            <a:off x="450659" y="1052736"/>
            <a:ext cx="8435280" cy="4968552"/>
          </a:xfrm>
        </p:spPr>
        <p:txBody>
          <a:bodyPr>
            <a:noAutofit/>
          </a:bodyPr>
          <a:lstStyle/>
          <a:p>
            <a:pPr marL="180975" indent="-180975" algn="just">
              <a:lnSpc>
                <a:spcPct val="120000"/>
              </a:lnSpc>
            </a:pPr>
            <a:r>
              <a:rPr lang="en-US" altLang="ko-KR" sz="20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Become a wife who can check </a:t>
            </a:r>
            <a:r>
              <a:rPr lang="en-US" altLang="ko-KR" sz="2000" b="1" dirty="0">
                <a:latin typeface="맑은 고딕" pitchFamily="50" charset="-127"/>
                <a:ea typeface="맑은 고딕" pitchFamily="50" charset="-127"/>
              </a:rPr>
              <a:t>the </a:t>
            </a:r>
            <a:r>
              <a:rPr lang="en-US" altLang="ko-KR" sz="2000" b="1" dirty="0" smtClean="0">
                <a:latin typeface="맑은 고딕" pitchFamily="50" charset="-127"/>
                <a:ea typeface="맑은 고딕" pitchFamily="50" charset="-127"/>
              </a:rPr>
              <a:t>state </a:t>
            </a:r>
            <a:r>
              <a:rPr lang="en-US" altLang="ko-KR" sz="2000" b="1" dirty="0">
                <a:latin typeface="맑은 고딕" pitchFamily="50" charset="-127"/>
                <a:ea typeface="맑은 고딕" pitchFamily="50" charset="-127"/>
              </a:rPr>
              <a:t>of </a:t>
            </a:r>
            <a:r>
              <a:rPr lang="en-US" altLang="ko-KR" sz="2000" b="1" dirty="0" smtClean="0">
                <a:latin typeface="맑은 고딕" pitchFamily="50" charset="-127"/>
                <a:ea typeface="맑은 고딕" pitchFamily="50" charset="-127"/>
              </a:rPr>
              <a:t>members’ faith </a:t>
            </a:r>
            <a:r>
              <a:rPr lang="en-US" altLang="ko-KR" sz="2000" b="1" dirty="0">
                <a:latin typeface="맑은 고딕" pitchFamily="50" charset="-127"/>
                <a:ea typeface="맑은 고딕" pitchFamily="50" charset="-127"/>
              </a:rPr>
              <a:t>and mentality </a:t>
            </a:r>
            <a:r>
              <a:rPr lang="en-US" altLang="ko-KR" sz="2000" b="1" dirty="0" smtClean="0">
                <a:latin typeface="맑은 고딕" pitchFamily="50" charset="-127"/>
                <a:ea typeface="맑은 고딕" pitchFamily="50" charset="-127"/>
              </a:rPr>
              <a:t>by observing and paying </a:t>
            </a:r>
            <a:r>
              <a:rPr lang="en-US" altLang="ko-KR" sz="2000" b="1" dirty="0">
                <a:latin typeface="맑은 고딕" pitchFamily="50" charset="-127"/>
                <a:ea typeface="맑은 고딕" pitchFamily="50" charset="-127"/>
              </a:rPr>
              <a:t>attention to </a:t>
            </a:r>
            <a:r>
              <a:rPr lang="en-US" altLang="ko-KR" sz="2000" b="1" dirty="0" smtClean="0">
                <a:latin typeface="맑은 고딕" pitchFamily="50" charset="-127"/>
                <a:ea typeface="맑은 고딕" pitchFamily="50" charset="-127"/>
              </a:rPr>
              <a:t>them in daily life.</a:t>
            </a:r>
            <a:endParaRPr lang="en-US" altLang="ko-KR" sz="2000" b="1" dirty="0">
              <a:latin typeface="맑은 고딕" pitchFamily="50" charset="-127"/>
              <a:ea typeface="맑은 고딕" pitchFamily="50" charset="-127"/>
            </a:endParaRPr>
          </a:p>
          <a:p>
            <a:pPr marL="0" indent="0" algn="just">
              <a:lnSpc>
                <a:spcPct val="120000"/>
              </a:lnSpc>
              <a:buNone/>
            </a:pPr>
            <a:r>
              <a:rPr lang="en-US" altLang="ko-KR" sz="2000" b="1" dirty="0" smtClean="0">
                <a:solidFill>
                  <a:srgbClr val="FF0000"/>
                </a:solidFill>
                <a:latin typeface="맑은 고딕" pitchFamily="50" charset="-127"/>
                <a:ea typeface="맑은 고딕" pitchFamily="50" charset="-127"/>
              </a:rPr>
              <a:t>∙ Characteristics</a:t>
            </a:r>
            <a:endParaRPr lang="en-US" altLang="ko-KR" sz="20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Needs to fulfill Rebekah’s mission to observe from above and below carefully, with a providential viewpoint.</a:t>
            </a:r>
            <a:endParaRPr lang="en-US" altLang="ko-KR" sz="2000" b="1" dirty="0">
              <a:latin typeface="맑은 고딕" pitchFamily="50" charset="-127"/>
              <a:ea typeface="맑은 고딕" pitchFamily="50" charset="-127"/>
            </a:endParaRPr>
          </a:p>
          <a:p>
            <a:pPr marL="180975" indent="-180975" algn="just">
              <a:lnSpc>
                <a:spcPct val="120000"/>
              </a:lnSpc>
            </a:pPr>
            <a:r>
              <a:rPr lang="en-US" altLang="ko-KR" sz="2000" b="1" dirty="0" smtClean="0">
                <a:solidFill>
                  <a:srgbClr val="FF0000"/>
                </a:solidFill>
                <a:latin typeface="맑은 고딕" pitchFamily="50" charset="-127"/>
                <a:ea typeface="맑은 고딕" pitchFamily="50" charset="-127"/>
              </a:rPr>
              <a:t>Examples</a:t>
            </a:r>
            <a:endParaRPr lang="en-US" altLang="ko-KR" sz="2000" b="1" dirty="0">
              <a:solidFill>
                <a:srgbClr val="FF0000"/>
              </a:solidFill>
              <a:latin typeface="맑은 고딕" pitchFamily="50" charset="-127"/>
              <a:ea typeface="맑은 고딕" pitchFamily="50" charset="-127"/>
            </a:endParaRPr>
          </a:p>
          <a:p>
            <a:pPr marL="0" indent="0">
              <a:lnSpc>
                <a:spcPct val="120000"/>
              </a:lnSpc>
              <a:buNone/>
            </a:pPr>
            <a:r>
              <a:rPr lang="en-US" altLang="ko-KR" sz="1800" b="1" dirty="0" smtClean="0">
                <a:latin typeface="맑은 고딕" pitchFamily="50" charset="-127"/>
                <a:ea typeface="맑은 고딕" pitchFamily="50" charset="-127"/>
              </a:rPr>
              <a:t>Observing the members’ way of speaking and </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expressions carefully. </a:t>
            </a:r>
          </a:p>
          <a:p>
            <a:pPr marL="0" indent="0">
              <a:lnSpc>
                <a:spcPct val="120000"/>
              </a:lnSpc>
              <a:buNone/>
            </a:pPr>
            <a:r>
              <a:rPr lang="en-US" altLang="ko-KR" sz="1800" b="1" dirty="0" smtClean="0">
                <a:latin typeface="맑은 고딕" pitchFamily="50" charset="-127"/>
                <a:ea typeface="맑은 고딕" pitchFamily="50" charset="-127"/>
              </a:rPr>
              <a:t>Observing the state of faith and family atmosphere </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through family visits. </a:t>
            </a:r>
            <a:endParaRPr lang="en-US" altLang="ko-KR" sz="1800" b="1" dirty="0">
              <a:latin typeface="맑은 고딕" pitchFamily="50" charset="-127"/>
              <a:ea typeface="맑은 고딕" pitchFamily="50" charset="-127"/>
            </a:endParaRPr>
          </a:p>
          <a:p>
            <a:pPr marL="180975" indent="-180975">
              <a:lnSpc>
                <a:spcPct val="120000"/>
              </a:lnSpc>
              <a:buNone/>
            </a:pPr>
            <a:r>
              <a:rPr lang="en-US" altLang="ko-KR" sz="1800" b="1" dirty="0" smtClean="0">
                <a:latin typeface="맑은 고딕" pitchFamily="50" charset="-127"/>
                <a:ea typeface="맑은 고딕" pitchFamily="50" charset="-127"/>
              </a:rPr>
              <a:t>Starting a conversation, showing interest. </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Attention is the first step toward resolving members’ family problems.</a:t>
            </a:r>
            <a:endParaRPr lang="en-US" altLang="ko-KR" sz="1800" dirty="0" smtClean="0"/>
          </a:p>
        </p:txBody>
      </p:sp>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1040" y="3284984"/>
            <a:ext cx="2147390" cy="2376264"/>
          </a:xfrm>
          <a:prstGeom prst="rect">
            <a:avLst/>
          </a:prstGeom>
          <a:effectLst>
            <a:softEdge rad="1270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157592" cy="936104"/>
          </a:xfrm>
          <a:solidFill>
            <a:schemeClr val="bg1">
              <a:alpha val="58000"/>
            </a:schemeClr>
          </a:solidFill>
        </p:spPr>
        <p:txBody>
          <a:bodyPr>
            <a:normAutofit/>
          </a:bodyPr>
          <a:lstStyle/>
          <a:p>
            <a:r>
              <a:rPr lang="en-US" altLang="ko-KR" dirty="0" smtClean="0">
                <a:latin typeface="Bodoni MT" pitchFamily="18" charset="0"/>
              </a:rPr>
              <a:t>(7) Executing Leader</a:t>
            </a:r>
            <a:endParaRPr lang="ko-KR" altLang="en-US" dirty="0">
              <a:latin typeface="Bodoni MT" pitchFamily="18" charset="0"/>
            </a:endParaRPr>
          </a:p>
        </p:txBody>
      </p:sp>
      <p:sp>
        <p:nvSpPr>
          <p:cNvPr id="2" name="내용 개체 틀 1"/>
          <p:cNvSpPr>
            <a:spLocks noGrp="1"/>
          </p:cNvSpPr>
          <p:nvPr>
            <p:ph idx="1"/>
          </p:nvPr>
        </p:nvSpPr>
        <p:spPr>
          <a:xfrm>
            <a:off x="323528" y="908720"/>
            <a:ext cx="8229600" cy="5472608"/>
          </a:xfrm>
        </p:spPr>
        <p:txBody>
          <a:bodyPr>
            <a:noAutofit/>
          </a:bodyPr>
          <a:lstStyle/>
          <a:p>
            <a:pPr marL="180975" indent="-180975" algn="just">
              <a:lnSpc>
                <a:spcPct val="120000"/>
              </a:lnSpc>
            </a:pPr>
            <a:r>
              <a:rPr lang="en-US" altLang="ko-KR" sz="18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Become a model through action, not words.</a:t>
            </a:r>
            <a:endParaRPr lang="en-US" altLang="ko-KR" sz="1800" b="1" dirty="0">
              <a:latin typeface="맑은 고딕" pitchFamily="50" charset="-127"/>
              <a:ea typeface="맑은 고딕" pitchFamily="50" charset="-127"/>
            </a:endParaRPr>
          </a:p>
          <a:p>
            <a:pPr marL="0" indent="0" algn="just">
              <a:lnSpc>
                <a:spcPct val="120000"/>
              </a:lnSpc>
              <a:buNone/>
            </a:pPr>
            <a:r>
              <a:rPr lang="en-US" altLang="ko-KR" sz="1800" b="1" dirty="0" smtClean="0">
                <a:solidFill>
                  <a:srgbClr val="FF0000"/>
                </a:solidFill>
                <a:latin typeface="맑은 고딕" pitchFamily="50" charset="-127"/>
                <a:ea typeface="맑은 고딕" pitchFamily="50" charset="-127"/>
              </a:rPr>
              <a:t>∙ Characteristics</a:t>
            </a:r>
            <a:endParaRPr lang="en-US" altLang="ko-KR" sz="18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Living up to one’s principles is what matters in the end. Action is</a:t>
            </a: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possible when spirituality and personality are harmonized.</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This is only possible by removing fallen nature.</a:t>
            </a:r>
            <a:endParaRPr lang="en-US" altLang="ko-KR" sz="1800" b="1" dirty="0">
              <a:latin typeface="맑은 고딕" pitchFamily="50" charset="-127"/>
              <a:ea typeface="맑은 고딕" pitchFamily="50" charset="-127"/>
            </a:endParaRP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Practice is the shortcut to individual perfection.</a:t>
            </a:r>
            <a:endParaRPr lang="en-US" altLang="ko-KR" sz="1800" b="1" dirty="0">
              <a:latin typeface="맑은 고딕" pitchFamily="50" charset="-127"/>
              <a:ea typeface="맑은 고딕" pitchFamily="50" charset="-127"/>
            </a:endParaRP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Let’s recover spirituality and become living souls</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as earthly human beings.</a:t>
            </a:r>
          </a:p>
          <a:p>
            <a:pPr marL="180975" indent="-180975">
              <a:lnSpc>
                <a:spcPct val="120000"/>
              </a:lnSpc>
            </a:pPr>
            <a:r>
              <a:rPr lang="en-US" altLang="ko-KR" sz="1800" b="1" dirty="0" smtClean="0">
                <a:solidFill>
                  <a:srgbClr val="FF0000"/>
                </a:solidFill>
                <a:latin typeface="맑은 고딕" pitchFamily="50" charset="-127"/>
                <a:ea typeface="맑은 고딕" pitchFamily="50" charset="-127"/>
              </a:rPr>
              <a:t>Examples</a:t>
            </a:r>
            <a:endParaRPr lang="en-US" altLang="ko-KR" sz="1800" b="1" dirty="0">
              <a:solidFill>
                <a:srgbClr val="FF0000"/>
              </a:solidFill>
              <a:latin typeface="맑은 고딕" pitchFamily="50" charset="-127"/>
              <a:ea typeface="맑은 고딕" pitchFamily="50" charset="-127"/>
            </a:endParaRPr>
          </a:p>
          <a:p>
            <a:pPr marL="180975" indent="-180975">
              <a:lnSpc>
                <a:spcPct val="120000"/>
              </a:lnSpc>
              <a:buNone/>
            </a:pPr>
            <a:r>
              <a:rPr lang="en-US" altLang="ko-KR" sz="1800" b="1" dirty="0" smtClean="0">
                <a:latin typeface="맑은 고딕" pitchFamily="50" charset="-127"/>
                <a:ea typeface="맑은 고딕" pitchFamily="50" charset="-127"/>
              </a:rPr>
              <a:t>  I learned many things through </a:t>
            </a:r>
            <a:r>
              <a:rPr lang="en-US" altLang="ko-KR" sz="1800" b="1" dirty="0" err="1" smtClean="0">
                <a:latin typeface="맑은 고딕" pitchFamily="50" charset="-127"/>
                <a:ea typeface="맑은 고딕" pitchFamily="50" charset="-127"/>
              </a:rPr>
              <a:t>Daemonim’s</a:t>
            </a:r>
            <a:r>
              <a:rPr lang="en-US" altLang="ko-KR" sz="1800" b="1" dirty="0" smtClean="0">
                <a:latin typeface="맑은 고딕" pitchFamily="50" charset="-127"/>
                <a:ea typeface="맑은 고딕" pitchFamily="50" charset="-127"/>
              </a:rPr>
              <a:t> </a:t>
            </a:r>
            <a:r>
              <a:rPr lang="en-US" altLang="ko-KR" sz="1800" b="1" dirty="0" err="1" smtClean="0">
                <a:latin typeface="맑은 고딕" pitchFamily="50" charset="-127"/>
                <a:ea typeface="맑은 고딕" pitchFamily="50" charset="-127"/>
              </a:rPr>
              <a:t>Cheongpyeong</a:t>
            </a:r>
            <a:r>
              <a:rPr lang="en-US" altLang="ko-KR" sz="1800" b="1" dirty="0" smtClean="0">
                <a:latin typeface="맑은 고딕" pitchFamily="50" charset="-127"/>
                <a:ea typeface="맑은 고딕" pitchFamily="50" charset="-127"/>
              </a:rPr>
              <a:t> works. The Fall interferes with the will to take action. </a:t>
            </a:r>
          </a:p>
          <a:p>
            <a:pPr marL="180975" indent="-180975">
              <a:lnSpc>
                <a:spcPct val="120000"/>
              </a:lnSpc>
              <a:buNone/>
            </a:pPr>
            <a:r>
              <a:rPr lang="ko-KR" altLang="en-US" sz="1800" b="1" dirty="0" smtClean="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If you reduce the fallen nature, human beings can take action to follow the original mind.</a:t>
            </a:r>
            <a:endParaRPr lang="en-US" altLang="ko-KR" sz="1800" b="1" dirty="0">
              <a:latin typeface="맑은 고딕" pitchFamily="50" charset="-127"/>
              <a:ea typeface="맑은 고딕" pitchFamily="50" charset="-127"/>
            </a:endParaRPr>
          </a:p>
          <a:p>
            <a:pPr marL="180975" indent="-180975" algn="just">
              <a:lnSpc>
                <a:spcPct val="120000"/>
              </a:lnSpc>
              <a:buNone/>
            </a:pPr>
            <a:endParaRPr lang="en-US" altLang="ko-KR" sz="1800" b="1" dirty="0">
              <a:latin typeface="맑은 고딕" pitchFamily="50" charset="-127"/>
              <a:ea typeface="맑은 고딕" pitchFamily="50" charset="-127"/>
            </a:endParaRPr>
          </a:p>
          <a:p>
            <a:pPr marL="180975" indent="-180975" algn="just">
              <a:lnSpc>
                <a:spcPct val="120000"/>
              </a:lnSpc>
              <a:buNone/>
            </a:pPr>
            <a:r>
              <a:rPr lang="en-US" altLang="ko-KR" sz="1800" b="1" dirty="0" smtClean="0">
                <a:latin typeface="맑은 고딕" pitchFamily="50" charset="-127"/>
                <a:ea typeface="맑은 고딕" pitchFamily="50" charset="-127"/>
              </a:rPr>
              <a:t> </a:t>
            </a:r>
          </a:p>
          <a:p>
            <a:pPr>
              <a:buNone/>
            </a:pPr>
            <a:endParaRPr lang="en-US" altLang="ko-KR" sz="1800" dirty="0" smtClean="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403815" y="2852936"/>
            <a:ext cx="2477495" cy="1983879"/>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157592" cy="936104"/>
          </a:xfrm>
          <a:solidFill>
            <a:schemeClr val="bg1">
              <a:alpha val="59000"/>
            </a:schemeClr>
          </a:solidFill>
        </p:spPr>
        <p:txBody>
          <a:bodyPr>
            <a:normAutofit/>
          </a:bodyPr>
          <a:lstStyle/>
          <a:p>
            <a:r>
              <a:rPr lang="en-US" altLang="ko-KR" dirty="0" smtClean="0">
                <a:latin typeface="Bodoni MT" pitchFamily="18" charset="0"/>
              </a:rPr>
              <a:t>(8) Exemplary Leader</a:t>
            </a:r>
            <a:endParaRPr lang="ko-KR" altLang="en-US" dirty="0">
              <a:latin typeface="Bodoni MT" pitchFamily="18" charset="0"/>
            </a:endParaRPr>
          </a:p>
        </p:txBody>
      </p:sp>
      <p:sp>
        <p:nvSpPr>
          <p:cNvPr id="2" name="내용 개체 틀 1"/>
          <p:cNvSpPr>
            <a:spLocks noGrp="1"/>
          </p:cNvSpPr>
          <p:nvPr>
            <p:ph idx="1"/>
          </p:nvPr>
        </p:nvSpPr>
        <p:spPr>
          <a:xfrm>
            <a:off x="457199" y="1268760"/>
            <a:ext cx="8373417" cy="4896544"/>
          </a:xfrm>
        </p:spPr>
        <p:txBody>
          <a:bodyPr>
            <a:noAutofit/>
          </a:bodyPr>
          <a:lstStyle/>
          <a:p>
            <a:pPr marL="180975" indent="-180975" algn="just">
              <a:lnSpc>
                <a:spcPct val="120000"/>
              </a:lnSpc>
            </a:pPr>
            <a:r>
              <a:rPr lang="en-US" altLang="ko-KR" sz="20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A pastor’s wife needs to demonstrate an exemplary lifestyle.</a:t>
            </a:r>
          </a:p>
          <a:p>
            <a:pPr marL="0" indent="0" algn="just">
              <a:lnSpc>
                <a:spcPct val="120000"/>
              </a:lnSpc>
              <a:buNone/>
            </a:pPr>
            <a:r>
              <a:rPr lang="en-US" altLang="ko-KR" sz="2000" b="1" dirty="0" smtClean="0">
                <a:solidFill>
                  <a:srgbClr val="FF0000"/>
                </a:solidFill>
                <a:latin typeface="맑은 고딕" pitchFamily="50" charset="-127"/>
                <a:ea typeface="맑은 고딕" pitchFamily="50" charset="-127"/>
              </a:rPr>
              <a:t>∙ Characteristics</a:t>
            </a:r>
            <a:endParaRPr lang="en-US" altLang="ko-KR" sz="20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The leader must go first</a:t>
            </a:r>
          </a:p>
          <a:p>
            <a:pPr marL="180975" indent="-180975" algn="just">
              <a:lnSpc>
                <a:spcPct val="120000"/>
              </a:lnSpc>
            </a:pPr>
            <a:r>
              <a:rPr lang="en-US" altLang="ko-KR" sz="2000" b="1" dirty="0" smtClean="0">
                <a:solidFill>
                  <a:srgbClr val="FF0000"/>
                </a:solidFill>
                <a:latin typeface="맑은 고딕" pitchFamily="50" charset="-127"/>
                <a:ea typeface="맑은 고딕" pitchFamily="50" charset="-127"/>
              </a:rPr>
              <a:t>Examples</a:t>
            </a:r>
            <a:endParaRPr lang="en-US" altLang="ko-KR" sz="2000" b="1" dirty="0">
              <a:solidFill>
                <a:srgbClr val="FF0000"/>
              </a:solidFill>
              <a:latin typeface="맑은 고딕" pitchFamily="50" charset="-127"/>
              <a:ea typeface="맑은 고딕" pitchFamily="50" charset="-127"/>
            </a:endParaRPr>
          </a:p>
          <a:p>
            <a:pPr marL="180975" indent="-180975">
              <a:lnSpc>
                <a:spcPct val="120000"/>
              </a:lnSpc>
              <a:buNone/>
            </a:pPr>
            <a:r>
              <a:rPr lang="en-US" altLang="ko-KR" sz="2000" b="1" dirty="0" smtClean="0">
                <a:latin typeface="맑은 고딕" pitchFamily="50" charset="-127"/>
                <a:ea typeface="맑은 고딕" pitchFamily="50" charset="-127"/>
              </a:rPr>
              <a:t> Answering the providential call by running </a:t>
            </a:r>
          </a:p>
          <a:p>
            <a:pPr marL="180975" indent="-180975">
              <a:lnSpc>
                <a:spcPct val="120000"/>
              </a:lnSpc>
              <a:buNone/>
            </a:pPr>
            <a:r>
              <a:rPr lang="en-US" altLang="ko-KR" sz="2000" b="1" dirty="0" smtClean="0">
                <a:latin typeface="맑은 고딕" pitchFamily="50" charset="-127"/>
                <a:ea typeface="맑은 고딕" pitchFamily="50" charset="-127"/>
              </a:rPr>
              <a:t>   for Congress representing the Family Party </a:t>
            </a:r>
          </a:p>
          <a:p>
            <a:pPr marL="180975" indent="-180975">
              <a:lnSpc>
                <a:spcPct val="120000"/>
              </a:lnSpc>
              <a:buNone/>
            </a:pPr>
            <a:r>
              <a:rPr lang="en-US" altLang="ko-KR" sz="2000" b="1" dirty="0" smtClean="0">
                <a:latin typeface="맑은 고딕" pitchFamily="50" charset="-127"/>
                <a:ea typeface="맑은 고딕" pitchFamily="50" charset="-127"/>
              </a:rPr>
              <a:t> During ministry, Cheong Gung </a:t>
            </a:r>
            <a:r>
              <a:rPr lang="en-US" altLang="ko-KR" sz="2000" b="1" dirty="0" err="1" smtClean="0">
                <a:latin typeface="맑은 고딕" pitchFamily="50" charset="-127"/>
                <a:ea typeface="맑은 고딕" pitchFamily="50" charset="-127"/>
              </a:rPr>
              <a:t>Ryu</a:t>
            </a:r>
            <a:r>
              <a:rPr lang="en-US" altLang="ko-KR" sz="2000" b="1" dirty="0" smtClean="0">
                <a:latin typeface="맑은 고딕" pitchFamily="50" charset="-127"/>
                <a:ea typeface="맑은 고딕" pitchFamily="50" charset="-127"/>
              </a:rPr>
              <a:t/>
            </a:r>
            <a:br>
              <a:rPr lang="en-US" altLang="ko-KR" sz="2000" b="1" dirty="0" smtClean="0">
                <a:latin typeface="맑은 고딕" pitchFamily="50" charset="-127"/>
                <a:ea typeface="맑은 고딕" pitchFamily="50" charset="-127"/>
              </a:rPr>
            </a:br>
            <a:r>
              <a:rPr lang="en-US" altLang="ko-KR" sz="2000" b="1" dirty="0" smtClean="0">
                <a:latin typeface="맑은 고딕" pitchFamily="50" charset="-127"/>
                <a:ea typeface="맑은 고딕" pitchFamily="50" charset="-127"/>
              </a:rPr>
              <a:t>prepared meals for 200~300</a:t>
            </a:r>
            <a:r>
              <a:rPr lang="ko-KR" altLang="en-US" sz="2000" b="1" dirty="0" smtClean="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people</a:t>
            </a:r>
          </a:p>
          <a:p>
            <a:pPr marL="180975" indent="-180975" algn="just">
              <a:lnSpc>
                <a:spcPct val="120000"/>
              </a:lnSpc>
              <a:buNone/>
            </a:pPr>
            <a:endParaRPr lang="en-US" altLang="ko-KR" sz="2000" b="1" dirty="0" smtClean="0">
              <a:latin typeface="맑은 고딕" pitchFamily="50" charset="-127"/>
              <a:ea typeface="맑은 고딕" pitchFamily="50" charset="-127"/>
            </a:endParaRPr>
          </a:p>
          <a:p>
            <a:pPr marL="180975" indent="-180975" algn="just">
              <a:lnSpc>
                <a:spcPct val="120000"/>
              </a:lnSpc>
              <a:buNone/>
            </a:pPr>
            <a:r>
              <a:rPr lang="en-US" altLang="ko-KR" sz="2000" b="1" dirty="0">
                <a:latin typeface="맑은 고딕" pitchFamily="50" charset="-127"/>
                <a:ea typeface="맑은 고딕" pitchFamily="50" charset="-127"/>
              </a:rPr>
              <a:t> </a:t>
            </a:r>
            <a:r>
              <a:rPr lang="en-US" altLang="ko-KR" sz="2000" b="1" dirty="0" smtClean="0">
                <a:latin typeface="맑은 고딕" pitchFamily="50" charset="-127"/>
                <a:ea typeface="맑은 고딕" pitchFamily="50" charset="-127"/>
              </a:rPr>
              <a:t>   </a:t>
            </a:r>
            <a:endParaRPr lang="en-US" altLang="ko-KR" sz="2000" b="1" dirty="0">
              <a:latin typeface="맑은 고딕" pitchFamily="50" charset="-127"/>
              <a:ea typeface="맑은 고딕" pitchFamily="50" charset="-127"/>
            </a:endParaRPr>
          </a:p>
          <a:p>
            <a:pPr>
              <a:buNone/>
            </a:pPr>
            <a:endParaRPr lang="en-US" altLang="ko-KR" sz="2000" b="1" dirty="0" smtClean="0"/>
          </a:p>
        </p:txBody>
      </p:sp>
      <p:pic>
        <p:nvPicPr>
          <p:cNvPr id="4098" name="Picture 2" descr="C:\Documents and Settings\윤도영\바탕 화면\research\4. 세계협회장 역량강화교육\사모리더십\사진\6.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6156176" y="2636912"/>
            <a:ext cx="2674441" cy="345553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124416" cy="936104"/>
          </a:xfrm>
          <a:solidFill>
            <a:schemeClr val="bg1">
              <a:alpha val="59000"/>
            </a:schemeClr>
          </a:solidFill>
        </p:spPr>
        <p:txBody>
          <a:bodyPr/>
          <a:lstStyle/>
          <a:p>
            <a:r>
              <a:rPr lang="en-US" altLang="ko-KR" dirty="0" smtClean="0">
                <a:latin typeface="Bodoni MT" pitchFamily="18" charset="0"/>
              </a:rPr>
              <a:t>(9) Service Leader</a:t>
            </a:r>
            <a:endParaRPr lang="ko-KR" altLang="en-US" dirty="0">
              <a:latin typeface="Bodoni MT" pitchFamily="18" charset="0"/>
            </a:endParaRPr>
          </a:p>
        </p:txBody>
      </p:sp>
      <p:sp>
        <p:nvSpPr>
          <p:cNvPr id="2" name="내용 개체 틀 1"/>
          <p:cNvSpPr>
            <a:spLocks noGrp="1"/>
          </p:cNvSpPr>
          <p:nvPr>
            <p:ph idx="1"/>
          </p:nvPr>
        </p:nvSpPr>
        <p:spPr>
          <a:xfrm>
            <a:off x="467544" y="980728"/>
            <a:ext cx="8229600" cy="4824536"/>
          </a:xfrm>
        </p:spPr>
        <p:txBody>
          <a:bodyPr>
            <a:noAutofit/>
          </a:bodyPr>
          <a:lstStyle/>
          <a:p>
            <a:pPr marL="180975" indent="-180975" algn="just">
              <a:lnSpc>
                <a:spcPct val="120000"/>
              </a:lnSpc>
            </a:pPr>
            <a:r>
              <a:rPr lang="en-US" altLang="ko-KR" sz="18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800" b="1" dirty="0" smtClean="0">
                <a:latin typeface="맑은 고딕" pitchFamily="50" charset="-127"/>
                <a:ea typeface="맑은 고딕" pitchFamily="50" charset="-127"/>
              </a:rPr>
              <a:t> The pastor’s wife takes action to love the church and the local residents</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with a motherly heart.</a:t>
            </a:r>
            <a:endParaRPr lang="en-US" altLang="ko-KR" sz="1800" b="1" dirty="0">
              <a:latin typeface="맑은 고딕" pitchFamily="50" charset="-127"/>
              <a:ea typeface="맑은 고딕" pitchFamily="50" charset="-127"/>
            </a:endParaRPr>
          </a:p>
          <a:p>
            <a:pPr marL="0" indent="0" algn="just">
              <a:lnSpc>
                <a:spcPct val="120000"/>
              </a:lnSpc>
              <a:buNone/>
            </a:pPr>
            <a:r>
              <a:rPr lang="en-US" altLang="ko-KR" sz="1800" b="1" dirty="0" smtClean="0">
                <a:solidFill>
                  <a:srgbClr val="FF0000"/>
                </a:solidFill>
                <a:latin typeface="맑은 고딕" pitchFamily="50" charset="-127"/>
                <a:ea typeface="맑은 고딕" pitchFamily="50" charset="-127"/>
              </a:rPr>
              <a:t>∙ Characteristics</a:t>
            </a:r>
            <a:endParaRPr lang="en-US" altLang="ko-KR" sz="18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800" b="1" dirty="0" smtClean="0">
                <a:latin typeface="맑은 고딕" pitchFamily="50" charset="-127"/>
                <a:ea typeface="맑은 고딕" pitchFamily="50" charset="-127"/>
              </a:rPr>
              <a:t>  The residents in the local community are under the pastor’s jurisdiction</a:t>
            </a: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in a broad sense.</a:t>
            </a:r>
          </a:p>
          <a:p>
            <a:pPr marL="180975" indent="-180975">
              <a:lnSpc>
                <a:spcPct val="120000"/>
              </a:lnSpc>
              <a:buNone/>
            </a:pPr>
            <a:r>
              <a:rPr lang="en-US" altLang="ko-KR" sz="1800" b="1" dirty="0" smtClean="0">
                <a:latin typeface="맑은 고딕" pitchFamily="50" charset="-127"/>
                <a:ea typeface="맑은 고딕" pitchFamily="50" charset="-127"/>
              </a:rPr>
              <a:t>  It is important to live for the sake of others by</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doing service work with a parental heart, and</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becoming a service leader for the neighbors.</a:t>
            </a:r>
            <a:endParaRPr lang="en-US" altLang="ko-KR" sz="1800" b="1" dirty="0">
              <a:latin typeface="맑은 고딕" pitchFamily="50" charset="-127"/>
              <a:ea typeface="맑은 고딕" pitchFamily="50" charset="-127"/>
            </a:endParaRPr>
          </a:p>
          <a:p>
            <a:pPr marL="180975" indent="-180975">
              <a:lnSpc>
                <a:spcPct val="120000"/>
              </a:lnSpc>
            </a:pPr>
            <a:r>
              <a:rPr lang="en-US" altLang="ko-KR" sz="1800" b="1" dirty="0" smtClean="0">
                <a:solidFill>
                  <a:srgbClr val="FF0000"/>
                </a:solidFill>
                <a:latin typeface="맑은 고딕" pitchFamily="50" charset="-127"/>
                <a:ea typeface="맑은 고딕" pitchFamily="50" charset="-127"/>
              </a:rPr>
              <a:t>Examples</a:t>
            </a:r>
            <a:endParaRPr lang="en-US" altLang="ko-KR" sz="1800" b="1" dirty="0">
              <a:solidFill>
                <a:srgbClr val="FF0000"/>
              </a:solidFill>
              <a:latin typeface="맑은 고딕" pitchFamily="50" charset="-127"/>
              <a:ea typeface="맑은 고딕" pitchFamily="50" charset="-127"/>
            </a:endParaRPr>
          </a:p>
          <a:p>
            <a:pPr marL="180975" indent="-180975">
              <a:lnSpc>
                <a:spcPct val="120000"/>
              </a:lnSpc>
              <a:buNone/>
            </a:pPr>
            <a:r>
              <a:rPr lang="en-US" altLang="ko-KR" sz="1800" b="1" dirty="0" smtClean="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The Women’s Federation activities are a </a:t>
            </a:r>
          </a:p>
          <a:p>
            <a:pPr marL="180975" indent="-180975">
              <a:lnSpc>
                <a:spcPct val="120000"/>
              </a:lnSpc>
              <a:buNone/>
            </a:pPr>
            <a:r>
              <a:rPr lang="en-US" altLang="ko-KR" sz="1700" b="1" dirty="0" smtClean="0">
                <a:latin typeface="맑은 고딕" pitchFamily="50" charset="-127"/>
                <a:ea typeface="맑은 고딕" pitchFamily="50" charset="-127"/>
              </a:rPr>
              <a:t>     precious providence for the pastor’s wife in this </a:t>
            </a:r>
            <a:br>
              <a:rPr lang="en-US" altLang="ko-KR" sz="1700" b="1" dirty="0" smtClean="0">
                <a:latin typeface="맑은 고딕" pitchFamily="50" charset="-127"/>
                <a:ea typeface="맑은 고딕" pitchFamily="50" charset="-127"/>
              </a:rPr>
            </a:br>
            <a:r>
              <a:rPr lang="en-US" altLang="ko-KR" sz="1700" b="1" dirty="0" smtClean="0">
                <a:latin typeface="맑은 고딕" pitchFamily="50" charset="-127"/>
                <a:ea typeface="맑은 고딕" pitchFamily="50" charset="-127"/>
              </a:rPr>
              <a:t>   sense – volunteering to cook and clean for senior citizens, etc.</a:t>
            </a:r>
            <a:r>
              <a:rPr lang="ko-KR" altLang="en-US" sz="1700" b="1" dirty="0" smtClean="0">
                <a:latin typeface="맑은 고딕" pitchFamily="50" charset="-127"/>
                <a:ea typeface="맑은 고딕" pitchFamily="50" charset="-127"/>
              </a:rPr>
              <a:t> </a:t>
            </a:r>
            <a:r>
              <a:rPr lang="en-US" altLang="ko-KR" sz="1700" b="1" dirty="0" smtClean="0">
                <a:latin typeface="맑은 고딕" pitchFamily="50" charset="-127"/>
                <a:ea typeface="맑은 고딕" pitchFamily="50" charset="-127"/>
              </a:rPr>
              <a:t> </a:t>
            </a:r>
            <a:endParaRPr lang="en-US" altLang="ko-KR" sz="1700" b="1" dirty="0">
              <a:latin typeface="맑은 고딕" pitchFamily="50" charset="-127"/>
              <a:ea typeface="맑은 고딕" pitchFamily="50" charset="-127"/>
            </a:endParaRPr>
          </a:p>
          <a:p>
            <a:pPr marL="180975" indent="-180975">
              <a:lnSpc>
                <a:spcPct val="120000"/>
              </a:lnSpc>
              <a:buNone/>
            </a:pPr>
            <a:r>
              <a:rPr lang="en-US" altLang="ko-KR" sz="1700" b="1" dirty="0" smtClean="0">
                <a:latin typeface="맑은 고딕" pitchFamily="50" charset="-127"/>
                <a:ea typeface="맑은 고딕" pitchFamily="50" charset="-127"/>
              </a:rPr>
              <a:t>  Cheong Shim Church - Janet (Philippine member)</a:t>
            </a:r>
            <a:endParaRPr lang="en-US" altLang="ko-KR" sz="1700" b="1" dirty="0">
              <a:latin typeface="맑은 고딕" pitchFamily="50" charset="-127"/>
              <a:ea typeface="맑은 고딕" pitchFamily="50" charset="-127"/>
            </a:endParaRPr>
          </a:p>
          <a:p>
            <a:pPr>
              <a:buNone/>
            </a:pPr>
            <a:endParaRPr lang="en-US" altLang="ko-KR" sz="1800" dirty="0" smtClean="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84168" y="3068960"/>
            <a:ext cx="2559112" cy="2300352"/>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755576" y="188640"/>
            <a:ext cx="7463172" cy="1224136"/>
          </a:xfrm>
          <a:solidFill>
            <a:schemeClr val="bg1">
              <a:alpha val="56000"/>
            </a:schemeClr>
          </a:solidFill>
        </p:spPr>
        <p:txBody>
          <a:bodyPr>
            <a:noAutofit/>
          </a:bodyPr>
          <a:lstStyle/>
          <a:p>
            <a:pPr marL="0" indent="0"/>
            <a:r>
              <a:rPr lang="en-US" altLang="ko-KR" dirty="0" smtClean="0">
                <a:effectLst>
                  <a:outerShdw blurRad="38100" dist="38100" dir="2700000" algn="tl">
                    <a:srgbClr val="000000">
                      <a:alpha val="43137"/>
                    </a:srgbClr>
                  </a:outerShdw>
                </a:effectLst>
                <a:latin typeface="Bodoni MT" pitchFamily="18" charset="0"/>
              </a:rPr>
              <a:t>2.</a:t>
            </a:r>
            <a:r>
              <a:rPr lang="en-US" altLang="ko-KR" i="1" dirty="0">
                <a:effectLst>
                  <a:outerShdw blurRad="38100" dist="38100" dir="2700000" algn="tl">
                    <a:srgbClr val="000000">
                      <a:alpha val="43137"/>
                    </a:srgbClr>
                  </a:outerShdw>
                </a:effectLst>
                <a:latin typeface="Bodoni MT" pitchFamily="18" charset="0"/>
              </a:rPr>
              <a:t> </a:t>
            </a:r>
            <a:r>
              <a:rPr lang="en-US" altLang="ko-KR" dirty="0" smtClean="0">
                <a:effectLst>
                  <a:outerShdw blurRad="38100" dist="38100" dir="2700000" algn="tl">
                    <a:srgbClr val="000000">
                      <a:alpha val="43137"/>
                    </a:srgbClr>
                  </a:outerShdw>
                </a:effectLst>
                <a:latin typeface="Bodoni MT" pitchFamily="18" charset="0"/>
              </a:rPr>
              <a:t>Plan to Improve the </a:t>
            </a:r>
            <a:br>
              <a:rPr lang="en-US" altLang="ko-KR" dirty="0" smtClean="0">
                <a:effectLst>
                  <a:outerShdw blurRad="38100" dist="38100" dir="2700000" algn="tl">
                    <a:srgbClr val="000000">
                      <a:alpha val="43137"/>
                    </a:srgbClr>
                  </a:outerShdw>
                </a:effectLst>
                <a:latin typeface="Bodoni MT" pitchFamily="18" charset="0"/>
              </a:rPr>
            </a:br>
            <a:r>
              <a:rPr lang="en-US" altLang="ko-KR" dirty="0" smtClean="0">
                <a:effectLst>
                  <a:outerShdw blurRad="38100" dist="38100" dir="2700000" algn="tl">
                    <a:srgbClr val="000000">
                      <a:alpha val="43137"/>
                    </a:srgbClr>
                  </a:outerShdw>
                </a:effectLst>
                <a:latin typeface="Bodoni MT" pitchFamily="18" charset="0"/>
              </a:rPr>
              <a:t>Role of the Wife</a:t>
            </a:r>
            <a:endParaRPr lang="en-US" altLang="ko-KR" dirty="0">
              <a:effectLst>
                <a:outerShdw blurRad="38100" dist="38100" dir="2700000" algn="tl">
                  <a:srgbClr val="000000">
                    <a:alpha val="43137"/>
                  </a:srgbClr>
                </a:outerShdw>
              </a:effectLst>
              <a:latin typeface="Bodoni MT" pitchFamily="18" charset="0"/>
            </a:endParaRPr>
          </a:p>
        </p:txBody>
      </p:sp>
      <p:sp>
        <p:nvSpPr>
          <p:cNvPr id="2" name="내용 개체 틀 1"/>
          <p:cNvSpPr>
            <a:spLocks noGrp="1"/>
          </p:cNvSpPr>
          <p:nvPr>
            <p:ph idx="1"/>
          </p:nvPr>
        </p:nvSpPr>
        <p:spPr>
          <a:xfrm>
            <a:off x="360000" y="1440000"/>
            <a:ext cx="8229600" cy="4525963"/>
          </a:xfrm>
        </p:spPr>
        <p:txBody>
          <a:bodyPr>
            <a:normAutofit/>
          </a:bodyPr>
          <a:lstStyle/>
          <a:p>
            <a:endParaRPr lang="en-US" altLang="ko-KR" sz="2400" dirty="0" smtClean="0">
              <a:latin typeface="+mn-lt"/>
            </a:endParaRPr>
          </a:p>
          <a:p>
            <a:pPr>
              <a:lnSpc>
                <a:spcPct val="150000"/>
              </a:lnSpc>
              <a:buNone/>
            </a:pPr>
            <a:r>
              <a:rPr lang="en-US" altLang="ja-JP" sz="2400" b="1" dirty="0" smtClean="0">
                <a:latin typeface="+mn-lt"/>
                <a:ea typeface="맑은 고딕" pitchFamily="50" charset="-127"/>
              </a:rPr>
              <a:t>(1)  The wife’s role</a:t>
            </a:r>
            <a:endParaRPr lang="en-US" altLang="ko-KR" sz="2400" b="1" dirty="0">
              <a:latin typeface="+mn-lt"/>
              <a:ea typeface="맑은 고딕" pitchFamily="50" charset="-127"/>
            </a:endParaRPr>
          </a:p>
          <a:p>
            <a:pPr>
              <a:lnSpc>
                <a:spcPct val="150000"/>
              </a:lnSpc>
              <a:buNone/>
            </a:pPr>
            <a:r>
              <a:rPr lang="en-US" altLang="ja-JP" sz="2400" b="1" dirty="0" smtClean="0">
                <a:latin typeface="+mn-lt"/>
                <a:ea typeface="맑은 고딕" pitchFamily="50" charset="-127"/>
              </a:rPr>
              <a:t>(2) </a:t>
            </a:r>
            <a:r>
              <a:rPr lang="en-US" altLang="ko-KR" sz="2400" b="1" dirty="0" smtClean="0">
                <a:latin typeface="+mn-lt"/>
                <a:ea typeface="맑은 고딕" pitchFamily="50" charset="-127"/>
              </a:rPr>
              <a:t>The current reality of the</a:t>
            </a:r>
            <a:br>
              <a:rPr lang="en-US" altLang="ko-KR" sz="2400" b="1" dirty="0" smtClean="0">
                <a:latin typeface="+mn-lt"/>
                <a:ea typeface="맑은 고딕" pitchFamily="50" charset="-127"/>
              </a:rPr>
            </a:br>
            <a:r>
              <a:rPr lang="en-US" altLang="ko-KR" sz="2400" b="1" dirty="0" smtClean="0">
                <a:latin typeface="+mn-lt"/>
                <a:ea typeface="맑은 고딕" pitchFamily="50" charset="-127"/>
              </a:rPr>
              <a:t>wife’s role in many FFWPU </a:t>
            </a:r>
            <a:br>
              <a:rPr lang="en-US" altLang="ko-KR" sz="2400" b="1" dirty="0" smtClean="0">
                <a:latin typeface="+mn-lt"/>
                <a:ea typeface="맑은 고딕" pitchFamily="50" charset="-127"/>
              </a:rPr>
            </a:br>
            <a:r>
              <a:rPr lang="en-US" altLang="ko-KR" sz="2400" b="1" dirty="0" smtClean="0">
                <a:latin typeface="+mn-lt"/>
                <a:ea typeface="맑은 고딕" pitchFamily="50" charset="-127"/>
              </a:rPr>
              <a:t>churches </a:t>
            </a:r>
          </a:p>
          <a:p>
            <a:pPr>
              <a:lnSpc>
                <a:spcPct val="150000"/>
              </a:lnSpc>
              <a:buNone/>
            </a:pPr>
            <a:r>
              <a:rPr lang="en-US" altLang="ja-JP" sz="2400" b="1" dirty="0" smtClean="0">
                <a:latin typeface="+mn-lt"/>
                <a:ea typeface="맑은 고딕" pitchFamily="50" charset="-127"/>
              </a:rPr>
              <a:t>(3)</a:t>
            </a:r>
            <a:r>
              <a:rPr lang="en-US" altLang="ja-JP" sz="2400" b="1" dirty="0">
                <a:latin typeface="+mn-lt"/>
                <a:ea typeface="맑은 고딕" pitchFamily="50" charset="-127"/>
              </a:rPr>
              <a:t> </a:t>
            </a:r>
            <a:r>
              <a:rPr lang="en-US" altLang="ko-KR" sz="2400" b="1" dirty="0" smtClean="0">
                <a:latin typeface="+mn-lt"/>
                <a:ea typeface="맑은 고딕" pitchFamily="50" charset="-127"/>
              </a:rPr>
              <a:t>Improvement plan</a:t>
            </a:r>
            <a:endParaRPr lang="en-US" altLang="ko-KR" sz="2400" b="1" dirty="0">
              <a:latin typeface="+mn-lt"/>
              <a:ea typeface="맑은 고딕" pitchFamily="50" charset="-127"/>
            </a:endParaRPr>
          </a:p>
          <a:p>
            <a:endParaRPr lang="ko-KR" altLang="en-US" sz="2400" dirty="0">
              <a:latin typeface="+mn-lt"/>
            </a:endParaRPr>
          </a:p>
        </p:txBody>
      </p:sp>
      <p:pic>
        <p:nvPicPr>
          <p:cNvPr id="7"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2564904"/>
            <a:ext cx="3770015" cy="3636268"/>
          </a:xfrm>
          <a:prstGeom prst="rect">
            <a:avLst/>
          </a:prstGeom>
          <a:effectLst>
            <a:softEdge rad="1270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217181" cy="936104"/>
          </a:xfrm>
          <a:solidFill>
            <a:schemeClr val="bg1">
              <a:alpha val="61000"/>
            </a:schemeClr>
          </a:solidFill>
        </p:spPr>
        <p:txBody>
          <a:bodyPr>
            <a:normAutofit/>
          </a:bodyPr>
          <a:lstStyle/>
          <a:p>
            <a:r>
              <a:rPr lang="en-US" altLang="ko-KR" dirty="0" smtClean="0">
                <a:latin typeface="Bodoni MT" pitchFamily="18" charset="0"/>
              </a:rPr>
              <a:t>(10) Sympathetic Leader</a:t>
            </a:r>
            <a:endParaRPr lang="ko-KR" altLang="en-US" dirty="0">
              <a:latin typeface="Bodoni MT" pitchFamily="18" charset="0"/>
            </a:endParaRPr>
          </a:p>
        </p:txBody>
      </p:sp>
      <p:sp>
        <p:nvSpPr>
          <p:cNvPr id="2" name="내용 개체 틀 1"/>
          <p:cNvSpPr>
            <a:spLocks noGrp="1"/>
          </p:cNvSpPr>
          <p:nvPr>
            <p:ph idx="1"/>
          </p:nvPr>
        </p:nvSpPr>
        <p:spPr>
          <a:xfrm>
            <a:off x="467544" y="1052736"/>
            <a:ext cx="8424936" cy="4824536"/>
          </a:xfrm>
        </p:spPr>
        <p:txBody>
          <a:bodyPr>
            <a:noAutofit/>
          </a:bodyPr>
          <a:lstStyle/>
          <a:p>
            <a:pPr marL="180975" indent="-180975" algn="just">
              <a:lnSpc>
                <a:spcPct val="120000"/>
              </a:lnSpc>
            </a:pPr>
            <a:r>
              <a:rPr lang="en-US" altLang="ko-KR" sz="18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800" b="1" dirty="0" smtClean="0">
                <a:latin typeface="맑은 고딕" pitchFamily="50" charset="-127"/>
                <a:ea typeface="맑은 고딕" pitchFamily="50" charset="-127"/>
              </a:rPr>
              <a:t>The pastor’s wife needs to listen closely and help resolve the</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problems of church members or local residents from a mother’s position.</a:t>
            </a:r>
            <a:endParaRPr lang="en-US" altLang="ko-KR" sz="1800" b="1" dirty="0">
              <a:latin typeface="맑은 고딕" pitchFamily="50" charset="-127"/>
              <a:ea typeface="맑은 고딕" pitchFamily="50" charset="-127"/>
            </a:endParaRPr>
          </a:p>
          <a:p>
            <a:pPr marL="0" indent="0" algn="just">
              <a:lnSpc>
                <a:spcPct val="120000"/>
              </a:lnSpc>
              <a:buNone/>
            </a:pPr>
            <a:r>
              <a:rPr lang="en-US" altLang="ko-KR" sz="1800" b="1" dirty="0" smtClean="0">
                <a:solidFill>
                  <a:srgbClr val="FF0000"/>
                </a:solidFill>
                <a:latin typeface="맑은 고딕" pitchFamily="50" charset="-127"/>
                <a:ea typeface="맑은 고딕" pitchFamily="50" charset="-127"/>
              </a:rPr>
              <a:t>∙ Characteristics</a:t>
            </a:r>
            <a:endParaRPr lang="en-US" altLang="ko-KR" sz="18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Listen to the members’ stories.</a:t>
            </a: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Be an active listener.</a:t>
            </a:r>
            <a:endParaRPr lang="en-US" altLang="ko-KR" sz="1800" b="1" dirty="0">
              <a:latin typeface="맑은 고딕" pitchFamily="50" charset="-127"/>
              <a:ea typeface="맑은 고딕" pitchFamily="50" charset="-127"/>
            </a:endParaRP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Listen a lot, share their pain and pray together.</a:t>
            </a:r>
            <a:endParaRPr lang="en-US" altLang="ko-KR" sz="1800" b="1" dirty="0">
              <a:latin typeface="맑은 고딕" pitchFamily="50" charset="-127"/>
              <a:ea typeface="맑은 고딕" pitchFamily="50" charset="-127"/>
            </a:endParaRPr>
          </a:p>
          <a:p>
            <a:pPr marL="0" indent="0">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The pastor has</a:t>
            </a:r>
            <a:r>
              <a:rPr lang="ko-KR" altLang="en-US"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less time to listen to members.</a:t>
            </a:r>
          </a:p>
          <a:p>
            <a:pPr marL="180975" indent="-180975">
              <a:lnSpc>
                <a:spcPct val="120000"/>
              </a:lnSpc>
            </a:pPr>
            <a:r>
              <a:rPr lang="en-US" altLang="ko-KR" sz="1800" b="1" dirty="0" smtClean="0">
                <a:solidFill>
                  <a:srgbClr val="FF0000"/>
                </a:solidFill>
                <a:latin typeface="맑은 고딕" pitchFamily="50" charset="-127"/>
                <a:ea typeface="맑은 고딕" pitchFamily="50" charset="-127"/>
              </a:rPr>
              <a:t>Examples</a:t>
            </a:r>
            <a:endParaRPr lang="en-US" altLang="ko-KR" sz="1800" b="1" dirty="0">
              <a:solidFill>
                <a:srgbClr val="FF0000"/>
              </a:solidFill>
              <a:latin typeface="맑은 고딕" pitchFamily="50" charset="-127"/>
              <a:ea typeface="맑은 고딕" pitchFamily="50" charset="-127"/>
            </a:endParaRPr>
          </a:p>
          <a:p>
            <a:pPr marL="180975" indent="-180975">
              <a:lnSpc>
                <a:spcPct val="120000"/>
              </a:lnSpc>
              <a:buNone/>
            </a:pPr>
            <a:r>
              <a:rPr lang="en-US" altLang="ko-KR" sz="1800" b="1" dirty="0" smtClean="0">
                <a:latin typeface="맑은 고딕" pitchFamily="50" charset="-127"/>
                <a:ea typeface="맑은 고딕" pitchFamily="50" charset="-127"/>
              </a:rPr>
              <a:t> I have preferred being a listener since I was born.</a:t>
            </a:r>
          </a:p>
          <a:p>
            <a:pPr marL="180975" indent="-180975">
              <a:lnSpc>
                <a:spcPct val="120000"/>
              </a:lnSpc>
              <a:buNone/>
            </a:pPr>
            <a:r>
              <a:rPr lang="ko-KR" altLang="en-US" sz="1800" b="1" dirty="0" smtClean="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I am good at making the members speak </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everything that’s in their hearts.</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I feel it most rewarding when the members pour out all their resentments</a:t>
            </a: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and return home with a smile.</a:t>
            </a:r>
            <a:endParaRPr lang="en-US" altLang="ko-KR" sz="1800" b="1" dirty="0">
              <a:latin typeface="맑은 고딕" pitchFamily="50" charset="-127"/>
              <a:ea typeface="맑은 고딕" pitchFamily="50" charset="-127"/>
            </a:endParaRPr>
          </a:p>
          <a:p>
            <a:pPr marL="0" indent="0" algn="just">
              <a:lnSpc>
                <a:spcPct val="120000"/>
              </a:lnSpc>
              <a:buNone/>
            </a:pPr>
            <a:endParaRPr lang="en-US" altLang="ko-KR" sz="1800" b="1" dirty="0" smtClean="0">
              <a:latin typeface="맑은 고딕" pitchFamily="50" charset="-127"/>
              <a:ea typeface="맑은 고딕" pitchFamily="50" charset="-127"/>
            </a:endParaRPr>
          </a:p>
          <a:p>
            <a:pPr>
              <a:buNone/>
            </a:pPr>
            <a:endParaRPr lang="en-US" altLang="ko-KR" sz="1800" dirty="0" smtClean="0"/>
          </a:p>
        </p:txBody>
      </p:sp>
      <p:pic>
        <p:nvPicPr>
          <p:cNvPr id="6" name="그림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00192" y="2952360"/>
            <a:ext cx="2435853" cy="2042914"/>
          </a:xfrm>
          <a:prstGeom prst="rect">
            <a:avLst/>
          </a:prstGeom>
          <a:effectLst>
            <a:softEdge rad="1270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085584" cy="936104"/>
          </a:xfrm>
          <a:solidFill>
            <a:schemeClr val="bg1">
              <a:alpha val="56000"/>
            </a:schemeClr>
          </a:solidFill>
        </p:spPr>
        <p:txBody>
          <a:bodyPr>
            <a:normAutofit/>
          </a:bodyPr>
          <a:lstStyle/>
          <a:p>
            <a:r>
              <a:rPr lang="en-US" altLang="ko-KR" dirty="0" smtClean="0">
                <a:latin typeface="Bodoni MT" pitchFamily="18" charset="0"/>
              </a:rPr>
              <a:t>(11) Discipline Leader</a:t>
            </a:r>
            <a:endParaRPr lang="ko-KR" altLang="en-US" dirty="0">
              <a:latin typeface="Bodoni MT" pitchFamily="18" charset="0"/>
            </a:endParaRPr>
          </a:p>
        </p:txBody>
      </p:sp>
      <p:sp>
        <p:nvSpPr>
          <p:cNvPr id="2" name="내용 개체 틀 1"/>
          <p:cNvSpPr>
            <a:spLocks noGrp="1"/>
          </p:cNvSpPr>
          <p:nvPr>
            <p:ph idx="1"/>
          </p:nvPr>
        </p:nvSpPr>
        <p:spPr>
          <a:xfrm>
            <a:off x="467544" y="980728"/>
            <a:ext cx="8499921" cy="4968552"/>
          </a:xfrm>
        </p:spPr>
        <p:txBody>
          <a:bodyPr>
            <a:noAutofit/>
          </a:bodyPr>
          <a:lstStyle/>
          <a:p>
            <a:pPr marL="180975" indent="-180975" algn="just">
              <a:lnSpc>
                <a:spcPct val="120000"/>
              </a:lnSpc>
            </a:pPr>
            <a:r>
              <a:rPr lang="en-US" altLang="ko-KR" sz="1800" b="1" dirty="0">
                <a:solidFill>
                  <a:srgbClr val="FF0000"/>
                </a:solidFill>
                <a:latin typeface="맑은 고딕" pitchFamily="50" charset="-127"/>
                <a:ea typeface="맑은 고딕" pitchFamily="50" charset="-127"/>
              </a:rPr>
              <a:t>Concept</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The pastor’s wife supplements the contents of the pastor’s educational</a:t>
            </a:r>
          </a:p>
          <a:p>
            <a:pPr marL="0" indent="0"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  programs, and educates the members from the mother’s position.</a:t>
            </a:r>
            <a:r>
              <a:rPr lang="ko-KR" altLang="en-US" sz="1800" b="1" dirty="0" smtClean="0">
                <a:latin typeface="맑은 고딕" pitchFamily="50" charset="-127"/>
                <a:ea typeface="맑은 고딕" pitchFamily="50" charset="-127"/>
              </a:rPr>
              <a:t> </a:t>
            </a:r>
            <a:endParaRPr lang="en-US" altLang="ko-KR" sz="1800" b="1" dirty="0">
              <a:latin typeface="맑은 고딕" pitchFamily="50" charset="-127"/>
              <a:ea typeface="맑은 고딕" pitchFamily="50" charset="-127"/>
            </a:endParaRPr>
          </a:p>
          <a:p>
            <a:pPr marL="0" indent="0" algn="just">
              <a:lnSpc>
                <a:spcPct val="120000"/>
              </a:lnSpc>
              <a:buNone/>
            </a:pPr>
            <a:r>
              <a:rPr lang="en-US" altLang="ko-KR" sz="1800" b="1" dirty="0">
                <a:solidFill>
                  <a:srgbClr val="FF0000"/>
                </a:solidFill>
                <a:latin typeface="맑은 고딕" pitchFamily="50" charset="-127"/>
                <a:ea typeface="맑은 고딕" pitchFamily="50" charset="-127"/>
              </a:rPr>
              <a:t>∙ </a:t>
            </a:r>
            <a:r>
              <a:rPr lang="en-US" altLang="ko-KR" sz="1800" b="1" dirty="0" smtClean="0">
                <a:solidFill>
                  <a:srgbClr val="FF0000"/>
                </a:solidFill>
                <a:latin typeface="맑은 고딕" pitchFamily="50" charset="-127"/>
                <a:ea typeface="맑은 고딕" pitchFamily="50" charset="-127"/>
              </a:rPr>
              <a:t>Characteristics</a:t>
            </a:r>
            <a:endParaRPr lang="en-US" altLang="ko-KR" sz="1800" b="1" dirty="0">
              <a:solidFill>
                <a:srgbClr val="FF0000"/>
              </a:solidFill>
              <a:latin typeface="맑은 고딕" pitchFamily="50" charset="-127"/>
              <a:ea typeface="맑은 고딕" pitchFamily="50" charset="-127"/>
            </a:endParaRP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Has the mission to discipline the members with God’s words and love.</a:t>
            </a:r>
            <a:endParaRPr lang="en-US" altLang="ko-KR" sz="1800" b="1" dirty="0">
              <a:latin typeface="맑은 고딕" pitchFamily="50" charset="-127"/>
              <a:ea typeface="맑은 고딕" pitchFamily="50" charset="-127"/>
            </a:endParaRPr>
          </a:p>
          <a:p>
            <a:pPr marL="180975" indent="-180975" algn="just">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The wife needs to be able to fill in for the pastor in his absence.</a:t>
            </a: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She is in the position to stand at the podium when </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the pastor is absent.</a:t>
            </a:r>
            <a:endParaRPr lang="en-US" altLang="ko-KR" sz="1800" b="1" dirty="0">
              <a:latin typeface="맑은 고딕" pitchFamily="50" charset="-127"/>
              <a:ea typeface="맑은 고딕" pitchFamily="50" charset="-127"/>
            </a:endParaRPr>
          </a:p>
          <a:p>
            <a:pPr marL="180975" indent="-180975">
              <a:lnSpc>
                <a:spcPct val="120000"/>
              </a:lnSpc>
              <a:buNone/>
            </a:pPr>
            <a:r>
              <a:rPr lang="en-US" altLang="ko-KR" sz="1800" b="1" dirty="0">
                <a:latin typeface="맑은 고딕" pitchFamily="50" charset="-127"/>
                <a:ea typeface="맑은 고딕" pitchFamily="50" charset="-127"/>
              </a:rPr>
              <a:t> </a:t>
            </a:r>
            <a:r>
              <a:rPr lang="en-US" altLang="ko-KR" sz="1800" b="1" dirty="0" smtClean="0">
                <a:latin typeface="맑은 고딕" pitchFamily="50" charset="-127"/>
                <a:ea typeface="맑은 고딕" pitchFamily="50" charset="-127"/>
              </a:rPr>
              <a:t>There are many times when it is important </a:t>
            </a:r>
            <a:br>
              <a:rPr lang="en-US" altLang="ko-KR" sz="1800" b="1" dirty="0" smtClean="0">
                <a:latin typeface="맑은 고딕" pitchFamily="50" charset="-127"/>
                <a:ea typeface="맑은 고딕" pitchFamily="50" charset="-127"/>
              </a:rPr>
            </a:br>
            <a:r>
              <a:rPr lang="en-US" altLang="ko-KR" sz="1800" b="1" dirty="0" smtClean="0">
                <a:latin typeface="맑은 고딕" pitchFamily="50" charset="-127"/>
                <a:ea typeface="맑은 고딕" pitchFamily="50" charset="-127"/>
              </a:rPr>
              <a:t>to supplement the pastor.  </a:t>
            </a:r>
            <a:endParaRPr lang="en-US" altLang="ko-KR" sz="1800" b="1" dirty="0">
              <a:latin typeface="맑은 고딕" pitchFamily="50" charset="-127"/>
              <a:ea typeface="맑은 고딕" pitchFamily="50" charset="-127"/>
            </a:endParaRPr>
          </a:p>
          <a:p>
            <a:pPr marL="180975" indent="-180975">
              <a:lnSpc>
                <a:spcPct val="120000"/>
              </a:lnSpc>
            </a:pPr>
            <a:r>
              <a:rPr lang="en-US" altLang="ko-KR" sz="1800" b="1" dirty="0" smtClean="0">
                <a:solidFill>
                  <a:srgbClr val="FF0000"/>
                </a:solidFill>
                <a:latin typeface="맑은 고딕" pitchFamily="50" charset="-127"/>
                <a:ea typeface="맑은 고딕" pitchFamily="50" charset="-127"/>
              </a:rPr>
              <a:t>Examples</a:t>
            </a:r>
            <a:endParaRPr lang="en-US" altLang="ko-KR" sz="1800" b="1" dirty="0">
              <a:solidFill>
                <a:srgbClr val="FF0000"/>
              </a:solidFill>
              <a:latin typeface="맑은 고딕" pitchFamily="50" charset="-127"/>
              <a:ea typeface="맑은 고딕" pitchFamily="50" charset="-127"/>
            </a:endParaRPr>
          </a:p>
          <a:p>
            <a:pPr marL="0" indent="0">
              <a:lnSpc>
                <a:spcPct val="120000"/>
              </a:lnSpc>
              <a:buNone/>
            </a:pPr>
            <a:r>
              <a:rPr lang="en-US" altLang="ko-KR" sz="1700" b="1" dirty="0" smtClean="0">
                <a:latin typeface="맑은 고딕" pitchFamily="50" charset="-127"/>
                <a:ea typeface="맑은 고딕" pitchFamily="50" charset="-127"/>
              </a:rPr>
              <a:t>The members can understand the pastor better by </a:t>
            </a:r>
          </a:p>
          <a:p>
            <a:pPr marL="0" indent="0">
              <a:lnSpc>
                <a:spcPct val="120000"/>
              </a:lnSpc>
              <a:buNone/>
            </a:pPr>
            <a:r>
              <a:rPr lang="en-US" altLang="ko-KR" sz="1700" b="1" dirty="0" smtClean="0">
                <a:latin typeface="맑은 고딕" pitchFamily="50" charset="-127"/>
                <a:ea typeface="맑은 고딕" pitchFamily="50" charset="-127"/>
              </a:rPr>
              <a:t>having the opportunity to listen to his wife’s words. </a:t>
            </a:r>
          </a:p>
          <a:p>
            <a:pPr marL="0" indent="0" algn="just">
              <a:lnSpc>
                <a:spcPct val="120000"/>
              </a:lnSpc>
              <a:buNone/>
            </a:pPr>
            <a:r>
              <a:rPr lang="en-US" altLang="ko-KR" sz="1600" dirty="0">
                <a:latin typeface="맑은 고딕" pitchFamily="50" charset="-127"/>
                <a:ea typeface="맑은 고딕" pitchFamily="50" charset="-127"/>
              </a:rPr>
              <a:t> </a:t>
            </a:r>
            <a:r>
              <a:rPr lang="en-US" altLang="ko-KR" sz="1600" dirty="0" smtClean="0">
                <a:latin typeface="맑은 고딕" pitchFamily="50" charset="-127"/>
                <a:ea typeface="맑은 고딕" pitchFamily="50" charset="-127"/>
              </a:rPr>
              <a:t>   </a:t>
            </a:r>
            <a:endParaRPr lang="en-US" altLang="ko-KR" sz="1600" dirty="0">
              <a:latin typeface="맑은 고딕" pitchFamily="50" charset="-127"/>
              <a:ea typeface="맑은 고딕" pitchFamily="50" charset="-127"/>
            </a:endParaRPr>
          </a:p>
          <a:p>
            <a:pPr marL="0" indent="0" algn="just">
              <a:lnSpc>
                <a:spcPct val="120000"/>
              </a:lnSpc>
              <a:buNone/>
            </a:pPr>
            <a:endParaRPr lang="en-US" altLang="ko-KR" sz="1600" dirty="0" smtClean="0">
              <a:latin typeface="맑은 고딕" pitchFamily="50" charset="-127"/>
              <a:ea typeface="맑은 고딕" pitchFamily="50" charset="-127"/>
            </a:endParaRPr>
          </a:p>
          <a:p>
            <a:pPr>
              <a:buNone/>
            </a:pPr>
            <a:endParaRPr lang="en-US" altLang="ko-KR" sz="1800" dirty="0" smtClean="0"/>
          </a:p>
        </p:txBody>
      </p:sp>
      <p:pic>
        <p:nvPicPr>
          <p:cNvPr id="11266" name="Picture 2" descr="C:\Documents and Settings\윤도영\바탕 화면\research\4. 세계협회장 역량강화교육\사모리더십\사진\4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6060737" y="4005064"/>
            <a:ext cx="2896384" cy="2171527"/>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108520" y="548680"/>
            <a:ext cx="9361040" cy="1224136"/>
          </a:xfrm>
          <a:solidFill>
            <a:schemeClr val="bg1">
              <a:alpha val="54000"/>
            </a:schemeClr>
          </a:solidFill>
        </p:spPr>
        <p:txBody>
          <a:bodyPr>
            <a:noAutofit/>
          </a:bodyPr>
          <a:lstStyle/>
          <a:p>
            <a:r>
              <a:rPr lang="en-US" altLang="ko-KR" dirty="0" smtClean="0">
                <a:effectLst>
                  <a:outerShdw blurRad="38100" dist="38100" dir="2700000" algn="tl">
                    <a:srgbClr val="000000">
                      <a:alpha val="43137"/>
                    </a:srgbClr>
                  </a:outerShdw>
                </a:effectLst>
                <a:latin typeface="Bodoni MT" pitchFamily="18" charset="0"/>
              </a:rPr>
              <a:t>Summery of the Leadership </a:t>
            </a:r>
            <a:br>
              <a:rPr lang="en-US" altLang="ko-KR" dirty="0" smtClean="0">
                <a:effectLst>
                  <a:outerShdw blurRad="38100" dist="38100" dir="2700000" algn="tl">
                    <a:srgbClr val="000000">
                      <a:alpha val="43137"/>
                    </a:srgbClr>
                  </a:outerShdw>
                </a:effectLst>
                <a:latin typeface="Bodoni MT" pitchFamily="18" charset="0"/>
              </a:rPr>
            </a:br>
            <a:r>
              <a:rPr lang="en-US" altLang="ko-KR" dirty="0" smtClean="0">
                <a:effectLst>
                  <a:outerShdw blurRad="38100" dist="38100" dir="2700000" algn="tl">
                    <a:srgbClr val="000000">
                      <a:alpha val="43137"/>
                    </a:srgbClr>
                  </a:outerShdw>
                </a:effectLst>
                <a:latin typeface="Bodoni MT" pitchFamily="18" charset="0"/>
              </a:rPr>
              <a:t>of a Pastor’s Wife</a:t>
            </a:r>
            <a:endParaRPr lang="ko-KR" altLang="en-US" dirty="0">
              <a:effectLst>
                <a:outerShdw blurRad="38100" dist="38100" dir="2700000" algn="tl">
                  <a:srgbClr val="000000">
                    <a:alpha val="43137"/>
                  </a:srgbClr>
                </a:outerShdw>
              </a:effectLst>
              <a:latin typeface="Bodoni MT" pitchFamily="18" charset="0"/>
            </a:endParaRPr>
          </a:p>
        </p:txBody>
      </p:sp>
      <p:graphicFrame>
        <p:nvGraphicFramePr>
          <p:cNvPr id="7" name="표 6"/>
          <p:cNvGraphicFramePr>
            <a:graphicFrameLocks noGrp="1"/>
          </p:cNvGraphicFramePr>
          <p:nvPr>
            <p:extLst>
              <p:ext uri="{D42A27DB-BD31-4B8C-83A1-F6EECF244321}">
                <p14:modId xmlns:p14="http://schemas.microsoft.com/office/powerpoint/2010/main" val="2535483406"/>
              </p:ext>
            </p:extLst>
          </p:nvPr>
        </p:nvGraphicFramePr>
        <p:xfrm>
          <a:off x="431540" y="2349976"/>
          <a:ext cx="8280920" cy="3383280"/>
        </p:xfrm>
        <a:graphic>
          <a:graphicData uri="http://schemas.openxmlformats.org/drawingml/2006/table">
            <a:tbl>
              <a:tblPr firstRow="1" bandRow="1">
                <a:tableStyleId>{5C22544A-7EE6-4342-B048-85BDC9FD1C3A}</a:tableStyleId>
              </a:tblPr>
              <a:tblGrid>
                <a:gridCol w="400689"/>
                <a:gridCol w="1795555"/>
                <a:gridCol w="1512168"/>
                <a:gridCol w="4572508"/>
              </a:tblGrid>
              <a:tr h="0">
                <a:tc>
                  <a:txBody>
                    <a:bodyPr/>
                    <a:lstStyle/>
                    <a:p>
                      <a:pPr algn="ctr" latinLnBrk="1"/>
                      <a:r>
                        <a:rPr lang="en-US" altLang="ko-KR" sz="1600" b="1" dirty="0" smtClean="0">
                          <a:solidFill>
                            <a:schemeClr val="bg1"/>
                          </a:solidFill>
                          <a:latin typeface="+mj-lt"/>
                          <a:ea typeface="맑은 고딕" pitchFamily="50" charset="-127"/>
                        </a:rPr>
                        <a:t>#</a:t>
                      </a:r>
                      <a:endParaRPr lang="ko-KR" altLang="en-US" sz="1600" b="1" dirty="0">
                        <a:solidFill>
                          <a:schemeClr val="bg1"/>
                        </a:solidFill>
                        <a:latin typeface="+mj-lt"/>
                        <a:ea typeface="맑은 고딕" pitchFamily="50" charset="-127"/>
                      </a:endParaRPr>
                    </a:p>
                  </a:txBody>
                  <a:tcPr anchor="ctr"/>
                </a:tc>
                <a:tc>
                  <a:txBody>
                    <a:bodyPr/>
                    <a:lstStyle/>
                    <a:p>
                      <a:pPr algn="ctr" latinLnBrk="1"/>
                      <a:r>
                        <a:rPr lang="en-US" altLang="ko-KR" sz="1600" b="1" dirty="0" smtClean="0">
                          <a:solidFill>
                            <a:schemeClr val="bg1"/>
                          </a:solidFill>
                          <a:latin typeface="+mj-lt"/>
                          <a:ea typeface="맑은 고딕" pitchFamily="50" charset="-127"/>
                        </a:rPr>
                        <a:t>Conceptualizing</a:t>
                      </a:r>
                      <a:endParaRPr lang="ko-KR" altLang="en-US" sz="1600" b="1" dirty="0">
                        <a:solidFill>
                          <a:schemeClr val="bg1"/>
                        </a:solidFill>
                        <a:latin typeface="+mj-lt"/>
                        <a:ea typeface="맑은 고딕" pitchFamily="50" charset="-127"/>
                      </a:endParaRPr>
                    </a:p>
                  </a:txBody>
                  <a:tcPr anchor="ctr"/>
                </a:tc>
                <a:tc>
                  <a:txBody>
                    <a:bodyPr/>
                    <a:lstStyle/>
                    <a:p>
                      <a:pPr algn="ctr" latinLnBrk="1"/>
                      <a:r>
                        <a:rPr lang="en-US" altLang="ko-KR" sz="1600" b="1" dirty="0" smtClean="0">
                          <a:solidFill>
                            <a:schemeClr val="bg1"/>
                          </a:solidFill>
                          <a:latin typeface="+mj-lt"/>
                          <a:ea typeface="맑은 고딕" pitchFamily="50" charset="-127"/>
                        </a:rPr>
                        <a:t>Competency Developing</a:t>
                      </a:r>
                      <a:endParaRPr lang="ko-KR" altLang="en-US" sz="1600" b="1" dirty="0">
                        <a:solidFill>
                          <a:schemeClr val="bg1"/>
                        </a:solidFill>
                        <a:latin typeface="+mj-lt"/>
                        <a:ea typeface="맑은 고딕" pitchFamily="50" charset="-127"/>
                      </a:endParaRPr>
                    </a:p>
                  </a:txBody>
                  <a:tcPr anchor="ctr"/>
                </a:tc>
                <a:tc>
                  <a:txBody>
                    <a:bodyPr/>
                    <a:lstStyle/>
                    <a:p>
                      <a:pPr algn="ctr" latinLnBrk="1"/>
                      <a:r>
                        <a:rPr lang="en-US" altLang="ko-KR" sz="1600" b="1" dirty="0" smtClean="0">
                          <a:solidFill>
                            <a:schemeClr val="bg1"/>
                          </a:solidFill>
                          <a:latin typeface="+mj-lt"/>
                          <a:ea typeface="맑은 고딕" pitchFamily="50" charset="-127"/>
                        </a:rPr>
                        <a:t>Explanation</a:t>
                      </a:r>
                      <a:endParaRPr lang="ko-KR" altLang="en-US" sz="1600" b="1" dirty="0">
                        <a:solidFill>
                          <a:schemeClr val="bg1"/>
                        </a:solidFill>
                        <a:latin typeface="+mj-lt"/>
                        <a:ea typeface="맑은 고딕" pitchFamily="50" charset="-127"/>
                      </a:endParaRPr>
                    </a:p>
                  </a:txBody>
                  <a:tcPr anchor="ctr"/>
                </a:tc>
              </a:tr>
              <a:tr h="310114">
                <a:tc>
                  <a:txBody>
                    <a:bodyPr/>
                    <a:lstStyle/>
                    <a:p>
                      <a:pPr algn="ctr" latinLnBrk="1"/>
                      <a:r>
                        <a:rPr lang="en-US" altLang="ko-KR" sz="1600" dirty="0" smtClean="0">
                          <a:latin typeface="+mj-lt"/>
                          <a:ea typeface="맑은 고딕" pitchFamily="50" charset="-127"/>
                        </a:rPr>
                        <a:t>1</a:t>
                      </a:r>
                      <a:endParaRPr lang="ko-KR" altLang="en-US" sz="1600" dirty="0">
                        <a:latin typeface="+mj-lt"/>
                        <a:ea typeface="맑은 고딕" pitchFamily="50" charset="-127"/>
                      </a:endParaRPr>
                    </a:p>
                  </a:txBody>
                  <a:tcPr anchor="ctr"/>
                </a:tc>
                <a:tc rowSpan="4">
                  <a:txBody>
                    <a:bodyPr/>
                    <a:lstStyle/>
                    <a:p>
                      <a:pPr algn="ctr" latinLnBrk="1"/>
                      <a:endParaRPr lang="en-US" altLang="ko-KR" sz="1600" b="1" dirty="0" smtClean="0">
                        <a:latin typeface="+mj-lt"/>
                        <a:ea typeface="맑은 고딕" pitchFamily="50" charset="-127"/>
                      </a:endParaRPr>
                    </a:p>
                    <a:p>
                      <a:pPr algn="ctr" latinLnBrk="1"/>
                      <a:r>
                        <a:rPr lang="en-US" altLang="ko-KR" sz="1600" b="0" dirty="0" smtClean="0">
                          <a:latin typeface="+mj-lt"/>
                          <a:ea typeface="맑은 고딕" pitchFamily="50" charset="-127"/>
                        </a:rPr>
                        <a:t>Care</a:t>
                      </a:r>
                      <a:r>
                        <a:rPr lang="en-US" altLang="ko-KR" sz="1600" b="0" baseline="0" dirty="0" smtClean="0">
                          <a:latin typeface="+mj-lt"/>
                          <a:ea typeface="맑은 고딕" pitchFamily="50" charset="-127"/>
                        </a:rPr>
                        <a:t> </a:t>
                      </a:r>
                      <a:endParaRPr lang="en-US" altLang="ko-KR" sz="1600" b="0" dirty="0" smtClean="0">
                        <a:latin typeface="+mj-lt"/>
                        <a:ea typeface="맑은 고딕" pitchFamily="50" charset="-127"/>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smtClean="0">
                          <a:solidFill>
                            <a:srgbClr val="C00000"/>
                          </a:solidFill>
                          <a:latin typeface="+mj-lt"/>
                          <a:ea typeface="HY견명조" pitchFamily="18" charset="-127"/>
                        </a:rPr>
                        <a:t>“Mother’s  character of giving</a:t>
                      </a:r>
                      <a:r>
                        <a:rPr lang="en-US" altLang="ko-KR" sz="1600" b="0" baseline="0" dirty="0" smtClean="0">
                          <a:solidFill>
                            <a:srgbClr val="C00000"/>
                          </a:solidFill>
                          <a:latin typeface="+mj-lt"/>
                          <a:ea typeface="HY견명조" pitchFamily="18" charset="-127"/>
                        </a:rPr>
                        <a:t> birth to children</a:t>
                      </a:r>
                      <a:r>
                        <a:rPr lang="en-US" altLang="ko-KR" sz="1600" b="0" dirty="0" smtClean="0">
                          <a:solidFill>
                            <a:srgbClr val="C00000"/>
                          </a:solidFill>
                          <a:latin typeface="+mj-lt"/>
                          <a:ea typeface="HY견명조" pitchFamily="18" charset="-127"/>
                        </a:rPr>
                        <a:t>”</a:t>
                      </a:r>
                      <a:endParaRPr lang="ko-KR" altLang="en-US" sz="1600" b="0" dirty="0">
                        <a:solidFill>
                          <a:srgbClr val="C00000"/>
                        </a:solidFill>
                        <a:latin typeface="+mj-lt"/>
                        <a:ea typeface="HY견명조" pitchFamily="18" charset="-127"/>
                      </a:endParaRPr>
                    </a:p>
                  </a:txBody>
                  <a:tcPr anchor="ctr"/>
                </a:tc>
                <a:tc>
                  <a:txBody>
                    <a:bodyPr/>
                    <a:lstStyle/>
                    <a:p>
                      <a:pPr algn="ctr" latinLnBrk="1"/>
                      <a:r>
                        <a:rPr lang="en-US" altLang="ko-KR" sz="1600" dirty="0" smtClean="0">
                          <a:latin typeface="+mj-lt"/>
                          <a:ea typeface="맑은 고딕" pitchFamily="50" charset="-127"/>
                        </a:rPr>
                        <a:t>Calling Leader</a:t>
                      </a:r>
                      <a:endParaRPr lang="ko-KR" altLang="en-US" sz="1600" dirty="0">
                        <a:latin typeface="+mj-lt"/>
                        <a:ea typeface="맑은 고딕" pitchFamily="50" charset="-127"/>
                      </a:endParaRPr>
                    </a:p>
                  </a:txBody>
                  <a:tcPr anchor="ctr"/>
                </a:tc>
                <a:tc>
                  <a:txBody>
                    <a:bodyPr/>
                    <a:lstStyle/>
                    <a:p>
                      <a:pPr algn="l" latinLnBrk="1"/>
                      <a:r>
                        <a:rPr lang="en-US" altLang="ko-KR" sz="1600" b="1" dirty="0" smtClean="0">
                          <a:latin typeface="+mj-lt"/>
                          <a:ea typeface="맑은 고딕" pitchFamily="50" charset="-127"/>
                        </a:rPr>
                        <a:t>The pastor’s wife needs to</a:t>
                      </a:r>
                      <a:r>
                        <a:rPr lang="en-US" altLang="ko-KR" sz="1600" b="1" baseline="0" dirty="0" smtClean="0">
                          <a:latin typeface="+mj-lt"/>
                          <a:ea typeface="맑은 고딕" pitchFamily="50" charset="-127"/>
                        </a:rPr>
                        <a:t> have a  sense of calling (level of self-awareness).</a:t>
                      </a:r>
                      <a:endParaRPr lang="ko-KR" altLang="en-US" sz="1600" b="1" dirty="0">
                        <a:latin typeface="+mj-lt"/>
                        <a:ea typeface="맑은 고딕" pitchFamily="50" charset="-127"/>
                      </a:endParaRPr>
                    </a:p>
                  </a:txBody>
                  <a:tcPr anchor="ctr"/>
                </a:tc>
              </a:tr>
              <a:tr h="310114">
                <a:tc>
                  <a:txBody>
                    <a:bodyPr/>
                    <a:lstStyle/>
                    <a:p>
                      <a:pPr algn="ctr" latinLnBrk="1"/>
                      <a:r>
                        <a:rPr lang="en-US" altLang="ko-KR" sz="1600" dirty="0" smtClean="0">
                          <a:latin typeface="+mj-lt"/>
                          <a:ea typeface="맑은 고딕" pitchFamily="50" charset="-127"/>
                        </a:rPr>
                        <a:t>2</a:t>
                      </a:r>
                      <a:endParaRPr lang="ko-KR" altLang="en-US" sz="1600" dirty="0">
                        <a:latin typeface="+mj-lt"/>
                        <a:ea typeface="맑은 고딕" pitchFamily="50" charset="-127"/>
                      </a:endParaRPr>
                    </a:p>
                    <a:p>
                      <a:pPr algn="ctr" latinLnBrk="1"/>
                      <a:endParaRPr lang="ko-KR" altLang="en-US" sz="1600" dirty="0">
                        <a:latin typeface="+mj-lt"/>
                        <a:ea typeface="맑은 고딕" pitchFamily="50" charset="-127"/>
                      </a:endParaRPr>
                    </a:p>
                  </a:txBody>
                  <a:tcPr anchor="ctr"/>
                </a:tc>
                <a:tc vMerge="1">
                  <a:txBody>
                    <a:bodyPr/>
                    <a:lstStyle/>
                    <a:p>
                      <a:pPr latinLnBrk="1"/>
                      <a:endParaRPr lang="ko-KR" altLang="en-US"/>
                    </a:p>
                  </a:txBody>
                  <a:tcPr/>
                </a:tc>
                <a:tc>
                  <a:txBody>
                    <a:bodyPr/>
                    <a:lstStyle/>
                    <a:p>
                      <a:pPr algn="ctr" latinLnBrk="1"/>
                      <a:r>
                        <a:rPr lang="en-US" altLang="ko-KR" sz="1600" dirty="0" smtClean="0">
                          <a:latin typeface="+mj-lt"/>
                          <a:ea typeface="맑은 고딕" pitchFamily="50" charset="-127"/>
                        </a:rPr>
                        <a:t>Spiritual Leader</a:t>
                      </a:r>
                      <a:endParaRPr lang="ko-KR" altLang="en-US" sz="1600" dirty="0">
                        <a:latin typeface="+mj-lt"/>
                        <a:ea typeface="맑은 고딕" pitchFamily="50" charset="-127"/>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600" b="1" dirty="0" smtClean="0">
                          <a:latin typeface="+mj-lt"/>
                          <a:ea typeface="맑은 고딕" pitchFamily="50" charset="-127"/>
                        </a:rPr>
                        <a:t>Pastor’s wife needs a</a:t>
                      </a:r>
                      <a:r>
                        <a:rPr lang="en-US" altLang="ko-KR" sz="1600" b="1" baseline="0" dirty="0" smtClean="0">
                          <a:latin typeface="+mj-lt"/>
                          <a:ea typeface="맑은 고딕" pitchFamily="50" charset="-127"/>
                        </a:rPr>
                        <a:t> high level of spiritual ability</a:t>
                      </a:r>
                      <a:r>
                        <a:rPr lang="en-US" altLang="ko-KR" sz="1600" b="1" dirty="0" smtClean="0">
                          <a:latin typeface="+mj-lt"/>
                          <a:ea typeface="맑은 고딕" pitchFamily="50" charset="-127"/>
                        </a:rPr>
                        <a:t>. </a:t>
                      </a:r>
                    </a:p>
                  </a:txBody>
                  <a:tcPr anchor="ctr"/>
                </a:tc>
              </a:tr>
              <a:tr h="437809">
                <a:tc>
                  <a:txBody>
                    <a:bodyPr/>
                    <a:lstStyle/>
                    <a:p>
                      <a:pPr algn="ctr" latinLnBrk="1"/>
                      <a:r>
                        <a:rPr lang="en-US" altLang="ko-KR" sz="1600" dirty="0" smtClean="0">
                          <a:latin typeface="+mj-lt"/>
                          <a:ea typeface="맑은 고딕" pitchFamily="50" charset="-127"/>
                        </a:rPr>
                        <a:t>3</a:t>
                      </a:r>
                      <a:endParaRPr lang="ko-KR" altLang="en-US" sz="1600" dirty="0">
                        <a:latin typeface="+mj-lt"/>
                        <a:ea typeface="맑은 고딕" pitchFamily="50" charset="-127"/>
                      </a:endParaRPr>
                    </a:p>
                  </a:txBody>
                  <a:tcPr anchor="ctr"/>
                </a:tc>
                <a:tc vMerge="1">
                  <a:txBody>
                    <a:bodyPr/>
                    <a:lstStyle/>
                    <a:p>
                      <a:pPr latinLnBrk="1"/>
                      <a:endParaRPr lang="ko-KR" altLang="en-US"/>
                    </a:p>
                  </a:txBody>
                  <a:tcPr/>
                </a:tc>
                <a:tc>
                  <a:txBody>
                    <a:bodyPr/>
                    <a:lstStyle/>
                    <a:p>
                      <a:pPr algn="ctr" latinLnBrk="1"/>
                      <a:r>
                        <a:rPr lang="en-US" altLang="ko-KR" sz="1600" dirty="0" smtClean="0">
                          <a:latin typeface="+mj-lt"/>
                          <a:ea typeface="맑은 고딕" pitchFamily="50" charset="-127"/>
                        </a:rPr>
                        <a:t>Sacrificial Leader</a:t>
                      </a:r>
                      <a:endParaRPr lang="ko-KR" altLang="en-US" sz="1600" dirty="0" smtClean="0">
                        <a:latin typeface="+mj-lt"/>
                        <a:ea typeface="맑은 고딕" pitchFamily="50" charset="-127"/>
                      </a:endParaRPr>
                    </a:p>
                  </a:txBody>
                  <a:tcPr anchor="ctr"/>
                </a:tc>
                <a:tc>
                  <a:txBody>
                    <a:bodyPr/>
                    <a:lstStyle/>
                    <a:p>
                      <a:pPr algn="l" latinLnBrk="1"/>
                      <a:r>
                        <a:rPr lang="en-US" altLang="ko-KR" sz="1600" b="1" dirty="0" smtClean="0">
                          <a:latin typeface="+mj-lt"/>
                          <a:ea typeface="맑은 고딕" pitchFamily="50" charset="-127"/>
                        </a:rPr>
                        <a:t>The pastor doesn’t have privacy,</a:t>
                      </a:r>
                      <a:r>
                        <a:rPr lang="en-US" altLang="ko-KR" sz="1600" b="1" baseline="0" dirty="0" smtClean="0">
                          <a:latin typeface="+mj-lt"/>
                          <a:ea typeface="맑은 고딕" pitchFamily="50" charset="-127"/>
                        </a:rPr>
                        <a:t> and his wife has less. The pastor and his wife need to care for the members individually.</a:t>
                      </a:r>
                      <a:r>
                        <a:rPr lang="en-US" altLang="ko-KR" sz="1600" b="1" dirty="0" smtClean="0">
                          <a:latin typeface="+mj-lt"/>
                          <a:ea typeface="맑은 고딕" pitchFamily="50" charset="-127"/>
                        </a:rPr>
                        <a:t> </a:t>
                      </a:r>
                      <a:endParaRPr lang="ko-KR" altLang="en-US" sz="1600" b="1" dirty="0">
                        <a:latin typeface="+mj-lt"/>
                        <a:ea typeface="맑은 고딕" pitchFamily="50" charset="-127"/>
                      </a:endParaRPr>
                    </a:p>
                  </a:txBody>
                  <a:tcPr anchor="ctr"/>
                </a:tc>
              </a:tr>
              <a:tr h="310114">
                <a:tc>
                  <a:txBody>
                    <a:bodyPr/>
                    <a:lstStyle/>
                    <a:p>
                      <a:pPr algn="ctr" latinLnBrk="1"/>
                      <a:r>
                        <a:rPr lang="en-US" altLang="ko-KR" sz="1600" dirty="0" smtClean="0">
                          <a:latin typeface="+mj-lt"/>
                          <a:ea typeface="맑은 고딕" pitchFamily="50" charset="-127"/>
                        </a:rPr>
                        <a:t>4</a:t>
                      </a:r>
                      <a:endParaRPr lang="ko-KR" altLang="en-US" sz="1600" dirty="0">
                        <a:latin typeface="+mj-lt"/>
                        <a:ea typeface="맑은 고딕" pitchFamily="50" charset="-127"/>
                      </a:endParaRPr>
                    </a:p>
                  </a:txBody>
                  <a:tcPr anchor="ctr"/>
                </a:tc>
                <a:tc vMerge="1">
                  <a:txBody>
                    <a:bodyPr/>
                    <a:lstStyle/>
                    <a:p>
                      <a:pPr algn="ctr" latinLnBrk="1"/>
                      <a:endParaRPr lang="ko-KR" altLang="en-US" sz="1600" dirty="0">
                        <a:latin typeface="맑은 고딕" pitchFamily="50" charset="-127"/>
                        <a:ea typeface="맑은 고딕" pitchFamily="50" charset="-127"/>
                      </a:endParaRPr>
                    </a:p>
                  </a:txBody>
                  <a:tcPr/>
                </a:tc>
                <a:tc>
                  <a:txBody>
                    <a:bodyPr/>
                    <a:lstStyle/>
                    <a:p>
                      <a:pPr algn="ctr" latinLnBrk="1"/>
                      <a:r>
                        <a:rPr lang="en-US" altLang="ko-KR" sz="1600" dirty="0" smtClean="0">
                          <a:latin typeface="+mj-lt"/>
                          <a:ea typeface="맑은 고딕" pitchFamily="50" charset="-127"/>
                        </a:rPr>
                        <a:t>Forgiving</a:t>
                      </a:r>
                      <a:r>
                        <a:rPr lang="en-US" altLang="ko-KR" sz="1600" baseline="0" dirty="0" smtClean="0">
                          <a:latin typeface="+mj-lt"/>
                          <a:ea typeface="맑은 고딕" pitchFamily="50" charset="-127"/>
                        </a:rPr>
                        <a:t> Leader</a:t>
                      </a:r>
                      <a:endParaRPr lang="ko-KR" altLang="en-US" sz="1600" dirty="0" smtClean="0">
                        <a:latin typeface="+mj-lt"/>
                        <a:ea typeface="맑은 고딕" pitchFamily="50" charset="-127"/>
                      </a:endParaRPr>
                    </a:p>
                  </a:txBody>
                  <a:tcPr anchor="ctr"/>
                </a:tc>
                <a:tc>
                  <a:txBody>
                    <a:bodyPr/>
                    <a:lstStyle/>
                    <a:p>
                      <a:pPr algn="l" latinLnBrk="1"/>
                      <a:r>
                        <a:rPr lang="en-US" altLang="ko-KR" sz="1600" b="1" dirty="0" smtClean="0">
                          <a:latin typeface="+mj-lt"/>
                          <a:ea typeface="맑은 고딕" pitchFamily="50" charset="-127"/>
                        </a:rPr>
                        <a:t>As</a:t>
                      </a:r>
                      <a:r>
                        <a:rPr lang="en-US" altLang="ko-KR" sz="1600" b="1" baseline="0" dirty="0" smtClean="0">
                          <a:latin typeface="+mj-lt"/>
                          <a:ea typeface="맑은 고딕" pitchFamily="50" charset="-127"/>
                        </a:rPr>
                        <a:t> a mother who has born children, patience toward the members is the process and forgiveness is the result. </a:t>
                      </a:r>
                      <a:endParaRPr lang="ko-KR" altLang="en-US" sz="1600" b="1" dirty="0">
                        <a:latin typeface="+mj-lt"/>
                        <a:ea typeface="맑은 고딕" pitchFamily="50" charset="-127"/>
                      </a:endParaRPr>
                    </a:p>
                  </a:txBody>
                  <a:tcPr anchor="ct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내용 개체 틀 4"/>
          <p:cNvGraphicFramePr>
            <a:graphicFrameLocks noGrp="1"/>
          </p:cNvGraphicFramePr>
          <p:nvPr>
            <p:ph idx="1"/>
            <p:extLst>
              <p:ext uri="{D42A27DB-BD31-4B8C-83A1-F6EECF244321}">
                <p14:modId xmlns:p14="http://schemas.microsoft.com/office/powerpoint/2010/main" val="2468272993"/>
              </p:ext>
            </p:extLst>
          </p:nvPr>
        </p:nvGraphicFramePr>
        <p:xfrm>
          <a:off x="251519" y="137160"/>
          <a:ext cx="8640962" cy="6583680"/>
        </p:xfrm>
        <a:graphic>
          <a:graphicData uri="http://schemas.openxmlformats.org/drawingml/2006/table">
            <a:tbl>
              <a:tblPr firstRow="1" bandRow="1">
                <a:tableStyleId>{5C22544A-7EE6-4342-B048-85BDC9FD1C3A}</a:tableStyleId>
              </a:tblPr>
              <a:tblGrid>
                <a:gridCol w="432049"/>
                <a:gridCol w="1922641"/>
                <a:gridCol w="1965792"/>
                <a:gridCol w="4320480"/>
              </a:tblGrid>
              <a:tr h="370840">
                <a:tc>
                  <a:txBody>
                    <a:bodyPr/>
                    <a:lstStyle/>
                    <a:p>
                      <a:pPr algn="ctr" latinLnBrk="1"/>
                      <a:r>
                        <a:rPr lang="en-US" altLang="ko-KR" sz="1600" b="1" dirty="0" smtClean="0">
                          <a:solidFill>
                            <a:schemeClr val="bg1"/>
                          </a:solidFill>
                          <a:latin typeface="+mj-lt"/>
                          <a:ea typeface="맑은 고딕" pitchFamily="50" charset="-127"/>
                        </a:rPr>
                        <a:t>#</a:t>
                      </a:r>
                      <a:endParaRPr lang="ko-KR" altLang="en-US" sz="1600" b="1" dirty="0">
                        <a:solidFill>
                          <a:schemeClr val="bg1"/>
                        </a:solidFill>
                        <a:latin typeface="+mj-lt"/>
                        <a:ea typeface="맑은 고딕" pitchFamily="50" charset="-127"/>
                      </a:endParaRPr>
                    </a:p>
                  </a:txBody>
                  <a:tcPr anchor="ctr"/>
                </a:tc>
                <a:tc>
                  <a:txBody>
                    <a:bodyPr/>
                    <a:lstStyle/>
                    <a:p>
                      <a:pPr algn="ctr" latinLnBrk="1"/>
                      <a:r>
                        <a:rPr lang="en-US" altLang="ko-KR" sz="1600" b="1" dirty="0" smtClean="0">
                          <a:solidFill>
                            <a:schemeClr val="bg1"/>
                          </a:solidFill>
                          <a:latin typeface="+mj-lt"/>
                          <a:ea typeface="맑은 고딕" pitchFamily="50" charset="-127"/>
                        </a:rPr>
                        <a:t>Conceptualizing</a:t>
                      </a:r>
                      <a:endParaRPr lang="ko-KR" altLang="en-US" sz="1600" b="1" dirty="0">
                        <a:solidFill>
                          <a:schemeClr val="bg1"/>
                        </a:solidFill>
                        <a:latin typeface="+mj-lt"/>
                        <a:ea typeface="맑은 고딕" pitchFamily="50" charset="-127"/>
                      </a:endParaRPr>
                    </a:p>
                  </a:txBody>
                  <a:tcPr anchor="ctr"/>
                </a:tc>
                <a:tc>
                  <a:txBody>
                    <a:bodyPr/>
                    <a:lstStyle/>
                    <a:p>
                      <a:pPr algn="ctr" latinLnBrk="1"/>
                      <a:r>
                        <a:rPr lang="en-US" altLang="ko-KR" sz="1600" b="1" dirty="0" smtClean="0">
                          <a:solidFill>
                            <a:schemeClr val="bg1"/>
                          </a:solidFill>
                          <a:latin typeface="+mj-lt"/>
                          <a:ea typeface="맑은 고딕" pitchFamily="50" charset="-127"/>
                        </a:rPr>
                        <a:t>Competency Developing</a:t>
                      </a:r>
                      <a:endParaRPr lang="ko-KR" altLang="en-US" sz="1600" b="1" dirty="0">
                        <a:solidFill>
                          <a:schemeClr val="bg1"/>
                        </a:solidFill>
                        <a:latin typeface="+mj-lt"/>
                        <a:ea typeface="맑은 고딕" pitchFamily="50" charset="-127"/>
                      </a:endParaRPr>
                    </a:p>
                  </a:txBody>
                  <a:tcPr anchor="ctr"/>
                </a:tc>
                <a:tc>
                  <a:txBody>
                    <a:bodyPr/>
                    <a:lstStyle/>
                    <a:p>
                      <a:pPr algn="ctr" latinLnBrk="1"/>
                      <a:r>
                        <a:rPr lang="en-US" altLang="ko-KR" sz="1600" b="1" dirty="0" smtClean="0">
                          <a:solidFill>
                            <a:schemeClr val="bg1"/>
                          </a:solidFill>
                          <a:latin typeface="+mj-lt"/>
                          <a:ea typeface="맑은 고딕" pitchFamily="50" charset="-127"/>
                        </a:rPr>
                        <a:t>Explanation</a:t>
                      </a:r>
                      <a:endParaRPr lang="ko-KR" altLang="en-US" sz="1600" b="1" dirty="0">
                        <a:solidFill>
                          <a:schemeClr val="bg1"/>
                        </a:solidFill>
                        <a:latin typeface="+mj-lt"/>
                        <a:ea typeface="맑은 고딕" pitchFamily="50" charset="-127"/>
                      </a:endParaRPr>
                    </a:p>
                  </a:txBody>
                  <a:tcPr anchor="ctr"/>
                </a:tc>
              </a:tr>
              <a:tr h="370840">
                <a:tc>
                  <a:txBody>
                    <a:bodyPr/>
                    <a:lstStyle/>
                    <a:p>
                      <a:pPr algn="ctr" latinLnBrk="1"/>
                      <a:r>
                        <a:rPr lang="en-US" altLang="ko-KR" sz="1400" dirty="0" smtClean="0">
                          <a:latin typeface="+mj-lt"/>
                          <a:ea typeface="맑은 고딕" pitchFamily="50" charset="-127"/>
                        </a:rPr>
                        <a:t>5</a:t>
                      </a:r>
                      <a:endParaRPr lang="ko-KR" altLang="en-US" sz="1400" dirty="0">
                        <a:latin typeface="+mj-lt"/>
                        <a:ea typeface="맑은 고딕" pitchFamily="50" charset="-127"/>
                      </a:endParaRPr>
                    </a:p>
                  </a:txBody>
                  <a:tcPr anchor="ctr"/>
                </a:tc>
                <a:tc rowSpan="5">
                  <a:txBody>
                    <a:bodyPr/>
                    <a:lstStyle/>
                    <a:p>
                      <a:pPr algn="ctr" latinLnBrk="1"/>
                      <a:endParaRPr lang="en-US" altLang="ko-KR" sz="1600" b="1" dirty="0" smtClean="0">
                        <a:latin typeface="+mj-lt"/>
                        <a:ea typeface="맑은 고딕" pitchFamily="50" charset="-127"/>
                      </a:endParaRPr>
                    </a:p>
                    <a:p>
                      <a:pPr algn="ctr" latinLnBrk="1"/>
                      <a:r>
                        <a:rPr lang="en-US" altLang="ko-KR" sz="1600" b="0" dirty="0" smtClean="0">
                          <a:latin typeface="+mj-lt"/>
                          <a:ea typeface="맑은 고딕" pitchFamily="50" charset="-127"/>
                        </a:rPr>
                        <a:t>Protection</a:t>
                      </a:r>
                    </a:p>
                    <a:p>
                      <a:pPr algn="ctr" latinLnBrk="1"/>
                      <a:endParaRPr lang="en-US" altLang="ko-KR" sz="1600" b="0" dirty="0" smtClean="0">
                        <a:latin typeface="+mj-lt"/>
                        <a:ea typeface="맑은 고딕" pitchFamily="50" charset="-127"/>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smtClean="0">
                          <a:solidFill>
                            <a:srgbClr val="C00000"/>
                          </a:solidFill>
                          <a:latin typeface="+mj-lt"/>
                          <a:ea typeface="HY견명조" pitchFamily="18" charset="-127"/>
                        </a:rPr>
                        <a:t>“Mother’s  character</a:t>
                      </a:r>
                      <a:r>
                        <a:rPr lang="en-US" altLang="ko-KR" sz="1600" b="0" baseline="0" dirty="0" smtClean="0">
                          <a:solidFill>
                            <a:srgbClr val="C00000"/>
                          </a:solidFill>
                          <a:latin typeface="+mj-lt"/>
                          <a:ea typeface="HY견명조" pitchFamily="18" charset="-127"/>
                        </a:rPr>
                        <a:t> to protect the children </a:t>
                      </a:r>
                      <a:r>
                        <a:rPr lang="en-US" altLang="ko-KR" sz="1600" b="0" dirty="0" smtClean="0">
                          <a:solidFill>
                            <a:srgbClr val="C00000"/>
                          </a:solidFill>
                          <a:latin typeface="+mj-lt"/>
                          <a:ea typeface="HY견명조" pitchFamily="18" charset="-127"/>
                        </a:rPr>
                        <a:t>”</a:t>
                      </a:r>
                      <a:endParaRPr lang="ko-KR" altLang="en-US" sz="1600" b="0" dirty="0">
                        <a:solidFill>
                          <a:srgbClr val="C00000"/>
                        </a:solidFill>
                        <a:latin typeface="+mj-lt"/>
                        <a:ea typeface="HY견명조" pitchFamily="18" charset="-127"/>
                      </a:endParaRPr>
                    </a:p>
                  </a:txBody>
                  <a:tcPr anchor="ctr"/>
                </a:tc>
                <a:tc>
                  <a:txBody>
                    <a:bodyPr/>
                    <a:lstStyle/>
                    <a:p>
                      <a:pPr algn="ctr" latinLnBrk="1"/>
                      <a:r>
                        <a:rPr lang="en-US" altLang="ko-KR" sz="1600" baseline="0" dirty="0" smtClean="0">
                          <a:latin typeface="+mj-lt"/>
                          <a:ea typeface="맑은 고딕" pitchFamily="50" charset="-127"/>
                        </a:rPr>
                        <a:t>Humble Leader</a:t>
                      </a:r>
                      <a:endParaRPr lang="ko-KR" altLang="en-US" sz="1600" dirty="0" smtClean="0">
                        <a:latin typeface="+mj-lt"/>
                        <a:ea typeface="맑은 고딕" pitchFamily="50" charset="-127"/>
                      </a:endParaRPr>
                    </a:p>
                  </a:txBody>
                  <a:tcPr anchor="ctr"/>
                </a:tc>
                <a:tc>
                  <a:txBody>
                    <a:bodyPr/>
                    <a:lstStyle/>
                    <a:p>
                      <a:pPr algn="l" latinLnBrk="1"/>
                      <a:r>
                        <a:rPr lang="en-US" altLang="ko-KR" sz="1600" b="1" dirty="0" smtClean="0">
                          <a:latin typeface="+mj-lt"/>
                          <a:ea typeface="맑은 고딕" pitchFamily="50" charset="-127"/>
                        </a:rPr>
                        <a:t>The</a:t>
                      </a:r>
                      <a:r>
                        <a:rPr lang="en-US" altLang="ko-KR" sz="1600" b="1" baseline="0" dirty="0" smtClean="0">
                          <a:latin typeface="+mj-lt"/>
                          <a:ea typeface="맑은 고딕" pitchFamily="50" charset="-127"/>
                        </a:rPr>
                        <a:t> </a:t>
                      </a:r>
                      <a:r>
                        <a:rPr lang="en-US" altLang="ko-KR" sz="1600" b="1" dirty="0" smtClean="0">
                          <a:latin typeface="+mj-lt"/>
                          <a:ea typeface="맑은 고딕" pitchFamily="50" charset="-127"/>
                        </a:rPr>
                        <a:t>wife needs to show</a:t>
                      </a:r>
                      <a:r>
                        <a:rPr lang="en-US" altLang="ko-KR" sz="1600" b="1" baseline="0" dirty="0" smtClean="0">
                          <a:latin typeface="+mj-lt"/>
                          <a:ea typeface="맑은 고딕" pitchFamily="50" charset="-127"/>
                        </a:rPr>
                        <a:t> humility in the servant’s position rather than from the generous parent’s position.</a:t>
                      </a:r>
                      <a:endParaRPr lang="ko-KR" altLang="en-US" sz="1600" b="1" dirty="0">
                        <a:latin typeface="+mj-lt"/>
                        <a:ea typeface="맑은 고딕" pitchFamily="50" charset="-127"/>
                      </a:endParaRPr>
                    </a:p>
                  </a:txBody>
                  <a:tcPr anchor="ctr"/>
                </a:tc>
              </a:tr>
              <a:tr h="370840">
                <a:tc>
                  <a:txBody>
                    <a:bodyPr/>
                    <a:lstStyle/>
                    <a:p>
                      <a:pPr algn="ctr" latinLnBrk="1"/>
                      <a:r>
                        <a:rPr lang="en-US" altLang="ko-KR" sz="1400" dirty="0" smtClean="0">
                          <a:latin typeface="+mj-lt"/>
                          <a:ea typeface="맑은 고딕" pitchFamily="50" charset="-127"/>
                        </a:rPr>
                        <a:t>6</a:t>
                      </a:r>
                      <a:endParaRPr lang="ko-KR" altLang="en-US" sz="1400" dirty="0">
                        <a:latin typeface="+mj-lt"/>
                        <a:ea typeface="맑은 고딕" pitchFamily="50" charset="-127"/>
                      </a:endParaRPr>
                    </a:p>
                  </a:txBody>
                  <a:tcPr anchor="ctr"/>
                </a:tc>
                <a:tc vMerge="1">
                  <a:txBody>
                    <a:bodyPr/>
                    <a:lstStyle/>
                    <a:p>
                      <a:pPr latinLnBrk="1"/>
                      <a:endParaRPr lang="ko-KR" altLang="en-US"/>
                    </a:p>
                  </a:txBody>
                  <a:tcPr/>
                </a:tc>
                <a:tc>
                  <a:txBody>
                    <a:bodyPr/>
                    <a:lstStyle/>
                    <a:p>
                      <a:pPr algn="ctr" latinLnBrk="1"/>
                      <a:r>
                        <a:rPr lang="en-US" altLang="ko-KR" sz="1600" baseline="0" dirty="0" smtClean="0">
                          <a:latin typeface="+mj-lt"/>
                          <a:ea typeface="맑은 고딕" pitchFamily="50" charset="-127"/>
                        </a:rPr>
                        <a:t>Probing Leader</a:t>
                      </a:r>
                      <a:endParaRPr lang="ko-KR" altLang="en-US" sz="1600" dirty="0" smtClean="0">
                        <a:latin typeface="+mj-lt"/>
                        <a:ea typeface="맑은 고딕" pitchFamily="50" charset="-127"/>
                      </a:endParaRPr>
                    </a:p>
                  </a:txBody>
                  <a:tcPr anchor="ctr"/>
                </a:tc>
                <a:tc>
                  <a:txBody>
                    <a:bodyPr/>
                    <a:lstStyle/>
                    <a:p>
                      <a:pPr algn="l" latinLnBrk="1"/>
                      <a:r>
                        <a:rPr lang="en-US" altLang="ko-KR" sz="1600" b="1" dirty="0" smtClean="0">
                          <a:latin typeface="+mj-lt"/>
                          <a:ea typeface="맑은 고딕" pitchFamily="50" charset="-127"/>
                        </a:rPr>
                        <a:t>The wife </a:t>
                      </a:r>
                      <a:r>
                        <a:rPr lang="en-US" altLang="ko-KR" sz="1600" b="1" baseline="0" dirty="0" smtClean="0">
                          <a:latin typeface="+mj-lt"/>
                          <a:ea typeface="맑은 고딕" pitchFamily="50" charset="-127"/>
                        </a:rPr>
                        <a:t>needs to check the members’ state of faith and mentality by observing and paying attention to them.</a:t>
                      </a:r>
                      <a:endParaRPr lang="ko-KR" altLang="en-US" sz="1600" b="1" dirty="0">
                        <a:latin typeface="+mj-lt"/>
                        <a:ea typeface="맑은 고딕" pitchFamily="50" charset="-127"/>
                      </a:endParaRPr>
                    </a:p>
                  </a:txBody>
                  <a:tcPr anchor="ctr"/>
                </a:tc>
              </a:tr>
              <a:tr h="370840">
                <a:tc>
                  <a:txBody>
                    <a:bodyPr/>
                    <a:lstStyle/>
                    <a:p>
                      <a:pPr algn="ctr" latinLnBrk="1"/>
                      <a:r>
                        <a:rPr lang="en-US" altLang="ko-KR" sz="1400" dirty="0" smtClean="0">
                          <a:latin typeface="+mj-lt"/>
                          <a:ea typeface="맑은 고딕" pitchFamily="50" charset="-127"/>
                        </a:rPr>
                        <a:t>7</a:t>
                      </a:r>
                      <a:endParaRPr lang="ko-KR" altLang="en-US" sz="1400" dirty="0">
                        <a:latin typeface="+mj-lt"/>
                        <a:ea typeface="맑은 고딕" pitchFamily="50" charset="-127"/>
                      </a:endParaRPr>
                    </a:p>
                  </a:txBody>
                  <a:tcPr anchor="ctr"/>
                </a:tc>
                <a:tc v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0" dirty="0">
                        <a:latin typeface="맑은 고딕" pitchFamily="50" charset="-127"/>
                        <a:ea typeface="맑은 고딕" pitchFamily="50" charset="-127"/>
                      </a:endParaRPr>
                    </a:p>
                  </a:txBody>
                  <a:tcPr anchor="ctr"/>
                </a:tc>
                <a:tc>
                  <a:txBody>
                    <a:bodyPr/>
                    <a:lstStyle/>
                    <a:p>
                      <a:pPr algn="ctr" latinLnBrk="1"/>
                      <a:r>
                        <a:rPr lang="en-US" altLang="ko-KR" sz="1600" baseline="0" dirty="0" smtClean="0">
                          <a:latin typeface="+mj-lt"/>
                          <a:ea typeface="맑은 고딕" pitchFamily="50" charset="-127"/>
                        </a:rPr>
                        <a:t>Execution Leader</a:t>
                      </a:r>
                      <a:endParaRPr lang="ko-KR" altLang="en-US" sz="1600" dirty="0" smtClean="0">
                        <a:latin typeface="+mj-lt"/>
                        <a:ea typeface="맑은 고딕" pitchFamily="50" charset="-127"/>
                      </a:endParaRPr>
                    </a:p>
                  </a:txBody>
                  <a:tcPr anchor="ctr"/>
                </a:tc>
                <a:tc>
                  <a:txBody>
                    <a:bodyPr/>
                    <a:lstStyle/>
                    <a:p>
                      <a:pPr algn="l" latinLnBrk="1"/>
                      <a:r>
                        <a:rPr lang="en-US" altLang="ko-KR" sz="1600" b="1" dirty="0" smtClean="0">
                          <a:latin typeface="+mj-lt"/>
                          <a:ea typeface="맑은 고딕" pitchFamily="50" charset="-127"/>
                        </a:rPr>
                        <a:t>The</a:t>
                      </a:r>
                      <a:r>
                        <a:rPr lang="en-US" altLang="ko-KR" sz="1600" b="1" baseline="0" dirty="0" smtClean="0">
                          <a:latin typeface="+mj-lt"/>
                          <a:ea typeface="맑은 고딕" pitchFamily="50" charset="-127"/>
                        </a:rPr>
                        <a:t> wife</a:t>
                      </a:r>
                      <a:r>
                        <a:rPr lang="en-US" altLang="ko-KR" sz="1600" b="1" dirty="0" smtClean="0">
                          <a:latin typeface="+mj-lt"/>
                          <a:ea typeface="맑은 고딕" pitchFamily="50" charset="-127"/>
                        </a:rPr>
                        <a:t> needs to show</a:t>
                      </a:r>
                      <a:r>
                        <a:rPr lang="en-US" altLang="ko-KR" sz="1600" b="1" baseline="0" dirty="0" smtClean="0">
                          <a:latin typeface="+mj-lt"/>
                          <a:ea typeface="맑은 고딕" pitchFamily="50" charset="-127"/>
                        </a:rPr>
                        <a:t> through action, not by words.</a:t>
                      </a:r>
                      <a:endParaRPr lang="ko-KR" altLang="en-US" sz="1600" b="1" dirty="0">
                        <a:latin typeface="+mj-lt"/>
                        <a:ea typeface="맑은 고딕" pitchFamily="50" charset="-127"/>
                      </a:endParaRPr>
                    </a:p>
                  </a:txBody>
                  <a:tcPr anchor="ctr"/>
                </a:tc>
              </a:tr>
              <a:tr h="370840">
                <a:tc>
                  <a:txBody>
                    <a:bodyPr/>
                    <a:lstStyle/>
                    <a:p>
                      <a:pPr algn="ctr" latinLnBrk="1"/>
                      <a:r>
                        <a:rPr lang="en-US" altLang="ko-KR" sz="1400" dirty="0" smtClean="0">
                          <a:latin typeface="+mj-lt"/>
                          <a:ea typeface="맑은 고딕" pitchFamily="50" charset="-127"/>
                        </a:rPr>
                        <a:t>8</a:t>
                      </a:r>
                      <a:endParaRPr lang="ko-KR" altLang="en-US" sz="1400" dirty="0">
                        <a:latin typeface="+mj-lt"/>
                        <a:ea typeface="맑은 고딕" pitchFamily="50" charset="-127"/>
                      </a:endParaRPr>
                    </a:p>
                  </a:txBody>
                  <a:tcPr anchor="ctr"/>
                </a:tc>
                <a:tc v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0" dirty="0">
                        <a:latin typeface="맑은 고딕" pitchFamily="50" charset="-127"/>
                        <a:ea typeface="맑은 고딕" pitchFamily="50" charset="-127"/>
                      </a:endParaRPr>
                    </a:p>
                  </a:txBody>
                  <a:tcPr anchor="ctr"/>
                </a:tc>
                <a:tc>
                  <a:txBody>
                    <a:bodyPr/>
                    <a:lstStyle/>
                    <a:p>
                      <a:pPr algn="ctr" latinLnBrk="1"/>
                      <a:r>
                        <a:rPr lang="en-US" altLang="ko-KR" sz="1600" baseline="0" dirty="0" smtClean="0">
                          <a:latin typeface="+mj-lt"/>
                          <a:ea typeface="맑은 고딕" pitchFamily="50" charset="-127"/>
                        </a:rPr>
                        <a:t>Exemplary Leader</a:t>
                      </a:r>
                      <a:endParaRPr lang="ko-KR" altLang="en-US" sz="1600" dirty="0" smtClean="0">
                        <a:latin typeface="+mj-lt"/>
                        <a:ea typeface="맑은 고딕" pitchFamily="50" charset="-127"/>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600" b="1" dirty="0" smtClean="0">
                          <a:latin typeface="+mj-lt"/>
                          <a:ea typeface="맑은 고딕" pitchFamily="50" charset="-127"/>
                        </a:rPr>
                        <a:t>The wife should </a:t>
                      </a:r>
                      <a:r>
                        <a:rPr lang="en-US" altLang="ko-KR" sz="1600" b="1" baseline="0" dirty="0" smtClean="0">
                          <a:latin typeface="+mj-lt"/>
                          <a:ea typeface="맑은 고딕" pitchFamily="50" charset="-127"/>
                        </a:rPr>
                        <a:t>expect the members to follow</a:t>
                      </a:r>
                      <a:r>
                        <a:rPr lang="en-US" altLang="ko-KR" sz="1600" b="1" dirty="0" smtClean="0">
                          <a:latin typeface="+mj-lt"/>
                          <a:ea typeface="맑은 고딕" pitchFamily="50" charset="-127"/>
                        </a:rPr>
                        <a:t> by showing the example first.</a:t>
                      </a:r>
                    </a:p>
                  </a:txBody>
                  <a:tcPr anchor="ctr"/>
                </a:tc>
              </a:tr>
              <a:tr h="370840">
                <a:tc>
                  <a:txBody>
                    <a:bodyPr/>
                    <a:lstStyle/>
                    <a:p>
                      <a:pPr algn="ctr" latinLnBrk="1"/>
                      <a:r>
                        <a:rPr lang="en-US" altLang="ko-KR" sz="1400" dirty="0" smtClean="0">
                          <a:latin typeface="+mj-lt"/>
                          <a:ea typeface="맑은 고딕" pitchFamily="50" charset="-127"/>
                        </a:rPr>
                        <a:t>9</a:t>
                      </a:r>
                      <a:endParaRPr lang="ko-KR" altLang="en-US" sz="1400" dirty="0">
                        <a:latin typeface="+mj-lt"/>
                        <a:ea typeface="맑은 고딕" pitchFamily="50" charset="-127"/>
                      </a:endParaRPr>
                    </a:p>
                  </a:txBody>
                  <a:tcPr anchor="ctr"/>
                </a:tc>
                <a:tc v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0" dirty="0">
                        <a:latin typeface="맑은 고딕" pitchFamily="50" charset="-127"/>
                        <a:ea typeface="맑은 고딕" pitchFamily="50" charset="-127"/>
                      </a:endParaRPr>
                    </a:p>
                  </a:txBody>
                  <a:tcPr anchor="ctr"/>
                </a:tc>
                <a:tc>
                  <a:txBody>
                    <a:bodyPr/>
                    <a:lstStyle/>
                    <a:p>
                      <a:pPr algn="ctr" latinLnBrk="1"/>
                      <a:r>
                        <a:rPr lang="en-US" altLang="ko-KR" sz="1600" baseline="0" dirty="0" smtClean="0">
                          <a:latin typeface="+mj-lt"/>
                          <a:ea typeface="맑은 고딕" pitchFamily="50" charset="-127"/>
                        </a:rPr>
                        <a:t>Service Leader</a:t>
                      </a:r>
                      <a:endParaRPr lang="ko-KR" altLang="en-US" sz="1600" dirty="0" smtClean="0">
                        <a:latin typeface="+mj-lt"/>
                        <a:ea typeface="맑은 고딕" pitchFamily="50" charset="-127"/>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600" b="1" dirty="0" smtClean="0">
                          <a:latin typeface="+mj-lt"/>
                          <a:ea typeface="맑은 고딕" pitchFamily="50" charset="-127"/>
                        </a:rPr>
                        <a:t>The wife puts into action the love of a wise</a:t>
                      </a:r>
                      <a:r>
                        <a:rPr lang="en-US" altLang="ko-KR" sz="1600" b="1" baseline="0" dirty="0" smtClean="0">
                          <a:latin typeface="+mj-lt"/>
                          <a:ea typeface="맑은 고딕" pitchFamily="50" charset="-127"/>
                        </a:rPr>
                        <a:t> mother toward the church members and the local residents, from the parent’s position.</a:t>
                      </a:r>
                      <a:endParaRPr lang="en-US" altLang="ko-KR" sz="1600" b="1" dirty="0" smtClean="0">
                        <a:latin typeface="+mj-lt"/>
                        <a:ea typeface="맑은 고딕" pitchFamily="50" charset="-127"/>
                      </a:endParaRPr>
                    </a:p>
                  </a:txBody>
                  <a:tcPr anchor="ctr"/>
                </a:tc>
              </a:tr>
              <a:tr h="370840">
                <a:tc>
                  <a:txBody>
                    <a:bodyPr/>
                    <a:lstStyle/>
                    <a:p>
                      <a:pPr algn="ctr" latinLnBrk="1"/>
                      <a:r>
                        <a:rPr lang="en-US" altLang="ko-KR" sz="1400" dirty="0" smtClean="0">
                          <a:latin typeface="+mj-lt"/>
                          <a:ea typeface="맑은 고딕" pitchFamily="50" charset="-127"/>
                        </a:rPr>
                        <a:t>10</a:t>
                      </a:r>
                      <a:endParaRPr lang="ko-KR" altLang="en-US" sz="1400" dirty="0">
                        <a:latin typeface="+mj-lt"/>
                        <a:ea typeface="맑은 고딕" pitchFamily="50" charset="-127"/>
                      </a:endParaRPr>
                    </a:p>
                  </a:txBody>
                  <a:tcPr anchor="ctr"/>
                </a:tc>
                <a:tc rowSpan="2">
                  <a:txBody>
                    <a:bodyPr/>
                    <a:lstStyle/>
                    <a:p>
                      <a:pPr algn="ctr" latinLnBrk="1"/>
                      <a:endParaRPr lang="en-US" altLang="ko-KR" sz="1600" b="1" dirty="0" smtClean="0">
                        <a:latin typeface="+mj-lt"/>
                        <a:ea typeface="맑은 고딕" pitchFamily="50" charset="-127"/>
                      </a:endParaRPr>
                    </a:p>
                    <a:p>
                      <a:pPr algn="ctr" latinLnBrk="1"/>
                      <a:r>
                        <a:rPr lang="en-US" altLang="ko-KR" sz="1600" b="0" dirty="0" smtClean="0">
                          <a:latin typeface="+mj-lt"/>
                          <a:ea typeface="맑은 고딕" pitchFamily="50" charset="-127"/>
                        </a:rPr>
                        <a:t>Nurturance</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smtClean="0">
                          <a:solidFill>
                            <a:srgbClr val="C00000"/>
                          </a:solidFill>
                          <a:latin typeface="+mj-lt"/>
                          <a:ea typeface="HY견명조" pitchFamily="18" charset="-127"/>
                        </a:rPr>
                        <a:t>“Mother’s character</a:t>
                      </a:r>
                      <a:r>
                        <a:rPr lang="en-US" altLang="ko-KR" sz="1600" b="0" baseline="0" dirty="0" smtClean="0">
                          <a:solidFill>
                            <a:srgbClr val="C00000"/>
                          </a:solidFill>
                          <a:latin typeface="+mj-lt"/>
                          <a:ea typeface="HY견명조" pitchFamily="18" charset="-127"/>
                        </a:rPr>
                        <a:t> to raise the children</a:t>
                      </a:r>
                      <a:r>
                        <a:rPr lang="en-US" altLang="ko-KR" sz="1600" b="0" dirty="0" smtClean="0">
                          <a:solidFill>
                            <a:srgbClr val="C00000"/>
                          </a:solidFill>
                          <a:latin typeface="+mj-lt"/>
                          <a:ea typeface="HY견명조" pitchFamily="18" charset="-127"/>
                        </a:rPr>
                        <a:t>”</a:t>
                      </a:r>
                      <a:endParaRPr lang="ko-KR" altLang="en-US" sz="1600" b="0" dirty="0">
                        <a:solidFill>
                          <a:srgbClr val="C00000"/>
                        </a:solidFill>
                        <a:latin typeface="+mj-lt"/>
                        <a:ea typeface="HY견명조" pitchFamily="18" charset="-127"/>
                      </a:endParaRPr>
                    </a:p>
                  </a:txBody>
                  <a:tcPr anchor="ctr"/>
                </a:tc>
                <a:tc>
                  <a:txBody>
                    <a:bodyPr/>
                    <a:lstStyle/>
                    <a:p>
                      <a:pPr algn="ctr" latinLnBrk="1"/>
                      <a:r>
                        <a:rPr lang="en-US" altLang="ko-KR" sz="1600" dirty="0" smtClean="0">
                          <a:latin typeface="+mj-lt"/>
                          <a:ea typeface="맑은 고딕" pitchFamily="50" charset="-127"/>
                        </a:rPr>
                        <a:t>Sympathetic</a:t>
                      </a:r>
                      <a:r>
                        <a:rPr lang="en-US" altLang="ko-KR" sz="1600" baseline="0" dirty="0" smtClean="0">
                          <a:latin typeface="+mj-lt"/>
                          <a:ea typeface="맑은 고딕" pitchFamily="50" charset="-127"/>
                        </a:rPr>
                        <a:t> Leader</a:t>
                      </a:r>
                      <a:endParaRPr lang="ko-KR" altLang="en-US" sz="1600" dirty="0">
                        <a:latin typeface="+mj-lt"/>
                        <a:ea typeface="맑은 고딕" pitchFamily="50" charset="-127"/>
                      </a:endParaRPr>
                    </a:p>
                  </a:txBody>
                  <a:tcPr anchor="ctr"/>
                </a:tc>
                <a:tc>
                  <a:txBody>
                    <a:bodyPr/>
                    <a:lstStyle/>
                    <a:p>
                      <a:pPr algn="l" latinLnBrk="1"/>
                      <a:r>
                        <a:rPr lang="en-US" altLang="ko-KR" sz="1600" b="1" dirty="0" smtClean="0">
                          <a:latin typeface="+mj-lt"/>
                          <a:ea typeface="맑은 고딕" pitchFamily="50" charset="-127"/>
                        </a:rPr>
                        <a:t>The wife listens carefully to the church members and the local residents’ circumstances and helps resolve their problems from the mother’s position.</a:t>
                      </a:r>
                      <a:endParaRPr lang="ko-KR" altLang="en-US" sz="1600" b="1" dirty="0">
                        <a:latin typeface="+mj-lt"/>
                        <a:ea typeface="맑은 고딕" pitchFamily="50" charset="-127"/>
                      </a:endParaRPr>
                    </a:p>
                  </a:txBody>
                  <a:tcPr anchor="ctr"/>
                </a:tc>
              </a:tr>
              <a:tr h="439256">
                <a:tc>
                  <a:txBody>
                    <a:bodyPr/>
                    <a:lstStyle/>
                    <a:p>
                      <a:pPr algn="ctr" latinLnBrk="1"/>
                      <a:r>
                        <a:rPr lang="en-US" altLang="ko-KR" sz="1400" dirty="0" smtClean="0">
                          <a:latin typeface="+mj-lt"/>
                          <a:ea typeface="맑은 고딕" pitchFamily="50" charset="-127"/>
                        </a:rPr>
                        <a:t>11</a:t>
                      </a:r>
                      <a:endParaRPr lang="ko-KR" altLang="en-US" sz="1400" dirty="0">
                        <a:latin typeface="+mj-lt"/>
                        <a:ea typeface="맑은 고딕" pitchFamily="50" charset="-127"/>
                      </a:endParaRPr>
                    </a:p>
                  </a:txBody>
                  <a:tcPr anchor="ctr"/>
                </a:tc>
                <a:tc vMerge="1">
                  <a:txBody>
                    <a:bodyPr/>
                    <a:lstStyle/>
                    <a:p>
                      <a:pPr latinLnBrk="1"/>
                      <a:endParaRPr lang="ko-KR" altLang="en-US"/>
                    </a:p>
                  </a:txBody>
                  <a:tcPr/>
                </a:tc>
                <a:tc>
                  <a:txBody>
                    <a:bodyPr/>
                    <a:lstStyle/>
                    <a:p>
                      <a:pPr algn="ctr" latinLnBrk="1"/>
                      <a:r>
                        <a:rPr lang="en-US" altLang="ko-KR" sz="1600" baseline="0" dirty="0" smtClean="0">
                          <a:latin typeface="+mj-lt"/>
                          <a:ea typeface="맑은 고딕" pitchFamily="50" charset="-127"/>
                        </a:rPr>
                        <a:t>Discipline Leader</a:t>
                      </a:r>
                      <a:endParaRPr lang="ko-KR" altLang="en-US" sz="1600" dirty="0" smtClean="0">
                        <a:latin typeface="+mj-lt"/>
                        <a:ea typeface="맑은 고딕" pitchFamily="50" charset="-127"/>
                      </a:endParaRPr>
                    </a:p>
                  </a:txBody>
                  <a:tcPr anchor="ctr"/>
                </a:tc>
                <a:tc>
                  <a:txBody>
                    <a:bodyPr/>
                    <a:lstStyle/>
                    <a:p>
                      <a:pPr algn="l" latinLnBrk="1"/>
                      <a:r>
                        <a:rPr lang="en-US" altLang="ko-KR" sz="1600" b="1" dirty="0" smtClean="0">
                          <a:latin typeface="+mj-lt"/>
                          <a:ea typeface="맑은 고딕" pitchFamily="50" charset="-127"/>
                        </a:rPr>
                        <a:t>The wife needs to educate the members with</a:t>
                      </a:r>
                      <a:r>
                        <a:rPr lang="en-US" altLang="ko-KR" sz="1600" b="1" baseline="0" dirty="0" smtClean="0">
                          <a:latin typeface="+mj-lt"/>
                          <a:ea typeface="맑은 고딕" pitchFamily="50" charset="-127"/>
                        </a:rPr>
                        <a:t> content supplementary to the pastor’s educational content, from the mother’s perspective.</a:t>
                      </a:r>
                      <a:endParaRPr lang="ko-KR" altLang="en-US" sz="1600" b="1" dirty="0">
                        <a:latin typeface="+mj-lt"/>
                        <a:ea typeface="맑은 고딕" pitchFamily="50" charset="-127"/>
                      </a:endParaRPr>
                    </a:p>
                  </a:txBody>
                  <a:tcPr anchor="ctr"/>
                </a:tc>
              </a:tr>
            </a:tbl>
          </a:graphicData>
        </a:graphic>
      </p:graphicFrame>
    </p:spTree>
    <p:extLst>
      <p:ext uri="{BB962C8B-B14F-4D97-AF65-F5344CB8AC3E}">
        <p14:creationId xmlns:p14="http://schemas.microsoft.com/office/powerpoint/2010/main" val="33523307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Documents and Settings\윤도영\바탕 화면\research\4. 세계협회장 역량강화교육\사모리더십\사진\9.jpg"/>
          <p:cNvPicPr>
            <a:picLocks noChangeAspect="1" noChangeArrowheads="1"/>
          </p:cNvPicPr>
          <p:nvPr/>
        </p:nvPicPr>
        <p:blipFill>
          <a:blip r:embed="rId2" cstate="print"/>
          <a:srcRect/>
          <a:stretch>
            <a:fillRect/>
          </a:stretch>
        </p:blipFill>
        <p:spPr bwMode="auto">
          <a:xfrm>
            <a:off x="5885292" y="4077072"/>
            <a:ext cx="3168352" cy="2106954"/>
          </a:xfrm>
          <a:prstGeom prst="rect">
            <a:avLst/>
          </a:prstGeom>
          <a:noFill/>
          <a:effectLst>
            <a:softEdge rad="127000"/>
          </a:effectLst>
        </p:spPr>
      </p:pic>
      <p:sp>
        <p:nvSpPr>
          <p:cNvPr id="3" name="제목 2"/>
          <p:cNvSpPr>
            <a:spLocks noGrp="1"/>
          </p:cNvSpPr>
          <p:nvPr>
            <p:ph type="title"/>
          </p:nvPr>
        </p:nvSpPr>
        <p:spPr>
          <a:xfrm>
            <a:off x="457200" y="188640"/>
            <a:ext cx="8229600" cy="998984"/>
          </a:xfrm>
          <a:solidFill>
            <a:schemeClr val="bg1">
              <a:alpha val="59000"/>
            </a:schemeClr>
          </a:solidFill>
        </p:spPr>
        <p:txBody>
          <a:bodyPr>
            <a:normAutofit/>
          </a:bodyPr>
          <a:lstStyle/>
          <a:p>
            <a:r>
              <a:rPr lang="en-US" altLang="ko-KR" dirty="0" smtClean="0">
                <a:solidFill>
                  <a:srgbClr val="FF0000"/>
                </a:solidFill>
                <a:latin typeface="Bodoni MT" pitchFamily="18" charset="0"/>
                <a:ea typeface="PMingLiU-ExtB" pitchFamily="18" charset="-120"/>
              </a:rPr>
              <a:t>My Ideal </a:t>
            </a:r>
            <a:r>
              <a:rPr lang="en-US" altLang="ko-KR" dirty="0">
                <a:solidFill>
                  <a:srgbClr val="FF0000"/>
                </a:solidFill>
                <a:latin typeface="Bodoni MT" pitchFamily="18" charset="0"/>
                <a:ea typeface="PMingLiU-ExtB" pitchFamily="18" charset="-120"/>
              </a:rPr>
              <a:t>I</a:t>
            </a:r>
            <a:r>
              <a:rPr lang="en-US" altLang="ko-KR" dirty="0" smtClean="0">
                <a:solidFill>
                  <a:srgbClr val="FF0000"/>
                </a:solidFill>
                <a:latin typeface="Bodoni MT" pitchFamily="18" charset="0"/>
                <a:ea typeface="PMingLiU-ExtB" pitchFamily="18" charset="-120"/>
              </a:rPr>
              <a:t>mage of a Pastor’s </a:t>
            </a:r>
            <a:r>
              <a:rPr lang="en-US" altLang="ko-KR" dirty="0">
                <a:solidFill>
                  <a:srgbClr val="FF0000"/>
                </a:solidFill>
                <a:latin typeface="Bodoni MT" pitchFamily="18" charset="0"/>
                <a:ea typeface="PMingLiU-ExtB" pitchFamily="18" charset="-120"/>
              </a:rPr>
              <a:t>W</a:t>
            </a:r>
            <a:r>
              <a:rPr lang="en-US" altLang="ko-KR" dirty="0" smtClean="0">
                <a:solidFill>
                  <a:srgbClr val="FF0000"/>
                </a:solidFill>
                <a:latin typeface="Bodoni MT" pitchFamily="18" charset="0"/>
                <a:ea typeface="PMingLiU-ExtB" pitchFamily="18" charset="-120"/>
              </a:rPr>
              <a:t>ife</a:t>
            </a:r>
            <a:endParaRPr lang="ko-KR" altLang="en-US" i="1" dirty="0">
              <a:solidFill>
                <a:srgbClr val="FF0000"/>
              </a:solidFill>
              <a:latin typeface="Bodoni MT" pitchFamily="18" charset="0"/>
            </a:endParaRPr>
          </a:p>
        </p:txBody>
      </p:sp>
      <p:sp>
        <p:nvSpPr>
          <p:cNvPr id="2" name="내용 개체 틀 1"/>
          <p:cNvSpPr>
            <a:spLocks noGrp="1"/>
          </p:cNvSpPr>
          <p:nvPr>
            <p:ph idx="1"/>
          </p:nvPr>
        </p:nvSpPr>
        <p:spPr>
          <a:xfrm>
            <a:off x="467544" y="1268760"/>
            <a:ext cx="8280920" cy="5112568"/>
          </a:xfrm>
        </p:spPr>
        <p:txBody>
          <a:bodyPr>
            <a:normAutofit fontScale="25000" lnSpcReduction="20000"/>
          </a:bodyPr>
          <a:lstStyle/>
          <a:p>
            <a:pPr marL="0" indent="0">
              <a:lnSpc>
                <a:spcPct val="140000"/>
              </a:lnSpc>
              <a:buNone/>
            </a:pPr>
            <a:r>
              <a:rPr lang="en-US" altLang="ko-KR" sz="7200" b="1" dirty="0" smtClean="0">
                <a:latin typeface="맑은 고딕" pitchFamily="50" charset="-127"/>
                <a:ea typeface="맑은 고딕" pitchFamily="50" charset="-127"/>
              </a:rPr>
              <a:t>♥ A true wife, a true daughter, a true mother, and a true woman leader</a:t>
            </a:r>
          </a:p>
          <a:p>
            <a:pPr marL="0" indent="0">
              <a:lnSpc>
                <a:spcPct val="140000"/>
              </a:lnSpc>
              <a:buNone/>
            </a:pPr>
            <a:r>
              <a:rPr lang="en-US" altLang="ko-KR" sz="7200" b="1" dirty="0" smtClean="0">
                <a:latin typeface="맑은 고딕" pitchFamily="50" charset="-127"/>
                <a:ea typeface="맑은 고딕" pitchFamily="50" charset="-127"/>
              </a:rPr>
              <a:t>♥ My dream was to become a good wife, a wise mother and a pastor’s wife. </a:t>
            </a:r>
          </a:p>
          <a:p>
            <a:pPr marL="0" indent="0">
              <a:lnSpc>
                <a:spcPct val="140000"/>
              </a:lnSpc>
              <a:buNone/>
            </a:pPr>
            <a:r>
              <a:rPr lang="en-US" altLang="ko-KR" sz="7200" b="1" dirty="0" smtClean="0">
                <a:latin typeface="맑은 고딕" pitchFamily="50" charset="-127"/>
                <a:ea typeface="맑은 고딕" pitchFamily="50" charset="-127"/>
              </a:rPr>
              <a:t>Seeing my mother and father, who ministered for 35 years, gave me a great motivation to follow my dream. </a:t>
            </a:r>
            <a:r>
              <a:rPr lang="ko-KR" altLang="en-US" sz="7200" b="1" dirty="0" smtClean="0">
                <a:latin typeface="맑은 고딕" pitchFamily="50" charset="-127"/>
                <a:ea typeface="맑은 고딕" pitchFamily="50" charset="-127"/>
              </a:rPr>
              <a:t> </a:t>
            </a:r>
            <a:r>
              <a:rPr lang="en-US" altLang="ko-KR" sz="7200" b="1" dirty="0" smtClean="0">
                <a:latin typeface="맑은 고딕" pitchFamily="50" charset="-127"/>
                <a:ea typeface="맑은 고딕" pitchFamily="50" charset="-127"/>
              </a:rPr>
              <a:t>I don’t know whether I am a good wife and good mother, but I have accomplished my dream of becoming a pastor’s wife. </a:t>
            </a:r>
          </a:p>
          <a:p>
            <a:pPr marL="0" indent="0">
              <a:lnSpc>
                <a:spcPct val="140000"/>
              </a:lnSpc>
              <a:buNone/>
            </a:pPr>
            <a:r>
              <a:rPr lang="en-US" altLang="ko-KR" sz="7200" b="1" dirty="0" smtClean="0">
                <a:latin typeface="맑은 고딕" pitchFamily="50" charset="-127"/>
                <a:ea typeface="맑은 고딕" pitchFamily="50" charset="-127"/>
              </a:rPr>
              <a:t>♥ But this doesn’t mean I have accomplished all of my dreams. </a:t>
            </a:r>
          </a:p>
          <a:p>
            <a:pPr marL="0" indent="0">
              <a:lnSpc>
                <a:spcPct val="140000"/>
              </a:lnSpc>
              <a:buNone/>
            </a:pPr>
            <a:r>
              <a:rPr lang="en-US" altLang="ko-KR" sz="7200" b="1" dirty="0" smtClean="0">
                <a:latin typeface="맑은 고딕" pitchFamily="50" charset="-127"/>
                <a:ea typeface="맑은 고딕" pitchFamily="50" charset="-127"/>
              </a:rPr>
              <a:t>I need to work harder with vocation until I can </a:t>
            </a:r>
            <a:br>
              <a:rPr lang="en-US" altLang="ko-KR" sz="7200" b="1" dirty="0" smtClean="0">
                <a:latin typeface="맑은 고딕" pitchFamily="50" charset="-127"/>
                <a:ea typeface="맑은 고딕" pitchFamily="50" charset="-127"/>
              </a:rPr>
            </a:br>
            <a:r>
              <a:rPr lang="en-US" altLang="ko-KR" sz="7200" b="1" dirty="0" smtClean="0">
                <a:latin typeface="맑은 고딕" pitchFamily="50" charset="-127"/>
                <a:ea typeface="맑은 고딕" pitchFamily="50" charset="-127"/>
              </a:rPr>
              <a:t>become a wife who is acknowledged and loved </a:t>
            </a:r>
          </a:p>
          <a:p>
            <a:pPr marL="0" indent="0">
              <a:lnSpc>
                <a:spcPct val="140000"/>
              </a:lnSpc>
              <a:buNone/>
            </a:pPr>
            <a:r>
              <a:rPr lang="en-US" altLang="ko-KR" sz="7200" b="1" dirty="0" smtClean="0">
                <a:latin typeface="맑은 고딕" pitchFamily="50" charset="-127"/>
                <a:ea typeface="맑은 고딕" pitchFamily="50" charset="-127"/>
              </a:rPr>
              <a:t>by everyone.</a:t>
            </a:r>
          </a:p>
          <a:p>
            <a:pPr marL="0" indent="0">
              <a:lnSpc>
                <a:spcPct val="140000"/>
              </a:lnSpc>
              <a:buNone/>
            </a:pPr>
            <a:r>
              <a:rPr lang="en-US" altLang="ko-KR" sz="7200" b="1" dirty="0" smtClean="0">
                <a:latin typeface="맑은 고딕" pitchFamily="50" charset="-127"/>
                <a:ea typeface="맑은 고딕" pitchFamily="50" charset="-127"/>
              </a:rPr>
              <a:t>♥ Let’s become a family who is united as</a:t>
            </a:r>
            <a:r>
              <a:rPr lang="ko-KR" altLang="en-US" sz="7200" b="1" dirty="0" smtClean="0">
                <a:latin typeface="맑은 고딕" pitchFamily="50" charset="-127"/>
                <a:ea typeface="맑은 고딕" pitchFamily="50" charset="-127"/>
              </a:rPr>
              <a:t> </a:t>
            </a:r>
            <a:r>
              <a:rPr lang="en-US" altLang="ko-KR" sz="7200" b="1" dirty="0" smtClean="0">
                <a:latin typeface="맑은 고딕" pitchFamily="50" charset="-127"/>
                <a:ea typeface="맑은 고딕" pitchFamily="50" charset="-127"/>
              </a:rPr>
              <a:t>one </a:t>
            </a:r>
            <a:br>
              <a:rPr lang="en-US" altLang="ko-KR" sz="7200" b="1" dirty="0" smtClean="0">
                <a:latin typeface="맑은 고딕" pitchFamily="50" charset="-127"/>
                <a:ea typeface="맑은 고딕" pitchFamily="50" charset="-127"/>
              </a:rPr>
            </a:br>
            <a:r>
              <a:rPr lang="en-US" altLang="ko-KR" sz="7200" b="1" dirty="0" smtClean="0">
                <a:latin typeface="맑은 고딕" pitchFamily="50" charset="-127"/>
                <a:ea typeface="맑은 고딕" pitchFamily="50" charset="-127"/>
              </a:rPr>
              <a:t>spiritually and physically!</a:t>
            </a:r>
            <a:endParaRPr lang="en-US" altLang="ko-KR" sz="24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467544" y="332656"/>
            <a:ext cx="8229600" cy="1143000"/>
          </a:xfrm>
          <a:solidFill>
            <a:schemeClr val="bg1">
              <a:alpha val="62000"/>
            </a:schemeClr>
          </a:solidFill>
        </p:spPr>
        <p:txBody>
          <a:bodyPr/>
          <a:lstStyle/>
          <a:p>
            <a:r>
              <a:rPr lang="en-US" altLang="ko-KR" dirty="0" smtClean="0">
                <a:effectLst>
                  <a:outerShdw blurRad="38100" dist="38100" dir="2700000" algn="tl">
                    <a:srgbClr val="000000">
                      <a:alpha val="43137"/>
                    </a:srgbClr>
                  </a:outerShdw>
                </a:effectLst>
                <a:latin typeface="Bodoni MT" pitchFamily="18" charset="0"/>
              </a:rPr>
              <a:t>Thank you for listening!!</a:t>
            </a:r>
            <a:endParaRPr lang="ko-KR" altLang="en-US" dirty="0">
              <a:effectLst>
                <a:outerShdw blurRad="38100" dist="38100" dir="2700000" algn="tl">
                  <a:srgbClr val="000000">
                    <a:alpha val="43137"/>
                  </a:srgbClr>
                </a:outerShdw>
              </a:effectLst>
              <a:latin typeface="Bodoni MT" pitchFamily="18" charset="0"/>
            </a:endParaRPr>
          </a:p>
        </p:txBody>
      </p:sp>
      <p:pic>
        <p:nvPicPr>
          <p:cNvPr id="8" name="내용 개체 틀 7"/>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39552" y="1537022"/>
            <a:ext cx="7992888" cy="4628282"/>
          </a:xfrm>
          <a:effectLst>
            <a:softEdge rad="127000"/>
          </a:effectLst>
        </p:spPr>
      </p:pic>
    </p:spTree>
    <p:extLst>
      <p:ext uri="{BB962C8B-B14F-4D97-AF65-F5344CB8AC3E}">
        <p14:creationId xmlns:p14="http://schemas.microsoft.com/office/powerpoint/2010/main" val="1120109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39552" y="260648"/>
            <a:ext cx="8157592" cy="936104"/>
          </a:xfrm>
          <a:solidFill>
            <a:schemeClr val="bg1">
              <a:alpha val="60000"/>
            </a:schemeClr>
          </a:solidFill>
        </p:spPr>
        <p:txBody>
          <a:bodyPr/>
          <a:lstStyle/>
          <a:p>
            <a:r>
              <a:rPr lang="en-US" altLang="ko-KR" dirty="0" smtClean="0">
                <a:effectLst>
                  <a:outerShdw blurRad="38100" dist="38100" dir="2700000" algn="tl">
                    <a:srgbClr val="000000">
                      <a:alpha val="43137"/>
                    </a:srgbClr>
                  </a:outerShdw>
                </a:effectLst>
                <a:latin typeface="Bodoni MT" pitchFamily="18" charset="0"/>
              </a:rPr>
              <a:t>True Parents’ Words</a:t>
            </a:r>
            <a:endParaRPr lang="ko-KR" altLang="en-US" dirty="0">
              <a:effectLst>
                <a:outerShdw blurRad="38100" dist="38100" dir="2700000" algn="tl">
                  <a:srgbClr val="000000">
                    <a:alpha val="43137"/>
                  </a:srgbClr>
                </a:outerShdw>
              </a:effectLst>
              <a:latin typeface="Bodoni MT" pitchFamily="18" charset="0"/>
            </a:endParaRPr>
          </a:p>
        </p:txBody>
      </p:sp>
      <p:sp>
        <p:nvSpPr>
          <p:cNvPr id="2" name="내용 개체 틀 1"/>
          <p:cNvSpPr>
            <a:spLocks noGrp="1"/>
          </p:cNvSpPr>
          <p:nvPr>
            <p:ph idx="1"/>
          </p:nvPr>
        </p:nvSpPr>
        <p:spPr>
          <a:xfrm>
            <a:off x="360000" y="1484784"/>
            <a:ext cx="6732280" cy="3852428"/>
          </a:xfrm>
          <a:blipFill>
            <a:blip r:embed="rId2" cstate="print"/>
            <a:tile tx="0" ty="0" sx="100000" sy="100000" flip="none" algn="tl"/>
          </a:blipFill>
        </p:spPr>
        <p:txBody>
          <a:bodyPr anchor="ctr">
            <a:noAutofit/>
          </a:bodyPr>
          <a:lstStyle/>
          <a:p>
            <a:pPr marL="90488" indent="0">
              <a:buNone/>
            </a:pPr>
            <a:r>
              <a:rPr lang="en-US" altLang="ko-KR" sz="2400" b="1" dirty="0" smtClean="0">
                <a:latin typeface="+mn-ea"/>
                <a:cs typeface="DaunPenh" pitchFamily="2" charset="0"/>
              </a:rPr>
              <a:t>A wife should serve God in the position above her, her husband beside her, and her children below her. After that, she should serve the church members as spiritual sons and daughters.  </a:t>
            </a:r>
          </a:p>
          <a:p>
            <a:pPr marL="90488" indent="0">
              <a:buNone/>
            </a:pPr>
            <a:r>
              <a:rPr lang="en-US" altLang="ko-KR" sz="2400" b="1" dirty="0" smtClean="0">
                <a:latin typeface="+mn-ea"/>
                <a:cs typeface="DaunPenh" pitchFamily="2" charset="0"/>
              </a:rPr>
              <a:t>If you do not become a wife who can digest these four great positions, there will be no development in your church. </a:t>
            </a:r>
          </a:p>
          <a:p>
            <a:pPr marL="90488" indent="0">
              <a:buNone/>
            </a:pPr>
            <a:r>
              <a:rPr lang="en-US" altLang="ko-KR" sz="2400" b="1" dirty="0" smtClean="0">
                <a:solidFill>
                  <a:schemeClr val="tx1">
                    <a:lumMod val="65000"/>
                    <a:lumOff val="35000"/>
                  </a:schemeClr>
                </a:solidFill>
                <a:latin typeface="+mn-ea"/>
                <a:cs typeface="DaunPenh" pitchFamily="2" charset="0"/>
              </a:rPr>
              <a:t>[</a:t>
            </a:r>
            <a:r>
              <a:rPr lang="en-US" altLang="ko-KR" sz="2400" b="1" dirty="0">
                <a:solidFill>
                  <a:schemeClr val="tx1">
                    <a:lumMod val="65000"/>
                    <a:lumOff val="35000"/>
                  </a:schemeClr>
                </a:solidFill>
                <a:latin typeface="+mn-ea"/>
                <a:cs typeface="DaunPenh" pitchFamily="2" charset="0"/>
              </a:rPr>
              <a:t>044-166] (</a:t>
            </a:r>
            <a:r>
              <a:rPr lang="en-US" altLang="ko-KR" sz="2400" b="1" dirty="0" smtClean="0">
                <a:solidFill>
                  <a:schemeClr val="tx1">
                    <a:lumMod val="65000"/>
                    <a:lumOff val="35000"/>
                  </a:schemeClr>
                </a:solidFill>
                <a:latin typeface="+mn-ea"/>
                <a:cs typeface="DaunPenh" pitchFamily="2" charset="0"/>
              </a:rPr>
              <a:t>1971.05.06)</a:t>
            </a:r>
          </a:p>
        </p:txBody>
      </p:sp>
      <p:pic>
        <p:nvPicPr>
          <p:cNvPr id="2050" name="Picture 2" descr="C:\Documents and Settings\윤도영\바탕 화면\research\4. 세계협회장 역량강화교육\사모리더십\사진\59.jpg"/>
          <p:cNvPicPr>
            <a:picLocks noChangeAspect="1" noChangeArrowheads="1"/>
          </p:cNvPicPr>
          <p:nvPr/>
        </p:nvPicPr>
        <p:blipFill>
          <a:blip r:embed="rId3" cstate="print"/>
          <a:srcRect l="945" t="1726" r="945" b="1726"/>
          <a:stretch>
            <a:fillRect/>
          </a:stretch>
        </p:blipFill>
        <p:spPr bwMode="auto">
          <a:xfrm>
            <a:off x="5968734" y="4537702"/>
            <a:ext cx="2967830" cy="1599020"/>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457200" y="-99392"/>
            <a:ext cx="8229600" cy="1143000"/>
          </a:xfrm>
          <a:solidFill>
            <a:schemeClr val="bg1">
              <a:alpha val="60000"/>
            </a:schemeClr>
          </a:solidFill>
        </p:spPr>
        <p:txBody>
          <a:bodyPr/>
          <a:lstStyle/>
          <a:p>
            <a:r>
              <a:rPr lang="en-US" altLang="ko-KR" dirty="0">
                <a:effectLst>
                  <a:outerShdw blurRad="38100" dist="38100" dir="2700000" algn="tl">
                    <a:srgbClr val="000000">
                      <a:alpha val="43137"/>
                    </a:srgbClr>
                  </a:outerShdw>
                </a:effectLst>
                <a:latin typeface="Bodoni MT" pitchFamily="18" charset="0"/>
              </a:rPr>
              <a:t>True </a:t>
            </a:r>
            <a:r>
              <a:rPr lang="en-US" altLang="ko-KR" dirty="0" smtClean="0">
                <a:effectLst>
                  <a:outerShdw blurRad="38100" dist="38100" dir="2700000" algn="tl">
                    <a:srgbClr val="000000">
                      <a:alpha val="43137"/>
                    </a:srgbClr>
                  </a:outerShdw>
                </a:effectLst>
                <a:latin typeface="Bodoni MT" pitchFamily="18" charset="0"/>
              </a:rPr>
              <a:t>Parents’ Words</a:t>
            </a:r>
            <a:endParaRPr lang="ko-KR" altLang="en-US" dirty="0">
              <a:effectLst>
                <a:outerShdw blurRad="38100" dist="38100" dir="2700000" algn="tl">
                  <a:srgbClr val="000000">
                    <a:alpha val="43137"/>
                  </a:srgbClr>
                </a:outerShdw>
              </a:effectLst>
              <a:latin typeface="Bodoni MT" pitchFamily="18" charset="0"/>
            </a:endParaRPr>
          </a:p>
        </p:txBody>
      </p:sp>
      <p:sp>
        <p:nvSpPr>
          <p:cNvPr id="2" name="내용 개체 틀 1"/>
          <p:cNvSpPr>
            <a:spLocks noGrp="1"/>
          </p:cNvSpPr>
          <p:nvPr>
            <p:ph idx="1"/>
          </p:nvPr>
        </p:nvSpPr>
        <p:spPr>
          <a:xfrm>
            <a:off x="395536" y="908720"/>
            <a:ext cx="8388464" cy="5805264"/>
          </a:xfrm>
          <a:blipFill>
            <a:blip r:embed="rId2" cstate="print"/>
            <a:tile tx="0" ty="0" sx="100000" sy="100000" flip="none" algn="tl"/>
          </a:blipFill>
        </p:spPr>
        <p:txBody>
          <a:bodyPr>
            <a:noAutofit/>
          </a:bodyPr>
          <a:lstStyle/>
          <a:p>
            <a:pPr marL="0" indent="0">
              <a:buNone/>
            </a:pPr>
            <a:r>
              <a:rPr lang="en-US" altLang="ko-KR" sz="1800" b="1" u="sng" dirty="0" smtClean="0">
                <a:latin typeface="+mn-ea"/>
                <a:cs typeface="FreesiaUPC" pitchFamily="34" charset="-34"/>
              </a:rPr>
              <a:t>In order to be a pastor’s wife, you must take the role of a teacher and a mother</a:t>
            </a:r>
            <a:r>
              <a:rPr lang="en-US" altLang="ko-KR" sz="1800" b="1" dirty="0" smtClean="0">
                <a:latin typeface="+mn-ea"/>
                <a:cs typeface="FreesiaUPC" pitchFamily="34" charset="-34"/>
              </a:rPr>
              <a:t>. </a:t>
            </a:r>
            <a:r>
              <a:rPr lang="en-US" altLang="ko-KR" sz="1800" dirty="0" smtClean="0">
                <a:latin typeface="+mn-ea"/>
                <a:cs typeface="FreesiaUPC" pitchFamily="34" charset="-34"/>
              </a:rPr>
              <a:t>A pastor’s wife should be better than the pastor. In other words, she can become the pastor’s wife only when </a:t>
            </a:r>
            <a:r>
              <a:rPr lang="en-US" altLang="ko-KR" sz="1800" dirty="0">
                <a:latin typeface="+mn-ea"/>
                <a:cs typeface="FreesiaUPC" pitchFamily="34" charset="-34"/>
              </a:rPr>
              <a:t>s</a:t>
            </a:r>
            <a:r>
              <a:rPr lang="en-US" altLang="ko-KR" sz="1800" dirty="0" smtClean="0">
                <a:latin typeface="+mn-ea"/>
                <a:cs typeface="FreesiaUPC" pitchFamily="34" charset="-34"/>
              </a:rPr>
              <a:t>he can fulfill the role of a teacher and a mother. [</a:t>
            </a:r>
            <a:r>
              <a:rPr lang="en-US" altLang="ko-KR" sz="1800" dirty="0">
                <a:latin typeface="+mn-ea"/>
                <a:cs typeface="FreesiaUPC" pitchFamily="34" charset="-34"/>
              </a:rPr>
              <a:t>114-161] (1981.10.18</a:t>
            </a:r>
            <a:r>
              <a:rPr lang="en-US" altLang="ko-KR" sz="1800" dirty="0" smtClean="0">
                <a:latin typeface="+mn-ea"/>
                <a:cs typeface="FreesiaUPC" pitchFamily="34" charset="-34"/>
              </a:rPr>
              <a:t>)</a:t>
            </a:r>
          </a:p>
          <a:p>
            <a:pPr marL="0" indent="0">
              <a:buNone/>
            </a:pPr>
            <a:r>
              <a:rPr lang="en-US" altLang="ko-KR" sz="1800" b="1" u="sng" dirty="0" smtClean="0">
                <a:latin typeface="+mn-ea"/>
                <a:cs typeface="FreesiaUPC" pitchFamily="34" charset="-34"/>
              </a:rPr>
              <a:t>Where is the pastor’s wife? She must earn money and feed [the children]; you need to feed and save them. The church needs this kind of wife. </a:t>
            </a:r>
            <a:r>
              <a:rPr lang="en-US" altLang="ko-KR" sz="1800" dirty="0" smtClean="0">
                <a:latin typeface="+mn-ea"/>
                <a:cs typeface="FreesiaUPC" pitchFamily="34" charset="-34"/>
              </a:rPr>
              <a:t>[</a:t>
            </a:r>
            <a:r>
              <a:rPr lang="en-US" altLang="ko-KR" sz="1800" dirty="0">
                <a:latin typeface="+mn-ea"/>
                <a:cs typeface="FreesiaUPC" pitchFamily="34" charset="-34"/>
              </a:rPr>
              <a:t>114-180] (1981.10.18</a:t>
            </a:r>
            <a:r>
              <a:rPr lang="en-US" altLang="ko-KR" sz="1800" dirty="0" smtClean="0">
                <a:latin typeface="+mn-ea"/>
                <a:cs typeface="FreesiaUPC" pitchFamily="34" charset="-34"/>
              </a:rPr>
              <a:t>)</a:t>
            </a:r>
            <a:endParaRPr lang="en-US" altLang="ko-KR" sz="1800" dirty="0">
              <a:latin typeface="+mn-ea"/>
              <a:cs typeface="FreesiaUPC" pitchFamily="34" charset="-34"/>
            </a:endParaRPr>
          </a:p>
          <a:p>
            <a:pPr marL="0" indent="0">
              <a:buNone/>
            </a:pPr>
            <a:r>
              <a:rPr lang="en-US" altLang="ko-KR" sz="1800" b="1" u="sng" dirty="0" smtClean="0">
                <a:latin typeface="+mn-ea"/>
                <a:cs typeface="FreesiaUPC" pitchFamily="34" charset="-34"/>
              </a:rPr>
              <a:t>If you are the church leader’s wife, when he asks ‘How was today’s sermon?’</a:t>
            </a:r>
            <a:r>
              <a:rPr lang="en-US" altLang="ko-KR" sz="1800" dirty="0" smtClean="0">
                <a:latin typeface="+mn-ea"/>
                <a:cs typeface="FreesiaUPC" pitchFamily="34" charset="-34"/>
              </a:rPr>
              <a:t> you can answer, ‘It was splendid! But if you had used more adjectives and included this kind of good phrase, it would have been 100% perfect. You just need a little more improvement.’ When you correct the sermon for him by writing down the additional adjectives and phrases in his notebook and say lovingly, ‘This kind of content will spread like a flower’s fragrance and move everyone’s heart,’ Then he will reply, ‘Phew!’ with a sigh of relief. You become the teacher. Then you can continue to encourage him to speak publicly. Encourage him to pray before a meal. If you keep doing this, he will change into a great pastor within three years. [</a:t>
            </a:r>
            <a:r>
              <a:rPr lang="en-US" altLang="ko-KR" sz="1800" dirty="0">
                <a:latin typeface="+mn-ea"/>
                <a:cs typeface="FreesiaUPC" pitchFamily="34" charset="-34"/>
              </a:rPr>
              <a:t>256-137] (1994.03.12</a:t>
            </a:r>
            <a:r>
              <a:rPr lang="en-US" altLang="ko-KR" sz="1800" dirty="0" smtClean="0">
                <a:latin typeface="+mn-ea"/>
                <a:cs typeface="FreesiaUPC" pitchFamily="34" charset="-34"/>
              </a:rPr>
              <a:t>)</a:t>
            </a:r>
          </a:p>
          <a:p>
            <a:pPr marL="0" indent="0">
              <a:buNone/>
            </a:pPr>
            <a:r>
              <a:rPr lang="en-US" altLang="ko-KR" sz="1800" b="1" u="sng" dirty="0" smtClean="0">
                <a:latin typeface="+mn-ea"/>
                <a:cs typeface="FreesiaUPC" pitchFamily="34" charset="-34"/>
              </a:rPr>
              <a:t>In order to live for the whole and take the mother’s role in the church as the pastor’s wife, </a:t>
            </a:r>
            <a:r>
              <a:rPr lang="en-US" altLang="ko-KR" sz="1800" u="sng" dirty="0" smtClean="0">
                <a:latin typeface="+mn-ea"/>
                <a:cs typeface="FreesiaUPC" pitchFamily="34" charset="-34"/>
              </a:rPr>
              <a:t>you need to take entire responsibility and deal with it.</a:t>
            </a:r>
            <a:r>
              <a:rPr lang="en-US" altLang="ko-KR" sz="1800" dirty="0" smtClean="0">
                <a:latin typeface="+mn-ea"/>
                <a:cs typeface="FreesiaUPC" pitchFamily="34" charset="-34"/>
              </a:rPr>
              <a:t> </a:t>
            </a:r>
            <a:r>
              <a:rPr lang="en-US" altLang="ko-KR" sz="1800" dirty="0">
                <a:latin typeface="+mn-ea"/>
                <a:cs typeface="FreesiaUPC" pitchFamily="34" charset="-34"/>
              </a:rPr>
              <a:t>[274-245] (1995.11.03)</a:t>
            </a:r>
          </a:p>
        </p:txBody>
      </p:sp>
    </p:spTree>
    <p:extLst>
      <p:ext uri="{BB962C8B-B14F-4D97-AF65-F5344CB8AC3E}">
        <p14:creationId xmlns:p14="http://schemas.microsoft.com/office/powerpoint/2010/main" val="2849355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10914" y="68239"/>
            <a:ext cx="9144000" cy="936104"/>
          </a:xfrm>
          <a:solidFill>
            <a:schemeClr val="bg1">
              <a:alpha val="61000"/>
            </a:schemeClr>
          </a:solidFill>
        </p:spPr>
        <p:txBody>
          <a:bodyPr>
            <a:noAutofit/>
          </a:bodyPr>
          <a:lstStyle/>
          <a:p>
            <a:r>
              <a:rPr lang="en-US" altLang="ko-KR" dirty="0" smtClean="0">
                <a:effectLst>
                  <a:outerShdw blurRad="38100" dist="38100" dir="2700000" algn="tl">
                    <a:srgbClr val="000000">
                      <a:alpha val="43137"/>
                    </a:srgbClr>
                  </a:outerShdw>
                </a:effectLst>
                <a:latin typeface="Bodoni MT" pitchFamily="18" charset="0"/>
              </a:rPr>
              <a:t>The Three </a:t>
            </a:r>
            <a:r>
              <a:rPr lang="en-US" altLang="ko-KR" dirty="0">
                <a:effectLst>
                  <a:outerShdw blurRad="38100" dist="38100" dir="2700000" algn="tl">
                    <a:srgbClr val="000000">
                      <a:alpha val="43137"/>
                    </a:srgbClr>
                  </a:outerShdw>
                </a:effectLst>
                <a:latin typeface="Bodoni MT" pitchFamily="18" charset="0"/>
              </a:rPr>
              <a:t>R</a:t>
            </a:r>
            <a:r>
              <a:rPr lang="en-US" altLang="ko-KR" dirty="0" smtClean="0">
                <a:effectLst>
                  <a:outerShdw blurRad="38100" dist="38100" dir="2700000" algn="tl">
                    <a:srgbClr val="000000">
                      <a:alpha val="43137"/>
                    </a:srgbClr>
                  </a:outerShdw>
                </a:effectLst>
                <a:latin typeface="Bodoni MT" pitchFamily="18" charset="0"/>
              </a:rPr>
              <a:t>oles of the </a:t>
            </a:r>
            <a:r>
              <a:rPr lang="en-US" altLang="ko-KR" dirty="0">
                <a:effectLst>
                  <a:outerShdw blurRad="38100" dist="38100" dir="2700000" algn="tl">
                    <a:srgbClr val="000000">
                      <a:alpha val="43137"/>
                    </a:srgbClr>
                  </a:outerShdw>
                </a:effectLst>
                <a:latin typeface="Bodoni MT" pitchFamily="18" charset="0"/>
              </a:rPr>
              <a:t>P</a:t>
            </a:r>
            <a:r>
              <a:rPr lang="en-US" altLang="ko-KR" dirty="0" smtClean="0">
                <a:effectLst>
                  <a:outerShdw blurRad="38100" dist="38100" dir="2700000" algn="tl">
                    <a:srgbClr val="000000">
                      <a:alpha val="43137"/>
                    </a:srgbClr>
                  </a:outerShdw>
                </a:effectLst>
                <a:latin typeface="Bodoni MT" pitchFamily="18" charset="0"/>
              </a:rPr>
              <a:t>astor’s </a:t>
            </a:r>
            <a:r>
              <a:rPr lang="en-US" altLang="ko-KR" dirty="0">
                <a:effectLst>
                  <a:outerShdw blurRad="38100" dist="38100" dir="2700000" algn="tl">
                    <a:srgbClr val="000000">
                      <a:alpha val="43137"/>
                    </a:srgbClr>
                  </a:outerShdw>
                </a:effectLst>
                <a:latin typeface="Bodoni MT" pitchFamily="18" charset="0"/>
              </a:rPr>
              <a:t>W</a:t>
            </a:r>
            <a:r>
              <a:rPr lang="en-US" altLang="ko-KR" dirty="0" smtClean="0">
                <a:effectLst>
                  <a:outerShdw blurRad="38100" dist="38100" dir="2700000" algn="tl">
                    <a:srgbClr val="000000">
                      <a:alpha val="43137"/>
                    </a:srgbClr>
                  </a:outerShdw>
                </a:effectLst>
                <a:latin typeface="Bodoni MT" pitchFamily="18" charset="0"/>
              </a:rPr>
              <a:t>ife</a:t>
            </a:r>
            <a:endParaRPr lang="ko-KR" altLang="en-US" dirty="0">
              <a:effectLst>
                <a:outerShdw blurRad="38100" dist="38100" dir="2700000" algn="tl">
                  <a:srgbClr val="000000">
                    <a:alpha val="43137"/>
                  </a:srgbClr>
                </a:outerShdw>
              </a:effectLst>
              <a:latin typeface="Bodoni MT" pitchFamily="18" charset="0"/>
            </a:endParaRPr>
          </a:p>
        </p:txBody>
      </p:sp>
      <p:sp>
        <p:nvSpPr>
          <p:cNvPr id="2" name="내용 개체 틀 1"/>
          <p:cNvSpPr>
            <a:spLocks noGrp="1"/>
          </p:cNvSpPr>
          <p:nvPr>
            <p:ph idx="1"/>
          </p:nvPr>
        </p:nvSpPr>
        <p:spPr>
          <a:xfrm>
            <a:off x="251520" y="980728"/>
            <a:ext cx="8229600" cy="4824536"/>
          </a:xfrm>
        </p:spPr>
        <p:txBody>
          <a:bodyPr>
            <a:noAutofit/>
          </a:bodyPr>
          <a:lstStyle/>
          <a:p>
            <a:pPr>
              <a:buNone/>
            </a:pPr>
            <a:r>
              <a:rPr lang="en-US" altLang="ko-KR" sz="1800" b="1" dirty="0" smtClean="0">
                <a:solidFill>
                  <a:srgbClr val="C00000"/>
                </a:solidFill>
                <a:ea typeface="맑은 고딕" pitchFamily="50" charset="-127"/>
              </a:rPr>
              <a:t>(1) As the Wife of the Pastor (the subject)</a:t>
            </a:r>
            <a:endParaRPr lang="ko-KR" altLang="en-US" sz="1800" b="1" dirty="0" smtClean="0">
              <a:solidFill>
                <a:srgbClr val="C00000"/>
              </a:solidFill>
              <a:ea typeface="맑은 고딕" pitchFamily="50" charset="-127"/>
            </a:endParaRPr>
          </a:p>
          <a:p>
            <a:pPr>
              <a:buNone/>
            </a:pPr>
            <a:r>
              <a:rPr lang="en-US" altLang="ko-KR" sz="1800" b="1" dirty="0">
                <a:ea typeface="맑은 고딕" pitchFamily="50" charset="-127"/>
              </a:rPr>
              <a:t> </a:t>
            </a:r>
            <a:r>
              <a:rPr lang="en-US" altLang="ko-KR" sz="1800" b="1" dirty="0" smtClean="0">
                <a:ea typeface="맑은 고딕" pitchFamily="50" charset="-127"/>
              </a:rPr>
              <a:t> Attend the pastor publicly.</a:t>
            </a:r>
          </a:p>
          <a:p>
            <a:pPr>
              <a:buNone/>
            </a:pPr>
            <a:r>
              <a:rPr lang="ko-KR" altLang="en-US" sz="1800" b="1" dirty="0" smtClean="0">
                <a:ea typeface="맑은 고딕" pitchFamily="50" charset="-127"/>
              </a:rPr>
              <a:t>  </a:t>
            </a:r>
            <a:r>
              <a:rPr lang="en-US" altLang="ko-KR" sz="1800" b="1" dirty="0" smtClean="0">
                <a:ea typeface="맑은 고딕" pitchFamily="50" charset="-127"/>
              </a:rPr>
              <a:t>Assist the pastor as his partner in ministry.</a:t>
            </a:r>
            <a:endParaRPr lang="en-US" altLang="ko-KR" sz="1800" b="1" dirty="0">
              <a:ea typeface="맑은 고딕" pitchFamily="50" charset="-127"/>
            </a:endParaRPr>
          </a:p>
          <a:p>
            <a:pPr>
              <a:buNone/>
            </a:pPr>
            <a:r>
              <a:rPr lang="en-US" altLang="ko-KR" sz="1800" b="1" dirty="0" smtClean="0">
                <a:ea typeface="맑은 고딕" pitchFamily="50" charset="-127"/>
              </a:rPr>
              <a:t>  Raise up the pastor. </a:t>
            </a:r>
            <a:endParaRPr lang="ko-KR" altLang="en-US" sz="1800" b="1" dirty="0" smtClean="0">
              <a:ea typeface="맑은 고딕" pitchFamily="50" charset="-127"/>
            </a:endParaRPr>
          </a:p>
          <a:p>
            <a:pPr>
              <a:buNone/>
            </a:pPr>
            <a:endParaRPr lang="ko-KR" altLang="en-US" sz="1800" b="1" dirty="0" smtClean="0">
              <a:ea typeface="맑은 고딕" pitchFamily="50" charset="-127"/>
            </a:endParaRPr>
          </a:p>
          <a:p>
            <a:pPr>
              <a:buNone/>
            </a:pPr>
            <a:r>
              <a:rPr lang="en-US" altLang="ko-KR" sz="1800" b="1" dirty="0" smtClean="0">
                <a:solidFill>
                  <a:srgbClr val="C00000"/>
                </a:solidFill>
                <a:ea typeface="맑은 고딕" pitchFamily="50" charset="-127"/>
              </a:rPr>
              <a:t>(2) </a:t>
            </a:r>
            <a:r>
              <a:rPr lang="en-US" altLang="ko-KR" sz="1800" b="1" dirty="0">
                <a:solidFill>
                  <a:srgbClr val="C00000"/>
                </a:solidFill>
                <a:ea typeface="맑은 고딕" pitchFamily="50" charset="-127"/>
              </a:rPr>
              <a:t>A</a:t>
            </a:r>
            <a:r>
              <a:rPr lang="en-US" altLang="ko-KR" sz="1800" b="1" dirty="0" smtClean="0">
                <a:solidFill>
                  <a:srgbClr val="C00000"/>
                </a:solidFill>
                <a:ea typeface="맑은 고딕" pitchFamily="50" charset="-127"/>
              </a:rPr>
              <a:t>s the Eldest </a:t>
            </a:r>
            <a:r>
              <a:rPr lang="en-US" altLang="ko-KR" sz="1800" b="1" dirty="0">
                <a:solidFill>
                  <a:srgbClr val="C00000"/>
                </a:solidFill>
                <a:ea typeface="맑은 고딕" pitchFamily="50" charset="-127"/>
              </a:rPr>
              <a:t>D</a:t>
            </a:r>
            <a:r>
              <a:rPr lang="en-US" altLang="ko-KR" sz="1800" b="1" dirty="0" smtClean="0">
                <a:solidFill>
                  <a:srgbClr val="C00000"/>
                </a:solidFill>
                <a:ea typeface="맑은 고딕" pitchFamily="50" charset="-127"/>
              </a:rPr>
              <a:t>aughter or Daughter-in-law of the Senior </a:t>
            </a:r>
            <a:r>
              <a:rPr lang="en-US" altLang="ko-KR" sz="1800" b="1" dirty="0">
                <a:solidFill>
                  <a:srgbClr val="C00000"/>
                </a:solidFill>
                <a:ea typeface="맑은 고딕" pitchFamily="50" charset="-127"/>
              </a:rPr>
              <a:t>F</a:t>
            </a:r>
            <a:r>
              <a:rPr lang="en-US" altLang="ko-KR" sz="1800" b="1" dirty="0" smtClean="0">
                <a:solidFill>
                  <a:srgbClr val="C00000"/>
                </a:solidFill>
                <a:ea typeface="맑은 고딕" pitchFamily="50" charset="-127"/>
              </a:rPr>
              <a:t>amilies</a:t>
            </a:r>
            <a:br>
              <a:rPr lang="en-US" altLang="ko-KR" sz="1800" b="1" dirty="0" smtClean="0">
                <a:solidFill>
                  <a:srgbClr val="C00000"/>
                </a:solidFill>
                <a:ea typeface="맑은 고딕" pitchFamily="50" charset="-127"/>
              </a:rPr>
            </a:br>
            <a:r>
              <a:rPr lang="en-US" altLang="ko-KR" sz="1800" b="1" dirty="0" smtClean="0">
                <a:solidFill>
                  <a:srgbClr val="C00000"/>
                </a:solidFill>
                <a:ea typeface="맑은 고딕" pitchFamily="50" charset="-127"/>
              </a:rPr>
              <a:t>(the grandparents)</a:t>
            </a:r>
          </a:p>
          <a:p>
            <a:pPr>
              <a:buNone/>
            </a:pPr>
            <a:r>
              <a:rPr lang="en-US" altLang="ko-KR" sz="1800" b="1" dirty="0">
                <a:ea typeface="맑은 고딕" pitchFamily="50" charset="-127"/>
              </a:rPr>
              <a:t> </a:t>
            </a:r>
            <a:r>
              <a:rPr lang="en-US" altLang="ko-KR" sz="1800" b="1" dirty="0" smtClean="0">
                <a:ea typeface="맑은 고딕" pitchFamily="50" charset="-127"/>
              </a:rPr>
              <a:t> Attend the senior families.</a:t>
            </a:r>
            <a:endParaRPr lang="ko-KR" altLang="en-US" sz="1800" b="1" dirty="0" smtClean="0">
              <a:ea typeface="맑은 고딕" pitchFamily="50" charset="-127"/>
            </a:endParaRPr>
          </a:p>
          <a:p>
            <a:pPr>
              <a:buNone/>
            </a:pPr>
            <a:r>
              <a:rPr lang="ko-KR" altLang="en-US" sz="1800" b="1" dirty="0" smtClean="0">
                <a:ea typeface="맑은 고딕" pitchFamily="50" charset="-127"/>
              </a:rPr>
              <a:t>  </a:t>
            </a:r>
            <a:r>
              <a:rPr lang="en-US" altLang="ko-KR" sz="1800" b="1" dirty="0" smtClean="0">
                <a:ea typeface="맑은 고딕" pitchFamily="50" charset="-127"/>
              </a:rPr>
              <a:t>Protect and care for the elder senior families.</a:t>
            </a:r>
          </a:p>
          <a:p>
            <a:pPr>
              <a:buNone/>
            </a:pPr>
            <a:r>
              <a:rPr lang="ko-KR" altLang="en-US" sz="1800" b="1" dirty="0" smtClean="0">
                <a:ea typeface="맑은 고딕" pitchFamily="50" charset="-127"/>
              </a:rPr>
              <a:t>  </a:t>
            </a:r>
            <a:r>
              <a:rPr lang="en-US" altLang="ko-KR" sz="1800" b="1" dirty="0" smtClean="0">
                <a:ea typeface="맑은 고딕" pitchFamily="50" charset="-127"/>
              </a:rPr>
              <a:t>Raise up the elder senior families until their </a:t>
            </a:r>
          </a:p>
          <a:p>
            <a:pPr>
              <a:buNone/>
            </a:pPr>
            <a:r>
              <a:rPr lang="en-US" altLang="ko-KR" sz="1800" b="1" dirty="0">
                <a:ea typeface="맑은 고딕" pitchFamily="50" charset="-127"/>
              </a:rPr>
              <a:t> </a:t>
            </a:r>
            <a:r>
              <a:rPr lang="en-US" altLang="ko-KR" sz="1800" b="1" dirty="0" smtClean="0">
                <a:ea typeface="맑은 고딕" pitchFamily="50" charset="-127"/>
              </a:rPr>
              <a:t>  passing (</a:t>
            </a:r>
            <a:r>
              <a:rPr lang="en-US" altLang="ko-KR" sz="1800" b="1" i="1" dirty="0" err="1" smtClean="0">
                <a:ea typeface="맑은 고딕" pitchFamily="50" charset="-127"/>
              </a:rPr>
              <a:t>seonghwa</a:t>
            </a:r>
            <a:r>
              <a:rPr lang="en-US" altLang="ko-KR" sz="1800" b="1" dirty="0" smtClean="0">
                <a:ea typeface="맑은 고딕" pitchFamily="50" charset="-127"/>
              </a:rPr>
              <a:t>).</a:t>
            </a:r>
            <a:endParaRPr lang="ko-KR" altLang="en-US" sz="1800" b="1" dirty="0" smtClean="0">
              <a:ea typeface="맑은 고딕" pitchFamily="50" charset="-127"/>
            </a:endParaRPr>
          </a:p>
          <a:p>
            <a:pPr>
              <a:buNone/>
            </a:pPr>
            <a:endParaRPr lang="ko-KR" altLang="en-US" sz="1800" b="1" dirty="0" smtClean="0">
              <a:ea typeface="맑은 고딕" pitchFamily="50" charset="-127"/>
            </a:endParaRPr>
          </a:p>
          <a:p>
            <a:pPr>
              <a:buNone/>
            </a:pPr>
            <a:r>
              <a:rPr lang="en-US" altLang="ko-KR" sz="1800" b="1" dirty="0" smtClean="0">
                <a:solidFill>
                  <a:srgbClr val="C00000"/>
                </a:solidFill>
                <a:ea typeface="맑은 고딕" pitchFamily="50" charset="-127"/>
              </a:rPr>
              <a:t>(3) </a:t>
            </a:r>
            <a:r>
              <a:rPr lang="en-US" altLang="ko-KR" sz="1800" b="1" dirty="0">
                <a:solidFill>
                  <a:srgbClr val="C00000"/>
                </a:solidFill>
                <a:ea typeface="맑은 고딕" pitchFamily="50" charset="-127"/>
              </a:rPr>
              <a:t>A</a:t>
            </a:r>
            <a:r>
              <a:rPr lang="en-US" altLang="ko-KR" sz="1800" b="1" dirty="0" smtClean="0">
                <a:solidFill>
                  <a:srgbClr val="C00000"/>
                </a:solidFill>
                <a:ea typeface="맑은 고딕" pitchFamily="50" charset="-127"/>
              </a:rPr>
              <a:t>s the Mother of the Members (the children).</a:t>
            </a:r>
            <a:endParaRPr lang="en-US" altLang="ko-KR" sz="1800" b="1" dirty="0">
              <a:solidFill>
                <a:srgbClr val="C00000"/>
              </a:solidFill>
              <a:ea typeface="맑은 고딕" pitchFamily="50" charset="-127"/>
            </a:endParaRPr>
          </a:p>
          <a:p>
            <a:pPr>
              <a:buNone/>
            </a:pPr>
            <a:r>
              <a:rPr lang="en-US" altLang="ko-KR" sz="1800" b="1" dirty="0" smtClean="0">
                <a:ea typeface="맑은 고딕" pitchFamily="50" charset="-127"/>
              </a:rPr>
              <a:t>  Give birth to and take care of the members. </a:t>
            </a:r>
            <a:endParaRPr lang="ko-KR" altLang="en-US" sz="1800" b="1" dirty="0" smtClean="0">
              <a:ea typeface="맑은 고딕" pitchFamily="50" charset="-127"/>
            </a:endParaRPr>
          </a:p>
          <a:p>
            <a:pPr>
              <a:buNone/>
            </a:pPr>
            <a:r>
              <a:rPr lang="ko-KR" altLang="en-US" sz="1800" b="1" dirty="0" smtClean="0">
                <a:ea typeface="맑은 고딕" pitchFamily="50" charset="-127"/>
              </a:rPr>
              <a:t>  </a:t>
            </a:r>
            <a:r>
              <a:rPr lang="en-US" altLang="ko-KR" sz="1800" b="1" dirty="0" smtClean="0">
                <a:ea typeface="맑은 고딕" pitchFamily="50" charset="-127"/>
              </a:rPr>
              <a:t>Protect and care for the members.</a:t>
            </a:r>
            <a:endParaRPr lang="ko-KR" altLang="en-US" sz="1800" b="1" dirty="0" smtClean="0">
              <a:ea typeface="맑은 고딕" pitchFamily="50" charset="-127"/>
            </a:endParaRPr>
          </a:p>
          <a:p>
            <a:pPr>
              <a:buNone/>
            </a:pPr>
            <a:r>
              <a:rPr lang="ko-KR" altLang="en-US" sz="1800" b="1" dirty="0" smtClean="0">
                <a:ea typeface="맑은 고딕" pitchFamily="50" charset="-127"/>
              </a:rPr>
              <a:t>  </a:t>
            </a:r>
            <a:r>
              <a:rPr lang="en-US" altLang="ko-KR" sz="1800" b="1" dirty="0" smtClean="0">
                <a:ea typeface="맑은 고딕" pitchFamily="50" charset="-127"/>
              </a:rPr>
              <a:t>Nurture and educate the members.</a:t>
            </a:r>
          </a:p>
        </p:txBody>
      </p:sp>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4005064"/>
            <a:ext cx="2851007" cy="2304256"/>
          </a:xfrm>
          <a:prstGeom prst="rect">
            <a:avLst/>
          </a:prstGeom>
          <a:effectLst>
            <a:softEdge rad="1270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8864" y="116632"/>
            <a:ext cx="8445624" cy="936104"/>
          </a:xfrm>
          <a:solidFill>
            <a:schemeClr val="bg1">
              <a:alpha val="53000"/>
            </a:schemeClr>
          </a:solidFill>
        </p:spPr>
        <p:txBody>
          <a:bodyPr>
            <a:normAutofit/>
          </a:bodyPr>
          <a:lstStyle/>
          <a:p>
            <a:r>
              <a:rPr lang="en-US" altLang="ko-KR" dirty="0" smtClean="0">
                <a:effectLst>
                  <a:outerShdw blurRad="38100" dist="38100" dir="2700000" algn="tl">
                    <a:srgbClr val="000000">
                      <a:alpha val="43137"/>
                    </a:srgbClr>
                  </a:outerShdw>
                </a:effectLst>
                <a:latin typeface="Bodoni MT" pitchFamily="18" charset="0"/>
              </a:rPr>
              <a:t>Nine Tasks of the Pastor’s </a:t>
            </a:r>
            <a:r>
              <a:rPr lang="en-US" altLang="ko-KR" dirty="0">
                <a:effectLst>
                  <a:outerShdw blurRad="38100" dist="38100" dir="2700000" algn="tl">
                    <a:srgbClr val="000000">
                      <a:alpha val="43137"/>
                    </a:srgbClr>
                  </a:outerShdw>
                </a:effectLst>
                <a:latin typeface="Bodoni MT" pitchFamily="18" charset="0"/>
              </a:rPr>
              <a:t>W</a:t>
            </a:r>
            <a:r>
              <a:rPr lang="en-US" altLang="ko-KR" dirty="0" smtClean="0">
                <a:effectLst>
                  <a:outerShdw blurRad="38100" dist="38100" dir="2700000" algn="tl">
                    <a:srgbClr val="000000">
                      <a:alpha val="43137"/>
                    </a:srgbClr>
                  </a:outerShdw>
                </a:effectLst>
                <a:latin typeface="Bodoni MT" pitchFamily="18" charset="0"/>
              </a:rPr>
              <a:t>ife</a:t>
            </a:r>
            <a:endParaRPr lang="ko-KR" altLang="en-US" dirty="0">
              <a:effectLst>
                <a:outerShdw blurRad="38100" dist="38100" dir="2700000" algn="tl">
                  <a:srgbClr val="000000">
                    <a:alpha val="43137"/>
                  </a:srgbClr>
                </a:outerShdw>
              </a:effectLst>
              <a:latin typeface="Bodoni MT" pitchFamily="18" charset="0"/>
            </a:endParaRPr>
          </a:p>
        </p:txBody>
      </p:sp>
      <p:sp>
        <p:nvSpPr>
          <p:cNvPr id="7" name="AutoShape 5"/>
          <p:cNvSpPr>
            <a:spLocks noChangeArrowheads="1"/>
          </p:cNvSpPr>
          <p:nvPr/>
        </p:nvSpPr>
        <p:spPr bwMode="auto">
          <a:xfrm>
            <a:off x="5935212" y="1124745"/>
            <a:ext cx="3112748" cy="4968550"/>
          </a:xfrm>
          <a:prstGeom prst="homePlate">
            <a:avLst>
              <a:gd name="adj" fmla="val 16694"/>
            </a:avLst>
          </a:prstGeom>
          <a:solidFill>
            <a:srgbClr val="FFFFFF"/>
          </a:solidFill>
          <a:ln w="9525">
            <a:solidFill>
              <a:srgbClr val="000000"/>
            </a:solidFill>
            <a:miter lim="800000"/>
            <a:headEnd/>
            <a:tailEnd/>
          </a:ln>
          <a:effectLst>
            <a:outerShdw dist="35921" dir="2700000" algn="ctr" rotWithShape="0">
              <a:srgbClr val="000000"/>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400" b="1" i="0" u="none" strike="noStrike" kern="0" cap="none" spc="0" normalizeH="0" baseline="0" noProof="0" smtClean="0">
              <a:ln>
                <a:noFill/>
              </a:ln>
              <a:solidFill>
                <a:sysClr val="windowText" lastClr="000000"/>
              </a:solidFill>
              <a:effectLst/>
              <a:uLnTx/>
              <a:uFillTx/>
            </a:endParaRPr>
          </a:p>
        </p:txBody>
      </p:sp>
      <p:sp>
        <p:nvSpPr>
          <p:cNvPr id="8" name="Rectangle 6"/>
          <p:cNvSpPr>
            <a:spLocks noChangeArrowheads="1"/>
          </p:cNvSpPr>
          <p:nvPr/>
        </p:nvSpPr>
        <p:spPr bwMode="auto">
          <a:xfrm>
            <a:off x="6264418" y="1663411"/>
            <a:ext cx="2623459" cy="3493781"/>
          </a:xfrm>
          <a:prstGeom prst="rect">
            <a:avLst/>
          </a:prstGeom>
          <a:noFill/>
          <a:ln w="9525">
            <a:noFill/>
            <a:miter lim="800000"/>
            <a:headEnd/>
            <a:tailEnd/>
          </a:ln>
          <a:effectLst/>
        </p:spPr>
        <p:txBody>
          <a:bodyPr wrap="square" lIns="0" tIns="0" rIns="0" bIns="0">
            <a:noAutofit/>
          </a:bodyPr>
          <a:lstStyle/>
          <a:p>
            <a:pPr marL="1588" lvl="1" defTabSz="895350">
              <a:lnSpc>
                <a:spcPct val="120000"/>
              </a:lnSpc>
              <a:buSzPct val="120000"/>
            </a:pPr>
            <a:r>
              <a:rPr lang="en-US" altLang="ko-KR" sz="1300" b="1" dirty="0">
                <a:latin typeface="맑은 고딕" pitchFamily="50" charset="-127"/>
                <a:ea typeface="맑은 고딕" pitchFamily="50" charset="-127"/>
              </a:rPr>
              <a:t>(1) </a:t>
            </a:r>
            <a:r>
              <a:rPr lang="en-US" altLang="ko-KR" sz="1300" b="1" dirty="0" smtClean="0">
                <a:ea typeface="맑은 고딕" pitchFamily="50" charset="-127"/>
              </a:rPr>
              <a:t>Give </a:t>
            </a:r>
            <a:r>
              <a:rPr lang="en-US" altLang="ko-KR" sz="1300" b="1" dirty="0">
                <a:ea typeface="맑은 고딕" pitchFamily="50" charset="-127"/>
              </a:rPr>
              <a:t>birth </a:t>
            </a:r>
            <a:r>
              <a:rPr lang="en-US" altLang="ko-KR" sz="1300" b="1" dirty="0" smtClean="0">
                <a:ea typeface="맑은 고딕" pitchFamily="50" charset="-127"/>
              </a:rPr>
              <a:t>to and </a:t>
            </a:r>
          </a:p>
          <a:p>
            <a:pPr marL="1588" lvl="1" defTabSz="895350">
              <a:lnSpc>
                <a:spcPct val="120000"/>
              </a:lnSpc>
              <a:buSzPct val="120000"/>
            </a:pPr>
            <a:r>
              <a:rPr lang="en-US" altLang="ko-KR" sz="1300" b="1" dirty="0" smtClean="0">
                <a:ea typeface="맑은 고딕" pitchFamily="50" charset="-127"/>
              </a:rPr>
              <a:t>take </a:t>
            </a:r>
            <a:r>
              <a:rPr lang="en-US" altLang="ko-KR" sz="1300" b="1" dirty="0">
                <a:ea typeface="맑은 고딕" pitchFamily="50" charset="-127"/>
              </a:rPr>
              <a:t>care of the</a:t>
            </a:r>
            <a:r>
              <a:rPr lang="en-US" altLang="ko-KR" sz="1300" b="1" dirty="0" smtClean="0">
                <a:ea typeface="맑은 고딕" pitchFamily="50" charset="-127"/>
              </a:rPr>
              <a:t> </a:t>
            </a:r>
            <a:r>
              <a:rPr lang="en-US" altLang="ko-KR" sz="1300" b="1" dirty="0">
                <a:ea typeface="맑은 고딕" pitchFamily="50" charset="-127"/>
              </a:rPr>
              <a:t>members </a:t>
            </a:r>
            <a:endParaRPr lang="ko-KR" altLang="en-US" sz="1300" b="1" dirty="0">
              <a:ea typeface="맑은 고딕" pitchFamily="50" charset="-127"/>
            </a:endParaRPr>
          </a:p>
          <a:p>
            <a:pPr marL="144463" lvl="1" indent="-142875" defTabSz="895350">
              <a:lnSpc>
                <a:spcPct val="120000"/>
              </a:lnSpc>
              <a:buSzPct val="120000"/>
            </a:pPr>
            <a:r>
              <a:rPr lang="en-US" altLang="ko-KR" sz="1300" b="1" dirty="0" smtClean="0">
                <a:solidFill>
                  <a:srgbClr val="C00000"/>
                </a:solidFill>
                <a:latin typeface="맑은 고딕" pitchFamily="50" charset="-127"/>
                <a:ea typeface="맑은 고딕" pitchFamily="50" charset="-127"/>
              </a:rPr>
              <a:t>(</a:t>
            </a:r>
            <a:r>
              <a:rPr lang="en-US" altLang="ko-KR" sz="1300" b="1" dirty="0">
                <a:solidFill>
                  <a:srgbClr val="C00000"/>
                </a:solidFill>
                <a:latin typeface="맑은 고딕" pitchFamily="50" charset="-127"/>
                <a:ea typeface="맑은 고딕" pitchFamily="50" charset="-127"/>
              </a:rPr>
              <a:t>B</a:t>
            </a:r>
            <a:r>
              <a:rPr lang="en-US" altLang="ko-KR" sz="1300" b="1" dirty="0" smtClean="0">
                <a:solidFill>
                  <a:srgbClr val="C00000"/>
                </a:solidFill>
                <a:latin typeface="맑은 고딕" pitchFamily="50" charset="-127"/>
                <a:ea typeface="맑은 고딕" pitchFamily="50" charset="-127"/>
              </a:rPr>
              <a:t>irth and care of the children)</a:t>
            </a:r>
          </a:p>
          <a:p>
            <a:pPr marL="144463" lvl="1" indent="-142875" defTabSz="895350">
              <a:lnSpc>
                <a:spcPct val="120000"/>
              </a:lnSpc>
              <a:buSzPct val="120000"/>
            </a:pPr>
            <a:r>
              <a:rPr lang="en-US" altLang="ko-KR" sz="1300" b="1" dirty="0" smtClean="0">
                <a:solidFill>
                  <a:srgbClr val="002060"/>
                </a:solidFill>
                <a:latin typeface="맑은 고딕"/>
                <a:ea typeface="맑은 고딕"/>
              </a:rPr>
              <a:t>☞ </a:t>
            </a:r>
            <a:r>
              <a:rPr lang="en-US" altLang="ko-KR" sz="1300" b="1" dirty="0" smtClean="0">
                <a:solidFill>
                  <a:srgbClr val="002060"/>
                </a:solidFill>
                <a:latin typeface="맑은 고딕" pitchFamily="50" charset="-127"/>
                <a:ea typeface="맑은 고딕" pitchFamily="50" charset="-127"/>
              </a:rPr>
              <a:t> Mission to witness to new members</a:t>
            </a:r>
          </a:p>
          <a:p>
            <a:pPr marL="144463" lvl="1" indent="-142875" defTabSz="895350">
              <a:lnSpc>
                <a:spcPct val="120000"/>
              </a:lnSpc>
              <a:buSzPct val="120000"/>
              <a:buFontTx/>
              <a:buChar char="•"/>
            </a:pPr>
            <a:endParaRPr lang="en-US" altLang="ko-KR" sz="1300" b="1" dirty="0" smtClean="0">
              <a:latin typeface="맑은 고딕" pitchFamily="50" charset="-127"/>
              <a:ea typeface="맑은 고딕" pitchFamily="50" charset="-127"/>
            </a:endParaRPr>
          </a:p>
          <a:p>
            <a:pPr marL="144463" lvl="1" indent="-142875" defTabSz="895350">
              <a:lnSpc>
                <a:spcPct val="120000"/>
              </a:lnSpc>
              <a:buSzPct val="120000"/>
            </a:pPr>
            <a:r>
              <a:rPr lang="en-US" altLang="ko-KR" sz="1300" b="1" dirty="0" smtClean="0">
                <a:latin typeface="맑은 고딕" pitchFamily="50" charset="-127"/>
                <a:ea typeface="맑은 고딕" pitchFamily="50" charset="-127"/>
              </a:rPr>
              <a:t>(2) </a:t>
            </a:r>
            <a:r>
              <a:rPr lang="en-US" altLang="ko-KR" sz="1300" b="1" dirty="0">
                <a:ea typeface="맑은 고딕" pitchFamily="50" charset="-127"/>
              </a:rPr>
              <a:t>Protect and care for the </a:t>
            </a:r>
            <a:r>
              <a:rPr lang="en-US" altLang="ko-KR" sz="1300" b="1" dirty="0" smtClean="0">
                <a:ea typeface="맑은 고딕" pitchFamily="50" charset="-127"/>
              </a:rPr>
              <a:t>members</a:t>
            </a:r>
            <a:endParaRPr lang="en-US" altLang="ko-KR" sz="1300" b="1" dirty="0" smtClean="0">
              <a:latin typeface="맑은 고딕" pitchFamily="50" charset="-127"/>
              <a:ea typeface="맑은 고딕" pitchFamily="50" charset="-127"/>
            </a:endParaRPr>
          </a:p>
          <a:p>
            <a:pPr marL="144463" lvl="1" indent="-142875" defTabSz="895350">
              <a:lnSpc>
                <a:spcPct val="120000"/>
              </a:lnSpc>
              <a:buSzPct val="120000"/>
            </a:pPr>
            <a:r>
              <a:rPr lang="en-US" altLang="ko-KR" sz="1300" b="1" dirty="0" smtClean="0">
                <a:solidFill>
                  <a:srgbClr val="C00000"/>
                </a:solidFill>
                <a:latin typeface="맑은 고딕" pitchFamily="50" charset="-127"/>
                <a:ea typeface="맑은 고딕" pitchFamily="50" charset="-127"/>
              </a:rPr>
              <a:t>(Protect and care for the children)</a:t>
            </a:r>
          </a:p>
          <a:p>
            <a:pPr marL="144463" lvl="1" indent="-142875" defTabSz="895350">
              <a:lnSpc>
                <a:spcPct val="120000"/>
              </a:lnSpc>
              <a:buSzPct val="120000"/>
            </a:pPr>
            <a:r>
              <a:rPr lang="ko-KR" altLang="en-US" sz="1300" b="1" dirty="0" smtClean="0">
                <a:solidFill>
                  <a:srgbClr val="002060"/>
                </a:solidFill>
                <a:latin typeface="맑은 고딕"/>
                <a:ea typeface="맑은 고딕"/>
              </a:rPr>
              <a:t>☞ </a:t>
            </a:r>
            <a:r>
              <a:rPr lang="en-US" altLang="ko-KR" sz="1300" b="1" dirty="0" smtClean="0">
                <a:solidFill>
                  <a:srgbClr val="002060"/>
                </a:solidFill>
                <a:latin typeface="맑은 고딕"/>
                <a:ea typeface="맑은 고딕"/>
              </a:rPr>
              <a:t>Mission to protect and care for the members</a:t>
            </a:r>
            <a:endParaRPr lang="en-US" altLang="ko-KR" sz="1300" b="1" dirty="0" smtClean="0">
              <a:solidFill>
                <a:srgbClr val="002060"/>
              </a:solidFill>
              <a:latin typeface="맑은 고딕" pitchFamily="50" charset="-127"/>
              <a:ea typeface="맑은 고딕" pitchFamily="50" charset="-127"/>
            </a:endParaRPr>
          </a:p>
          <a:p>
            <a:pPr marL="144463" lvl="1" indent="-142875" defTabSz="895350">
              <a:lnSpc>
                <a:spcPct val="120000"/>
              </a:lnSpc>
              <a:buSzPct val="120000"/>
              <a:buFont typeface="Arial" pitchFamily="34" charset="0"/>
              <a:buChar char="•"/>
            </a:pPr>
            <a:endParaRPr lang="en-US" altLang="ko-KR" sz="1300" b="1" dirty="0" smtClean="0">
              <a:latin typeface="맑은 고딕" pitchFamily="50" charset="-127"/>
              <a:ea typeface="맑은 고딕" pitchFamily="50" charset="-127"/>
            </a:endParaRPr>
          </a:p>
          <a:p>
            <a:pPr>
              <a:buNone/>
            </a:pPr>
            <a:r>
              <a:rPr lang="en-US" altLang="ko-KR" sz="1300" b="1" dirty="0" smtClean="0">
                <a:latin typeface="맑은 고딕" pitchFamily="50" charset="-127"/>
                <a:ea typeface="맑은 고딕" pitchFamily="50" charset="-127"/>
              </a:rPr>
              <a:t>(3) </a:t>
            </a:r>
            <a:r>
              <a:rPr lang="en-US" altLang="ko-KR" sz="1300" b="1" dirty="0">
                <a:ea typeface="맑은 고딕" pitchFamily="50" charset="-127"/>
              </a:rPr>
              <a:t>Nurture and educate the members</a:t>
            </a:r>
          </a:p>
          <a:p>
            <a:pPr marL="144463" lvl="1" indent="-142875" defTabSz="895350">
              <a:lnSpc>
                <a:spcPct val="120000"/>
              </a:lnSpc>
              <a:buSzPct val="120000"/>
            </a:pPr>
            <a:r>
              <a:rPr lang="en-US" altLang="ko-KR" sz="1300" b="1" dirty="0" smtClean="0">
                <a:solidFill>
                  <a:srgbClr val="C00000"/>
                </a:solidFill>
                <a:latin typeface="맑은 고딕" pitchFamily="50" charset="-127"/>
                <a:ea typeface="맑은 고딕" pitchFamily="50" charset="-127"/>
              </a:rPr>
              <a:t>(Children’s growth and education)</a:t>
            </a:r>
          </a:p>
          <a:p>
            <a:pPr marL="144463" lvl="1" indent="-142875" defTabSz="895350">
              <a:lnSpc>
                <a:spcPct val="120000"/>
              </a:lnSpc>
              <a:buSzPct val="120000"/>
            </a:pPr>
            <a:r>
              <a:rPr lang="ko-KR" altLang="en-US" sz="1300" b="1" dirty="0" smtClean="0">
                <a:solidFill>
                  <a:srgbClr val="002060"/>
                </a:solidFill>
                <a:latin typeface="맑은 고딕"/>
                <a:ea typeface="맑은 고딕"/>
              </a:rPr>
              <a:t>☞</a:t>
            </a:r>
            <a:r>
              <a:rPr lang="en-US" altLang="ko-KR" sz="1300" b="1" dirty="0" smtClean="0">
                <a:solidFill>
                  <a:srgbClr val="002060"/>
                </a:solidFill>
                <a:latin typeface="맑은 고딕"/>
                <a:ea typeface="맑은 고딕"/>
              </a:rPr>
              <a:t>Mission for the internal </a:t>
            </a:r>
          </a:p>
          <a:p>
            <a:pPr marL="144463" lvl="1" indent="-142875" defTabSz="895350">
              <a:lnSpc>
                <a:spcPct val="120000"/>
              </a:lnSpc>
              <a:buSzPct val="120000"/>
            </a:pPr>
            <a:r>
              <a:rPr lang="en-US" altLang="ko-KR" sz="1300" b="1" dirty="0" smtClean="0">
                <a:solidFill>
                  <a:srgbClr val="002060"/>
                </a:solidFill>
                <a:latin typeface="맑은 고딕"/>
                <a:ea typeface="맑은 고딕"/>
              </a:rPr>
              <a:t>maturity of the members</a:t>
            </a:r>
            <a:endParaRPr lang="en-US" altLang="ko-KR" sz="1300" b="1" dirty="0" smtClean="0">
              <a:latin typeface="맑은 고딕" pitchFamily="50" charset="-127"/>
              <a:ea typeface="맑은 고딕" pitchFamily="50" charset="-127"/>
            </a:endParaRPr>
          </a:p>
          <a:p>
            <a:pPr marL="144463" lvl="1" indent="-142875" defTabSz="895350">
              <a:lnSpc>
                <a:spcPct val="120000"/>
              </a:lnSpc>
              <a:buSzPct val="120000"/>
              <a:buFont typeface="Arial" pitchFamily="34" charset="0"/>
              <a:buChar char="•"/>
            </a:pPr>
            <a:endParaRPr lang="en-US" altLang="ko-KR" sz="1300" b="1" dirty="0">
              <a:latin typeface="맑은 고딕" pitchFamily="50" charset="-127"/>
              <a:ea typeface="맑은 고딕" pitchFamily="50" charset="-127"/>
            </a:endParaRPr>
          </a:p>
        </p:txBody>
      </p:sp>
      <p:sp>
        <p:nvSpPr>
          <p:cNvPr id="9" name="Freeform 7"/>
          <p:cNvSpPr>
            <a:spLocks/>
          </p:cNvSpPr>
          <p:nvPr/>
        </p:nvSpPr>
        <p:spPr bwMode="auto">
          <a:xfrm>
            <a:off x="5947443" y="1119285"/>
            <a:ext cx="2428102" cy="470237"/>
          </a:xfrm>
          <a:custGeom>
            <a:avLst/>
            <a:gdLst/>
            <a:ahLst/>
            <a:cxnLst>
              <a:cxn ang="0">
                <a:pos x="0" y="0"/>
              </a:cxn>
              <a:cxn ang="0">
                <a:pos x="1478" y="0"/>
              </a:cxn>
              <a:cxn ang="0">
                <a:pos x="1544" y="311"/>
              </a:cxn>
              <a:cxn ang="0">
                <a:pos x="0" y="311"/>
              </a:cxn>
              <a:cxn ang="0">
                <a:pos x="0" y="0"/>
              </a:cxn>
            </a:cxnLst>
            <a:rect l="0" t="0" r="r" b="b"/>
            <a:pathLst>
              <a:path w="1544" h="311">
                <a:moveTo>
                  <a:pt x="0" y="0"/>
                </a:moveTo>
                <a:lnTo>
                  <a:pt x="1478" y="0"/>
                </a:lnTo>
                <a:lnTo>
                  <a:pt x="1544" y="311"/>
                </a:lnTo>
                <a:lnTo>
                  <a:pt x="0" y="311"/>
                </a:lnTo>
                <a:lnTo>
                  <a:pt x="0" y="0"/>
                </a:lnTo>
                <a:close/>
              </a:path>
            </a:pathLst>
          </a:custGeom>
          <a:solidFill>
            <a:srgbClr val="000000"/>
          </a:solidFill>
          <a:ln w="9525">
            <a:solidFill>
              <a:srgbClr val="00000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400" b="1" i="0" u="none" strike="noStrike" kern="0" cap="none" spc="0" normalizeH="0" baseline="0" noProof="0" smtClean="0">
              <a:ln>
                <a:noFill/>
              </a:ln>
              <a:solidFill>
                <a:sysClr val="windowText" lastClr="000000"/>
              </a:solidFill>
              <a:effectLst/>
              <a:uLnTx/>
              <a:uFillTx/>
            </a:endParaRPr>
          </a:p>
        </p:txBody>
      </p:sp>
      <p:sp>
        <p:nvSpPr>
          <p:cNvPr id="10" name="Rectangle 8"/>
          <p:cNvSpPr>
            <a:spLocks noChangeArrowheads="1"/>
          </p:cNvSpPr>
          <p:nvPr/>
        </p:nvSpPr>
        <p:spPr bwMode="auto">
          <a:xfrm>
            <a:off x="6120583" y="1170422"/>
            <a:ext cx="2106524" cy="369332"/>
          </a:xfrm>
          <a:prstGeom prst="rect">
            <a:avLst/>
          </a:prstGeom>
          <a:noFill/>
          <a:ln w="9525">
            <a:noFill/>
            <a:miter lim="800000"/>
            <a:headEnd/>
            <a:tailEnd/>
          </a:ln>
          <a:effectLst/>
        </p:spPr>
        <p:txBody>
          <a:bodyPr wrap="square" lIns="0" tIns="0" rIns="0" bIns="0">
            <a:spAutoFit/>
          </a:bodyPr>
          <a:lstStyle/>
          <a:p>
            <a:pPr marL="0" marR="0" lvl="0" indent="0" defTabSz="895350" eaLnBrk="1" fontAlgn="auto" latinLnBrk="0" hangingPunct="1">
              <a:lnSpc>
                <a:spcPct val="100000"/>
              </a:lnSpc>
              <a:spcBef>
                <a:spcPts val="0"/>
              </a:spcBef>
              <a:spcAft>
                <a:spcPts val="0"/>
              </a:spcAft>
              <a:buClrTx/>
              <a:buSzPct val="120000"/>
              <a:buFontTx/>
              <a:buNone/>
              <a:tabLst/>
              <a:defRPr/>
            </a:pPr>
            <a:r>
              <a:rPr kumimoji="0" lang="en-US" altLang="ko-KR" sz="2400" b="1" kern="0" dirty="0" smtClean="0">
                <a:solidFill>
                  <a:srgbClr val="FFFFFF"/>
                </a:solidFill>
                <a:ea typeface="굴림" pitchFamily="50" charset="-127"/>
              </a:rPr>
              <a:t>Leader</a:t>
            </a:r>
            <a:endParaRPr kumimoji="0" lang="en-US" altLang="ko-KR" sz="2400" b="1" i="0" u="none" strike="noStrike" kern="0" cap="none" spc="0" normalizeH="0" baseline="0" noProof="0" dirty="0" smtClean="0">
              <a:ln>
                <a:noFill/>
              </a:ln>
              <a:solidFill>
                <a:srgbClr val="FFFFFF"/>
              </a:solidFill>
              <a:effectLst/>
              <a:uLnTx/>
              <a:uFillTx/>
              <a:ea typeface="굴림" pitchFamily="50" charset="-127"/>
            </a:endParaRPr>
          </a:p>
        </p:txBody>
      </p:sp>
      <p:sp>
        <p:nvSpPr>
          <p:cNvPr id="11" name="AutoShape 9"/>
          <p:cNvSpPr>
            <a:spLocks noChangeArrowheads="1"/>
          </p:cNvSpPr>
          <p:nvPr/>
        </p:nvSpPr>
        <p:spPr bwMode="auto">
          <a:xfrm>
            <a:off x="2905609" y="1124745"/>
            <a:ext cx="3214974" cy="4968550"/>
          </a:xfrm>
          <a:prstGeom prst="homePlate">
            <a:avLst>
              <a:gd name="adj" fmla="val 16694"/>
            </a:avLst>
          </a:prstGeom>
          <a:solidFill>
            <a:srgbClr val="FFFFFF"/>
          </a:solidFill>
          <a:ln w="9525">
            <a:solidFill>
              <a:srgbClr val="000000"/>
            </a:solidFill>
            <a:miter lim="800000"/>
            <a:headEnd/>
            <a:tailEnd/>
          </a:ln>
          <a:effectLst>
            <a:outerShdw dist="35921" dir="2700000" algn="ctr" rotWithShape="0">
              <a:srgbClr val="000000"/>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000" b="1" i="0" u="none" strike="noStrike" kern="0" cap="none" spc="0" normalizeH="0" baseline="0" noProof="0" smtClean="0">
              <a:ln>
                <a:noFill/>
              </a:ln>
              <a:solidFill>
                <a:sysClr val="windowText" lastClr="000000"/>
              </a:solidFill>
              <a:effectLst/>
              <a:uLnTx/>
              <a:uFillTx/>
            </a:endParaRPr>
          </a:p>
        </p:txBody>
      </p:sp>
      <p:sp>
        <p:nvSpPr>
          <p:cNvPr id="12" name="Rectangle 10"/>
          <p:cNvSpPr>
            <a:spLocks noChangeArrowheads="1"/>
          </p:cNvSpPr>
          <p:nvPr/>
        </p:nvSpPr>
        <p:spPr bwMode="auto">
          <a:xfrm>
            <a:off x="3136782" y="1628800"/>
            <a:ext cx="2875378" cy="3881593"/>
          </a:xfrm>
          <a:prstGeom prst="rect">
            <a:avLst/>
          </a:prstGeom>
          <a:noFill/>
          <a:ln w="9525">
            <a:noFill/>
            <a:miter lim="800000"/>
            <a:headEnd/>
            <a:tailEnd/>
          </a:ln>
          <a:effectLst/>
        </p:spPr>
        <p:txBody>
          <a:bodyPr lIns="0" tIns="0" rIns="0" bIns="0">
            <a:noAutofit/>
          </a:bodyPr>
          <a:lstStyle/>
          <a:p>
            <a:pPr marL="144463" lvl="1" indent="-142875" defTabSz="895350">
              <a:lnSpc>
                <a:spcPct val="120000"/>
              </a:lnSpc>
              <a:buSzPct val="120000"/>
            </a:pPr>
            <a:r>
              <a:rPr lang="en-US" altLang="ko-KR" sz="1300" b="1" dirty="0" smtClean="0">
                <a:latin typeface="맑은 고딕" pitchFamily="50" charset="-127"/>
                <a:ea typeface="맑은 고딕" pitchFamily="50" charset="-127"/>
              </a:rPr>
              <a:t>(1) </a:t>
            </a:r>
            <a:r>
              <a:rPr lang="en-US" altLang="ko-KR" sz="1300" b="1" dirty="0">
                <a:ea typeface="맑은 고딕" pitchFamily="50" charset="-127"/>
              </a:rPr>
              <a:t>Attend the senior families</a:t>
            </a:r>
            <a:endParaRPr lang="ko-KR" altLang="en-US" sz="1300" b="1" dirty="0">
              <a:ea typeface="맑은 고딕" pitchFamily="50" charset="-127"/>
            </a:endParaRPr>
          </a:p>
          <a:p>
            <a:pPr marL="144463" lvl="1" indent="-142875" defTabSz="895350">
              <a:lnSpc>
                <a:spcPct val="120000"/>
              </a:lnSpc>
              <a:buSzPct val="120000"/>
            </a:pPr>
            <a:r>
              <a:rPr lang="ko-KR" altLang="en-US" sz="1300" b="1" dirty="0" smtClean="0">
                <a:latin typeface="맑은 고딕" pitchFamily="50" charset="-127"/>
                <a:ea typeface="맑은 고딕" pitchFamily="50" charset="-127"/>
              </a:rPr>
              <a:t> </a:t>
            </a:r>
            <a:r>
              <a:rPr lang="en-US" altLang="ko-KR" sz="1300" b="1" dirty="0" smtClean="0">
                <a:solidFill>
                  <a:srgbClr val="C00000"/>
                </a:solidFill>
                <a:latin typeface="맑은 고딕" pitchFamily="50" charset="-127"/>
                <a:ea typeface="맑은 고딕" pitchFamily="50" charset="-127"/>
              </a:rPr>
              <a:t>(Attend the grandparents from </a:t>
            </a:r>
          </a:p>
          <a:p>
            <a:pPr marL="144463" lvl="1" indent="-142875" defTabSz="895350">
              <a:lnSpc>
                <a:spcPct val="120000"/>
              </a:lnSpc>
              <a:buSzPct val="120000"/>
            </a:pPr>
            <a:r>
              <a:rPr lang="en-US" altLang="ko-KR" sz="1300" b="1" dirty="0" smtClean="0">
                <a:solidFill>
                  <a:srgbClr val="C00000"/>
                </a:solidFill>
                <a:latin typeface="맑은 고딕" pitchFamily="50" charset="-127"/>
                <a:ea typeface="맑은 고딕" pitchFamily="50" charset="-127"/>
              </a:rPr>
              <a:t>the parents’ position)</a:t>
            </a:r>
          </a:p>
          <a:p>
            <a:pPr marL="144463" lvl="1" indent="-142875" defTabSz="895350">
              <a:lnSpc>
                <a:spcPct val="120000"/>
              </a:lnSpc>
              <a:buSzPct val="120000"/>
            </a:pPr>
            <a:r>
              <a:rPr lang="en-US" altLang="ko-KR" sz="1300" b="1" dirty="0" smtClean="0">
                <a:solidFill>
                  <a:srgbClr val="002060"/>
                </a:solidFill>
                <a:latin typeface="맑은 고딕" pitchFamily="50" charset="-127"/>
                <a:ea typeface="맑은 고딕" pitchFamily="50" charset="-127"/>
              </a:rPr>
              <a:t>☞ Mission to attend the senior families </a:t>
            </a:r>
            <a:endParaRPr lang="en-US" altLang="ko-KR" sz="1300" b="1" dirty="0" smtClean="0">
              <a:latin typeface="맑은 고딕" pitchFamily="50" charset="-127"/>
              <a:ea typeface="맑은 고딕" pitchFamily="50" charset="-127"/>
            </a:endParaRPr>
          </a:p>
          <a:p>
            <a:pPr marL="144463" lvl="1" indent="-142875" defTabSz="895350">
              <a:lnSpc>
                <a:spcPct val="120000"/>
              </a:lnSpc>
              <a:buSzPct val="120000"/>
            </a:pPr>
            <a:r>
              <a:rPr lang="en-US" altLang="ko-KR" sz="1300" b="1" dirty="0" smtClean="0">
                <a:latin typeface="맑은 고딕" pitchFamily="50" charset="-127"/>
                <a:ea typeface="맑은 고딕" pitchFamily="50" charset="-127"/>
              </a:rPr>
              <a:t>(2) </a:t>
            </a:r>
            <a:r>
              <a:rPr lang="en-US" altLang="ko-KR" sz="1300" b="1" dirty="0">
                <a:ea typeface="맑은 고딕" pitchFamily="50" charset="-127"/>
              </a:rPr>
              <a:t>Protect and care </a:t>
            </a:r>
            <a:r>
              <a:rPr lang="en-US" altLang="ko-KR" sz="1300" b="1" dirty="0" smtClean="0">
                <a:ea typeface="맑은 고딕" pitchFamily="50" charset="-127"/>
              </a:rPr>
              <a:t>for the </a:t>
            </a:r>
            <a:r>
              <a:rPr lang="en-US" altLang="ko-KR" sz="1300" b="1" dirty="0">
                <a:ea typeface="맑은 고딕" pitchFamily="50" charset="-127"/>
              </a:rPr>
              <a:t>elder senior </a:t>
            </a:r>
            <a:r>
              <a:rPr lang="en-US" altLang="ko-KR" sz="1300" b="1" dirty="0" smtClean="0">
                <a:ea typeface="맑은 고딕" pitchFamily="50" charset="-127"/>
              </a:rPr>
              <a:t>families</a:t>
            </a:r>
            <a:endParaRPr lang="en-US" altLang="ko-KR" sz="1300" b="1" dirty="0">
              <a:ea typeface="맑은 고딕" pitchFamily="50" charset="-127"/>
            </a:endParaRPr>
          </a:p>
          <a:p>
            <a:pPr marL="144463" lvl="1" indent="-142875" defTabSz="895350">
              <a:lnSpc>
                <a:spcPct val="120000"/>
              </a:lnSpc>
              <a:buSzPct val="120000"/>
            </a:pPr>
            <a:r>
              <a:rPr lang="en-US" altLang="ko-KR" sz="1300" b="1" dirty="0" smtClean="0">
                <a:solidFill>
                  <a:srgbClr val="C00000"/>
                </a:solidFill>
                <a:latin typeface="맑은 고딕" pitchFamily="50" charset="-127"/>
                <a:ea typeface="맑은 고딕" pitchFamily="50" charset="-127"/>
              </a:rPr>
              <a:t>(Protect the grandparents from the parents’ position)</a:t>
            </a:r>
          </a:p>
          <a:p>
            <a:pPr marL="144463" lvl="1" indent="-142875" defTabSz="895350">
              <a:lnSpc>
                <a:spcPct val="120000"/>
              </a:lnSpc>
              <a:buSzPct val="120000"/>
            </a:pPr>
            <a:r>
              <a:rPr lang="en-US" altLang="ko-KR" sz="1300" b="1" dirty="0" smtClean="0">
                <a:solidFill>
                  <a:srgbClr val="002060"/>
                </a:solidFill>
                <a:latin typeface="맑은 고딕" pitchFamily="50" charset="-127"/>
                <a:ea typeface="맑은 고딕" pitchFamily="50" charset="-127"/>
              </a:rPr>
              <a:t>☞ Mission to protect the senior families</a:t>
            </a:r>
            <a:endParaRPr lang="en-US" altLang="ko-KR" sz="1300" b="1" dirty="0" smtClean="0">
              <a:latin typeface="맑은 고딕" pitchFamily="50" charset="-127"/>
              <a:ea typeface="맑은 고딕" pitchFamily="50" charset="-127"/>
            </a:endParaRPr>
          </a:p>
          <a:p>
            <a:pPr marL="144463" lvl="1" indent="-142875" defTabSz="895350">
              <a:lnSpc>
                <a:spcPct val="120000"/>
              </a:lnSpc>
              <a:buSzPct val="120000"/>
            </a:pPr>
            <a:r>
              <a:rPr lang="en-US" altLang="ko-KR" sz="1300" b="1" dirty="0" smtClean="0">
                <a:latin typeface="맑은 고딕" pitchFamily="50" charset="-127"/>
                <a:ea typeface="맑은 고딕" pitchFamily="50" charset="-127"/>
              </a:rPr>
              <a:t>(3) </a:t>
            </a:r>
            <a:r>
              <a:rPr lang="en-US" altLang="ko-KR" sz="1300" b="1" dirty="0">
                <a:ea typeface="맑은 고딕" pitchFamily="50" charset="-127"/>
              </a:rPr>
              <a:t>Raise </a:t>
            </a:r>
            <a:r>
              <a:rPr lang="en-US" altLang="ko-KR" sz="1300" b="1" dirty="0" smtClean="0">
                <a:ea typeface="맑은 고딕" pitchFamily="50" charset="-127"/>
              </a:rPr>
              <a:t>up the </a:t>
            </a:r>
            <a:r>
              <a:rPr lang="en-US" altLang="ko-KR" sz="1300" b="1" dirty="0">
                <a:ea typeface="맑은 고딕" pitchFamily="50" charset="-127"/>
              </a:rPr>
              <a:t>elder </a:t>
            </a:r>
            <a:r>
              <a:rPr lang="en-US" altLang="ko-KR" sz="1300" b="1" dirty="0" smtClean="0">
                <a:ea typeface="맑은 고딕" pitchFamily="50" charset="-127"/>
              </a:rPr>
              <a:t>senior</a:t>
            </a:r>
            <a:br>
              <a:rPr lang="en-US" altLang="ko-KR" sz="1300" b="1" dirty="0" smtClean="0">
                <a:ea typeface="맑은 고딕" pitchFamily="50" charset="-127"/>
              </a:rPr>
            </a:br>
            <a:r>
              <a:rPr lang="en-US" altLang="ko-KR" sz="1300" b="1" dirty="0" smtClean="0">
                <a:ea typeface="맑은 고딕" pitchFamily="50" charset="-127"/>
              </a:rPr>
              <a:t> families until </a:t>
            </a:r>
            <a:r>
              <a:rPr lang="en-US" altLang="ko-KR" sz="1300" b="1" dirty="0">
                <a:ea typeface="맑은 고딕" pitchFamily="50" charset="-127"/>
              </a:rPr>
              <a:t>their </a:t>
            </a:r>
            <a:r>
              <a:rPr lang="en-US" altLang="ko-KR" sz="1300" b="1" dirty="0" smtClean="0">
                <a:ea typeface="맑은 고딕" pitchFamily="50" charset="-127"/>
              </a:rPr>
              <a:t>passing</a:t>
            </a:r>
            <a:br>
              <a:rPr lang="en-US" altLang="ko-KR" sz="1300" b="1" dirty="0" smtClean="0">
                <a:ea typeface="맑은 고딕" pitchFamily="50" charset="-127"/>
              </a:rPr>
            </a:br>
            <a:r>
              <a:rPr lang="en-US" altLang="ko-KR" sz="1300" b="1" dirty="0" smtClean="0">
                <a:solidFill>
                  <a:srgbClr val="C00000"/>
                </a:solidFill>
                <a:latin typeface="맑은 고딕" pitchFamily="50" charset="-127"/>
                <a:ea typeface="맑은 고딕" pitchFamily="50" charset="-127"/>
              </a:rPr>
              <a:t>(Raise the grandparents until </a:t>
            </a:r>
          </a:p>
          <a:p>
            <a:pPr marL="144463" lvl="1" indent="-142875" defTabSz="895350">
              <a:lnSpc>
                <a:spcPct val="120000"/>
              </a:lnSpc>
              <a:buSzPct val="120000"/>
            </a:pPr>
            <a:r>
              <a:rPr lang="en-US" altLang="ko-KR" sz="1300" b="1" dirty="0" smtClean="0">
                <a:solidFill>
                  <a:srgbClr val="C00000"/>
                </a:solidFill>
                <a:latin typeface="맑은 고딕" pitchFamily="50" charset="-127"/>
                <a:ea typeface="맑은 고딕" pitchFamily="50" charset="-127"/>
              </a:rPr>
              <a:t>their passing from the parents’ position )</a:t>
            </a:r>
          </a:p>
          <a:p>
            <a:pPr marL="144463" lvl="1" indent="-142875" defTabSz="895350">
              <a:lnSpc>
                <a:spcPct val="120000"/>
              </a:lnSpc>
              <a:buSzPct val="120000"/>
            </a:pPr>
            <a:r>
              <a:rPr lang="en-US" altLang="ko-KR" sz="1300" b="1" dirty="0" smtClean="0">
                <a:solidFill>
                  <a:srgbClr val="002060"/>
                </a:solidFill>
                <a:latin typeface="맑은 고딕" pitchFamily="50" charset="-127"/>
                <a:ea typeface="맑은 고딕" pitchFamily="50" charset="-127"/>
              </a:rPr>
              <a:t>☞ Mission</a:t>
            </a:r>
            <a:r>
              <a:rPr lang="en-US" altLang="ko-KR" sz="1300" b="1" dirty="0">
                <a:solidFill>
                  <a:srgbClr val="002060"/>
                </a:solidFill>
                <a:latin typeface="맑은 고딕" pitchFamily="50" charset="-127"/>
                <a:ea typeface="맑은 고딕" pitchFamily="50" charset="-127"/>
              </a:rPr>
              <a:t> </a:t>
            </a:r>
            <a:r>
              <a:rPr lang="en-US" altLang="ko-KR" sz="1300" b="1" dirty="0" smtClean="0">
                <a:solidFill>
                  <a:srgbClr val="002060"/>
                </a:solidFill>
                <a:latin typeface="맑은 고딕" pitchFamily="50" charset="-127"/>
                <a:ea typeface="맑은 고딕" pitchFamily="50" charset="-127"/>
              </a:rPr>
              <a:t>for the internal </a:t>
            </a:r>
          </a:p>
          <a:p>
            <a:pPr marL="144463" lvl="1" indent="-142875" defTabSz="895350">
              <a:lnSpc>
                <a:spcPct val="120000"/>
              </a:lnSpc>
              <a:buSzPct val="120000"/>
            </a:pPr>
            <a:r>
              <a:rPr lang="en-US" altLang="ko-KR" sz="1300" b="1" dirty="0" smtClean="0">
                <a:solidFill>
                  <a:srgbClr val="002060"/>
                </a:solidFill>
                <a:latin typeface="맑은 고딕" pitchFamily="50" charset="-127"/>
                <a:ea typeface="맑은 고딕" pitchFamily="50" charset="-127"/>
              </a:rPr>
              <a:t>maturity of the senior families </a:t>
            </a:r>
          </a:p>
        </p:txBody>
      </p:sp>
      <p:sp>
        <p:nvSpPr>
          <p:cNvPr id="13" name="Freeform 11"/>
          <p:cNvSpPr>
            <a:spLocks/>
          </p:cNvSpPr>
          <p:nvPr/>
        </p:nvSpPr>
        <p:spPr bwMode="auto">
          <a:xfrm>
            <a:off x="2905608" y="1118039"/>
            <a:ext cx="2602496" cy="470237"/>
          </a:xfrm>
          <a:custGeom>
            <a:avLst/>
            <a:gdLst/>
            <a:ahLst/>
            <a:cxnLst>
              <a:cxn ang="0">
                <a:pos x="0" y="0"/>
              </a:cxn>
              <a:cxn ang="0">
                <a:pos x="1478" y="0"/>
              </a:cxn>
              <a:cxn ang="0">
                <a:pos x="1544" y="311"/>
              </a:cxn>
              <a:cxn ang="0">
                <a:pos x="0" y="311"/>
              </a:cxn>
              <a:cxn ang="0">
                <a:pos x="0" y="0"/>
              </a:cxn>
            </a:cxnLst>
            <a:rect l="0" t="0" r="r" b="b"/>
            <a:pathLst>
              <a:path w="1544" h="311">
                <a:moveTo>
                  <a:pt x="0" y="0"/>
                </a:moveTo>
                <a:lnTo>
                  <a:pt x="1478" y="0"/>
                </a:lnTo>
                <a:lnTo>
                  <a:pt x="1544" y="311"/>
                </a:lnTo>
                <a:lnTo>
                  <a:pt x="0" y="311"/>
                </a:lnTo>
                <a:lnTo>
                  <a:pt x="0" y="0"/>
                </a:lnTo>
                <a:close/>
              </a:path>
            </a:pathLst>
          </a:custGeom>
          <a:solidFill>
            <a:srgbClr val="000000"/>
          </a:solidFill>
          <a:ln w="9525">
            <a:solidFill>
              <a:srgbClr val="00000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000" b="1" i="0" u="none" strike="noStrike" kern="0" cap="none" spc="0" normalizeH="0" baseline="0" noProof="0" smtClean="0">
              <a:ln>
                <a:noFill/>
              </a:ln>
              <a:solidFill>
                <a:sysClr val="windowText" lastClr="000000"/>
              </a:solidFill>
              <a:effectLst/>
              <a:uLnTx/>
              <a:uFillTx/>
            </a:endParaRPr>
          </a:p>
        </p:txBody>
      </p:sp>
      <p:sp>
        <p:nvSpPr>
          <p:cNvPr id="14" name="Rectangle 12"/>
          <p:cNvSpPr>
            <a:spLocks noChangeArrowheads="1"/>
          </p:cNvSpPr>
          <p:nvPr/>
        </p:nvSpPr>
        <p:spPr bwMode="auto">
          <a:xfrm>
            <a:off x="3059833" y="1147862"/>
            <a:ext cx="2103078" cy="369332"/>
          </a:xfrm>
          <a:prstGeom prst="rect">
            <a:avLst/>
          </a:prstGeom>
          <a:noFill/>
          <a:ln w="9525">
            <a:noFill/>
            <a:miter lim="800000"/>
            <a:headEnd/>
            <a:tailEnd/>
          </a:ln>
          <a:effectLst/>
        </p:spPr>
        <p:txBody>
          <a:bodyPr wrap="square" lIns="0" tIns="0" rIns="0" bIns="0">
            <a:spAutoFit/>
          </a:bodyPr>
          <a:lstStyle/>
          <a:p>
            <a:pPr marL="0" marR="0" lvl="0" indent="0" defTabSz="895350" eaLnBrk="1" fontAlgn="auto" latinLnBrk="0" hangingPunct="1">
              <a:lnSpc>
                <a:spcPct val="100000"/>
              </a:lnSpc>
              <a:spcBef>
                <a:spcPts val="0"/>
              </a:spcBef>
              <a:spcAft>
                <a:spcPts val="0"/>
              </a:spcAft>
              <a:buClrTx/>
              <a:buSzPct val="120000"/>
              <a:buFontTx/>
              <a:buNone/>
              <a:tabLst/>
              <a:defRPr/>
            </a:pPr>
            <a:r>
              <a:rPr kumimoji="0" lang="en-US" altLang="ko-KR" sz="2400" b="1" kern="0" dirty="0" smtClean="0">
                <a:solidFill>
                  <a:srgbClr val="FFFFFF"/>
                </a:solidFill>
                <a:ea typeface="굴림" pitchFamily="50" charset="-127"/>
              </a:rPr>
              <a:t>Follower</a:t>
            </a:r>
            <a:endParaRPr kumimoji="0" lang="en-US" altLang="ko-KR" sz="2400" b="1" i="0" u="none" strike="noStrike" kern="0" cap="none" spc="0" normalizeH="0" baseline="0" noProof="0" dirty="0" smtClean="0">
              <a:ln>
                <a:noFill/>
              </a:ln>
              <a:solidFill>
                <a:srgbClr val="FFFFFF"/>
              </a:solidFill>
              <a:effectLst/>
              <a:uLnTx/>
              <a:uFillTx/>
              <a:ea typeface="굴림" pitchFamily="50" charset="-127"/>
            </a:endParaRPr>
          </a:p>
        </p:txBody>
      </p:sp>
      <p:sp>
        <p:nvSpPr>
          <p:cNvPr id="15" name="AutoShape 13"/>
          <p:cNvSpPr>
            <a:spLocks noChangeArrowheads="1"/>
          </p:cNvSpPr>
          <p:nvPr/>
        </p:nvSpPr>
        <p:spPr bwMode="auto">
          <a:xfrm>
            <a:off x="208817" y="1124744"/>
            <a:ext cx="2851016" cy="4968551"/>
          </a:xfrm>
          <a:prstGeom prst="homePlate">
            <a:avLst>
              <a:gd name="adj" fmla="val 16694"/>
            </a:avLst>
          </a:prstGeom>
          <a:solidFill>
            <a:srgbClr val="FFFFFF"/>
          </a:solidFill>
          <a:ln w="9525">
            <a:solidFill>
              <a:srgbClr val="000000"/>
            </a:solidFill>
            <a:miter lim="800000"/>
            <a:headEnd/>
            <a:tailEnd/>
          </a:ln>
          <a:effectLst>
            <a:outerShdw dist="35921" dir="2700000" algn="ctr" rotWithShape="0">
              <a:srgbClr val="000000"/>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000" b="1" i="0" u="none" strike="noStrike" kern="0" cap="none" spc="0" normalizeH="0" baseline="0" noProof="0" smtClean="0">
              <a:ln>
                <a:noFill/>
              </a:ln>
              <a:solidFill>
                <a:sysClr val="windowText" lastClr="000000"/>
              </a:solidFill>
              <a:effectLst/>
              <a:uLnTx/>
              <a:uFillTx/>
            </a:endParaRPr>
          </a:p>
        </p:txBody>
      </p:sp>
      <p:sp>
        <p:nvSpPr>
          <p:cNvPr id="16" name="Rectangle 14"/>
          <p:cNvSpPr>
            <a:spLocks noChangeArrowheads="1"/>
          </p:cNvSpPr>
          <p:nvPr/>
        </p:nvSpPr>
        <p:spPr bwMode="auto">
          <a:xfrm>
            <a:off x="318626" y="1886141"/>
            <a:ext cx="2586982" cy="3703099"/>
          </a:xfrm>
          <a:prstGeom prst="rect">
            <a:avLst/>
          </a:prstGeom>
          <a:noFill/>
          <a:ln w="9525">
            <a:noFill/>
            <a:miter lim="800000"/>
            <a:headEnd/>
            <a:tailEnd/>
          </a:ln>
          <a:effectLst/>
        </p:spPr>
        <p:txBody>
          <a:bodyPr lIns="0" tIns="0" rIns="0" bIns="0">
            <a:noAutofit/>
          </a:bodyPr>
          <a:lstStyle/>
          <a:p>
            <a:pPr marL="0" lvl="1" indent="1588" defTabSz="895350">
              <a:lnSpc>
                <a:spcPct val="120000"/>
              </a:lnSpc>
              <a:buSzPct val="120000"/>
            </a:pPr>
            <a:r>
              <a:rPr lang="en-US" altLang="ko-KR" sz="1300" b="1" dirty="0" smtClean="0">
                <a:latin typeface="맑은 고딕" pitchFamily="50" charset="-127"/>
                <a:ea typeface="맑은 고딕" pitchFamily="50" charset="-127"/>
              </a:rPr>
              <a:t>(1) </a:t>
            </a:r>
            <a:r>
              <a:rPr lang="en-US" altLang="ko-KR" sz="1300" b="1" dirty="0">
                <a:ea typeface="맑은 고딕" pitchFamily="50" charset="-127"/>
              </a:rPr>
              <a:t>Attend the pastor publicly</a:t>
            </a:r>
          </a:p>
          <a:p>
            <a:pPr marL="0" lvl="1" indent="1588" defTabSz="895350">
              <a:lnSpc>
                <a:spcPct val="120000"/>
              </a:lnSpc>
              <a:spcAft>
                <a:spcPts val="0"/>
              </a:spcAft>
              <a:buSzPct val="120000"/>
            </a:pPr>
            <a:r>
              <a:rPr lang="en-US" altLang="ko-KR" sz="1300" b="1" dirty="0" smtClean="0">
                <a:solidFill>
                  <a:srgbClr val="C00000"/>
                </a:solidFill>
                <a:latin typeface="맑은 고딕" pitchFamily="50" charset="-127"/>
                <a:ea typeface="맑은 고딕" pitchFamily="50" charset="-127"/>
              </a:rPr>
              <a:t>(Attend the subject from the wife’s position)</a:t>
            </a:r>
          </a:p>
          <a:p>
            <a:pPr marL="144463" lvl="1" indent="-142875" defTabSz="895350">
              <a:lnSpc>
                <a:spcPct val="120000"/>
              </a:lnSpc>
              <a:spcAft>
                <a:spcPts val="0"/>
              </a:spcAft>
              <a:buSzPct val="120000"/>
            </a:pPr>
            <a:r>
              <a:rPr lang="en-US" altLang="ko-KR" sz="1300" b="1" dirty="0" smtClean="0">
                <a:solidFill>
                  <a:srgbClr val="002060"/>
                </a:solidFill>
                <a:latin typeface="맑은 고딕"/>
                <a:ea typeface="맑은 고딕"/>
              </a:rPr>
              <a:t>☞ Mission to </a:t>
            </a:r>
            <a:r>
              <a:rPr lang="en-US" altLang="ko-KR" sz="1300" b="1" dirty="0">
                <a:solidFill>
                  <a:srgbClr val="002060"/>
                </a:solidFill>
                <a:latin typeface="맑은 고딕"/>
                <a:ea typeface="맑은 고딕"/>
              </a:rPr>
              <a:t>a</a:t>
            </a:r>
            <a:r>
              <a:rPr lang="en-US" altLang="ko-KR" sz="1300" b="1" dirty="0" smtClean="0">
                <a:solidFill>
                  <a:srgbClr val="002060"/>
                </a:solidFill>
                <a:latin typeface="맑은 고딕"/>
                <a:ea typeface="맑은 고딕"/>
              </a:rPr>
              <a:t>ttend the pastor</a:t>
            </a:r>
          </a:p>
          <a:p>
            <a:pPr marL="144463" lvl="1" indent="-142875" defTabSz="895350">
              <a:lnSpc>
                <a:spcPct val="120000"/>
              </a:lnSpc>
              <a:spcAft>
                <a:spcPts val="0"/>
              </a:spcAft>
              <a:buSzPct val="120000"/>
            </a:pPr>
            <a:endParaRPr lang="en-US" altLang="ko-KR" sz="1300" b="1" dirty="0" smtClean="0">
              <a:latin typeface="맑은 고딕" pitchFamily="50" charset="-127"/>
              <a:ea typeface="맑은 고딕" pitchFamily="50" charset="-127"/>
            </a:endParaRPr>
          </a:p>
          <a:p>
            <a:pPr marL="144463" lvl="1" indent="-142875" defTabSz="895350">
              <a:lnSpc>
                <a:spcPct val="120000"/>
              </a:lnSpc>
              <a:spcAft>
                <a:spcPts val="0"/>
              </a:spcAft>
              <a:buSzPct val="120000"/>
            </a:pPr>
            <a:r>
              <a:rPr lang="en-US" altLang="ko-KR" sz="1300" b="1" dirty="0" smtClean="0">
                <a:latin typeface="맑은 고딕" pitchFamily="50" charset="-127"/>
                <a:ea typeface="맑은 고딕" pitchFamily="50" charset="-127"/>
              </a:rPr>
              <a:t>(2) Assist the pastor as his partner in ministry  </a:t>
            </a:r>
          </a:p>
          <a:p>
            <a:pPr marL="144463" lvl="1" indent="-142875" defTabSz="895350">
              <a:lnSpc>
                <a:spcPct val="120000"/>
              </a:lnSpc>
              <a:spcAft>
                <a:spcPts val="0"/>
              </a:spcAft>
              <a:buSzPct val="120000"/>
            </a:pPr>
            <a:r>
              <a:rPr lang="en-US" altLang="ko-KR" sz="1300" b="1" dirty="0" smtClean="0">
                <a:solidFill>
                  <a:srgbClr val="C00000"/>
                </a:solidFill>
                <a:latin typeface="맑은 고딕" pitchFamily="50" charset="-127"/>
                <a:ea typeface="맑은 고딕" pitchFamily="50" charset="-127"/>
              </a:rPr>
              <a:t>(Take a role relative to that of the pastor)</a:t>
            </a:r>
          </a:p>
          <a:p>
            <a:pPr marL="144463" lvl="1" indent="-142875" defTabSz="895350">
              <a:lnSpc>
                <a:spcPct val="120000"/>
              </a:lnSpc>
              <a:spcAft>
                <a:spcPts val="0"/>
              </a:spcAft>
              <a:buSzPct val="120000"/>
            </a:pPr>
            <a:r>
              <a:rPr lang="en-US" altLang="ko-KR" sz="1300" b="1" dirty="0" smtClean="0">
                <a:solidFill>
                  <a:srgbClr val="002060"/>
                </a:solidFill>
                <a:latin typeface="맑은 고딕" pitchFamily="50" charset="-127"/>
                <a:ea typeface="맑은 고딕" pitchFamily="50" charset="-127"/>
              </a:rPr>
              <a:t>☞ Mission to assist the pastor </a:t>
            </a:r>
          </a:p>
          <a:p>
            <a:pPr marL="144463" lvl="1" indent="-142875" defTabSz="895350">
              <a:lnSpc>
                <a:spcPct val="120000"/>
              </a:lnSpc>
              <a:spcAft>
                <a:spcPts val="0"/>
              </a:spcAft>
              <a:buSzPct val="120000"/>
            </a:pPr>
            <a:endParaRPr lang="en-US" altLang="ko-KR" sz="1300" b="1" dirty="0" smtClean="0">
              <a:solidFill>
                <a:srgbClr val="002060"/>
              </a:solidFill>
              <a:latin typeface="맑은 고딕" pitchFamily="50" charset="-127"/>
              <a:ea typeface="맑은 고딕" pitchFamily="50" charset="-127"/>
            </a:endParaRPr>
          </a:p>
          <a:p>
            <a:pPr marL="144463" lvl="1" indent="-142875" defTabSz="895350">
              <a:lnSpc>
                <a:spcPct val="120000"/>
              </a:lnSpc>
              <a:buSzPct val="120000"/>
            </a:pPr>
            <a:r>
              <a:rPr lang="en-US" altLang="ko-KR" sz="1300" b="1" dirty="0" smtClean="0">
                <a:latin typeface="맑은 고딕" pitchFamily="50" charset="-127"/>
                <a:ea typeface="맑은 고딕" pitchFamily="50" charset="-127"/>
              </a:rPr>
              <a:t>(3) </a:t>
            </a:r>
            <a:r>
              <a:rPr lang="en-US" altLang="ko-KR" sz="1300" b="1" dirty="0">
                <a:ea typeface="맑은 고딕" pitchFamily="50" charset="-127"/>
              </a:rPr>
              <a:t>Raise </a:t>
            </a:r>
            <a:r>
              <a:rPr lang="en-US" altLang="ko-KR" sz="1300" b="1" dirty="0" smtClean="0">
                <a:ea typeface="맑은 고딕" pitchFamily="50" charset="-127"/>
              </a:rPr>
              <a:t>up the </a:t>
            </a:r>
            <a:r>
              <a:rPr lang="en-US" altLang="ko-KR" sz="1300" b="1" dirty="0">
                <a:ea typeface="맑은 고딕" pitchFamily="50" charset="-127"/>
              </a:rPr>
              <a:t>pastor </a:t>
            </a:r>
            <a:endParaRPr lang="ko-KR" altLang="en-US" sz="1300" b="1" dirty="0">
              <a:ea typeface="맑은 고딕" pitchFamily="50" charset="-127"/>
            </a:endParaRPr>
          </a:p>
          <a:p>
            <a:pPr marL="144463" lvl="1" indent="-142875" defTabSz="895350">
              <a:lnSpc>
                <a:spcPct val="120000"/>
              </a:lnSpc>
              <a:spcAft>
                <a:spcPts val="0"/>
              </a:spcAft>
              <a:buSzPct val="120000"/>
            </a:pPr>
            <a:r>
              <a:rPr lang="en-US" altLang="ko-KR" sz="1300" b="1" dirty="0" smtClean="0">
                <a:solidFill>
                  <a:srgbClr val="C00000"/>
                </a:solidFill>
                <a:latin typeface="맑은 고딕" pitchFamily="50" charset="-127"/>
                <a:ea typeface="맑은 고딕" pitchFamily="50" charset="-127"/>
              </a:rPr>
              <a:t>(Raise the subject in the wife’s position)</a:t>
            </a:r>
          </a:p>
          <a:p>
            <a:pPr marL="144463" lvl="1" indent="-142875" defTabSz="895350">
              <a:lnSpc>
                <a:spcPct val="120000"/>
              </a:lnSpc>
              <a:spcAft>
                <a:spcPts val="0"/>
              </a:spcAft>
              <a:buSzPct val="120000"/>
            </a:pPr>
            <a:r>
              <a:rPr lang="en-US" altLang="ko-KR" sz="1300" b="1" dirty="0" smtClean="0">
                <a:solidFill>
                  <a:srgbClr val="002060"/>
                </a:solidFill>
                <a:latin typeface="맑은 고딕" pitchFamily="50" charset="-127"/>
                <a:ea typeface="맑은 고딕" pitchFamily="50" charset="-127"/>
              </a:rPr>
              <a:t>☞ Mission to support the pastor’s growth</a:t>
            </a:r>
            <a:endParaRPr lang="en-US" altLang="ko-KR" sz="1300" b="1" dirty="0" smtClean="0">
              <a:latin typeface="맑은 고딕" pitchFamily="50" charset="-127"/>
              <a:ea typeface="맑은 고딕" pitchFamily="50" charset="-127"/>
            </a:endParaRPr>
          </a:p>
          <a:p>
            <a:pPr marL="144463" lvl="1" indent="-142875" defTabSz="895350">
              <a:lnSpc>
                <a:spcPct val="120000"/>
              </a:lnSpc>
              <a:spcAft>
                <a:spcPts val="0"/>
              </a:spcAft>
              <a:buSzPct val="120000"/>
            </a:pPr>
            <a:r>
              <a:rPr lang="en-US" altLang="ko-KR" sz="1300" b="1" dirty="0" smtClean="0">
                <a:latin typeface="맑은 고딕" pitchFamily="50" charset="-127"/>
                <a:ea typeface="맑은 고딕" pitchFamily="50" charset="-127"/>
              </a:rPr>
              <a:t> </a:t>
            </a:r>
            <a:endParaRPr lang="en-US" altLang="ko-KR" sz="1300" b="1" dirty="0">
              <a:latin typeface="맑은 고딕" pitchFamily="50" charset="-127"/>
              <a:ea typeface="맑은 고딕" pitchFamily="50" charset="-127"/>
            </a:endParaRPr>
          </a:p>
        </p:txBody>
      </p:sp>
      <p:sp>
        <p:nvSpPr>
          <p:cNvPr id="17" name="Freeform 15"/>
          <p:cNvSpPr>
            <a:spLocks/>
          </p:cNvSpPr>
          <p:nvPr/>
        </p:nvSpPr>
        <p:spPr bwMode="auto">
          <a:xfrm>
            <a:off x="208816" y="1124744"/>
            <a:ext cx="2346960" cy="456829"/>
          </a:xfrm>
          <a:custGeom>
            <a:avLst/>
            <a:gdLst/>
            <a:ahLst/>
            <a:cxnLst>
              <a:cxn ang="0">
                <a:pos x="0" y="0"/>
              </a:cxn>
              <a:cxn ang="0">
                <a:pos x="1478" y="0"/>
              </a:cxn>
              <a:cxn ang="0">
                <a:pos x="1544" y="311"/>
              </a:cxn>
              <a:cxn ang="0">
                <a:pos x="0" y="311"/>
              </a:cxn>
              <a:cxn ang="0">
                <a:pos x="0" y="0"/>
              </a:cxn>
            </a:cxnLst>
            <a:rect l="0" t="0" r="r" b="b"/>
            <a:pathLst>
              <a:path w="1544" h="311">
                <a:moveTo>
                  <a:pt x="0" y="0"/>
                </a:moveTo>
                <a:lnTo>
                  <a:pt x="1478" y="0"/>
                </a:lnTo>
                <a:lnTo>
                  <a:pt x="1544" y="311"/>
                </a:lnTo>
                <a:lnTo>
                  <a:pt x="0" y="311"/>
                </a:lnTo>
                <a:lnTo>
                  <a:pt x="0" y="0"/>
                </a:lnTo>
                <a:close/>
              </a:path>
            </a:pathLst>
          </a:custGeom>
          <a:solidFill>
            <a:srgbClr val="000000"/>
          </a:solidFill>
          <a:ln w="9525">
            <a:solidFill>
              <a:srgbClr val="00000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000" b="1" i="0" u="none" strike="noStrike" kern="0" cap="none" spc="0" normalizeH="0" baseline="0" noProof="0" smtClean="0">
              <a:ln>
                <a:noFill/>
              </a:ln>
              <a:solidFill>
                <a:sysClr val="windowText" lastClr="000000"/>
              </a:solidFill>
              <a:effectLst/>
              <a:uLnTx/>
              <a:uFillTx/>
            </a:endParaRPr>
          </a:p>
        </p:txBody>
      </p:sp>
      <p:sp>
        <p:nvSpPr>
          <p:cNvPr id="18" name="Rectangle 16"/>
          <p:cNvSpPr>
            <a:spLocks noChangeArrowheads="1"/>
          </p:cNvSpPr>
          <p:nvPr/>
        </p:nvSpPr>
        <p:spPr bwMode="auto">
          <a:xfrm>
            <a:off x="318626" y="1173600"/>
            <a:ext cx="1939925" cy="369332"/>
          </a:xfrm>
          <a:prstGeom prst="rect">
            <a:avLst/>
          </a:prstGeom>
          <a:noFill/>
          <a:ln w="9525">
            <a:noFill/>
            <a:miter lim="800000"/>
            <a:headEnd/>
            <a:tailEnd/>
          </a:ln>
          <a:effectLst/>
        </p:spPr>
        <p:txBody>
          <a:bodyPr lIns="0" tIns="0" rIns="0" bIns="0">
            <a:spAutoFit/>
          </a:bodyPr>
          <a:lstStyle/>
          <a:p>
            <a:pPr marL="0" marR="0" lvl="0" indent="0" defTabSz="895350" eaLnBrk="1" fontAlgn="auto" latinLnBrk="0" hangingPunct="1">
              <a:lnSpc>
                <a:spcPct val="100000"/>
              </a:lnSpc>
              <a:spcBef>
                <a:spcPts val="0"/>
              </a:spcBef>
              <a:spcAft>
                <a:spcPts val="0"/>
              </a:spcAft>
              <a:buClrTx/>
              <a:buSzPct val="120000"/>
              <a:buFontTx/>
              <a:buNone/>
              <a:tabLst/>
              <a:defRPr/>
            </a:pPr>
            <a:r>
              <a:rPr kumimoji="0" lang="en-US" altLang="ko-KR" sz="2400" b="1" i="0" u="none" strike="noStrike" kern="0" cap="none" spc="0" normalizeH="0" baseline="0" noProof="0" dirty="0" smtClean="0">
                <a:ln>
                  <a:noFill/>
                </a:ln>
                <a:solidFill>
                  <a:srgbClr val="FFFFFF"/>
                </a:solidFill>
                <a:effectLst/>
                <a:uLnTx/>
                <a:uFillTx/>
                <a:ea typeface="굴림" pitchFamily="50" charset="-127"/>
              </a:rPr>
              <a:t>Partner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39552" y="197768"/>
            <a:ext cx="8136904" cy="1143000"/>
          </a:xfrm>
          <a:solidFill>
            <a:schemeClr val="bg1">
              <a:alpha val="58000"/>
            </a:schemeClr>
          </a:solidFill>
        </p:spPr>
        <p:txBody>
          <a:bodyPr>
            <a:noAutofit/>
          </a:bodyPr>
          <a:lstStyle/>
          <a:p>
            <a:r>
              <a:rPr lang="en-US" altLang="ko-KR" dirty="0">
                <a:effectLst>
                  <a:outerShdw blurRad="38100" dist="38100" dir="2700000" algn="tl">
                    <a:srgbClr val="000000">
                      <a:alpha val="43137"/>
                    </a:srgbClr>
                  </a:outerShdw>
                </a:effectLst>
                <a:latin typeface="Bodoni MT" pitchFamily="18" charset="0"/>
                <a:ea typeface="맑은 고딕" pitchFamily="50" charset="-127"/>
              </a:rPr>
              <a:t>The </a:t>
            </a:r>
            <a:r>
              <a:rPr lang="en-US" altLang="ko-KR" dirty="0" smtClean="0">
                <a:effectLst>
                  <a:outerShdw blurRad="38100" dist="38100" dir="2700000" algn="tl">
                    <a:srgbClr val="000000">
                      <a:alpha val="43137"/>
                    </a:srgbClr>
                  </a:outerShdw>
                </a:effectLst>
                <a:latin typeface="Bodoni MT" pitchFamily="18" charset="0"/>
                <a:ea typeface="맑은 고딕" pitchFamily="50" charset="-127"/>
              </a:rPr>
              <a:t>Reality of </a:t>
            </a:r>
            <a:br>
              <a:rPr lang="en-US" altLang="ko-KR" dirty="0" smtClean="0">
                <a:effectLst>
                  <a:outerShdw blurRad="38100" dist="38100" dir="2700000" algn="tl">
                    <a:srgbClr val="000000">
                      <a:alpha val="43137"/>
                    </a:srgbClr>
                  </a:outerShdw>
                </a:effectLst>
                <a:latin typeface="Bodoni MT" pitchFamily="18" charset="0"/>
                <a:ea typeface="맑은 고딕" pitchFamily="50" charset="-127"/>
              </a:rPr>
            </a:br>
            <a:r>
              <a:rPr lang="en-US" altLang="ko-KR" dirty="0" smtClean="0">
                <a:effectLst>
                  <a:outerShdw blurRad="38100" dist="38100" dir="2700000" algn="tl">
                    <a:srgbClr val="000000">
                      <a:alpha val="43137"/>
                    </a:srgbClr>
                  </a:outerShdw>
                </a:effectLst>
                <a:latin typeface="Bodoni MT" pitchFamily="18" charset="0"/>
                <a:ea typeface="맑은 고딕" pitchFamily="50" charset="-127"/>
              </a:rPr>
              <a:t>Many Pastor’s Wife </a:t>
            </a:r>
            <a:endParaRPr lang="ko-KR" altLang="en-US" dirty="0">
              <a:effectLst>
                <a:outerShdw blurRad="38100" dist="38100" dir="2700000" algn="tl">
                  <a:srgbClr val="000000">
                    <a:alpha val="43137"/>
                  </a:srgbClr>
                </a:outerShdw>
              </a:effectLst>
              <a:latin typeface="Bodoni MT" pitchFamily="18" charset="0"/>
            </a:endParaRPr>
          </a:p>
        </p:txBody>
      </p:sp>
      <p:sp>
        <p:nvSpPr>
          <p:cNvPr id="2" name="내용 개체 틀 1"/>
          <p:cNvSpPr>
            <a:spLocks noGrp="1"/>
          </p:cNvSpPr>
          <p:nvPr>
            <p:ph idx="1"/>
          </p:nvPr>
        </p:nvSpPr>
        <p:spPr>
          <a:xfrm>
            <a:off x="457200" y="1999381"/>
            <a:ext cx="6131024" cy="4525963"/>
          </a:xfrm>
        </p:spPr>
        <p:txBody>
          <a:bodyPr>
            <a:normAutofit fontScale="92500" lnSpcReduction="20000"/>
          </a:bodyPr>
          <a:lstStyle/>
          <a:p>
            <a:pPr marL="0" indent="0">
              <a:lnSpc>
                <a:spcPct val="120000"/>
              </a:lnSpc>
              <a:buNone/>
            </a:pPr>
            <a:r>
              <a:rPr lang="en-US" altLang="ko-KR" sz="2400" b="1" dirty="0" smtClean="0">
                <a:solidFill>
                  <a:prstClr val="black"/>
                </a:solidFill>
                <a:latin typeface="맑은 고딕" pitchFamily="50" charset="-127"/>
                <a:ea typeface="맑은 고딕" pitchFamily="50" charset="-127"/>
              </a:rPr>
              <a:t>▶ Lack of a clear role</a:t>
            </a:r>
            <a:endParaRPr lang="en-US" altLang="ko-KR" sz="2400" b="1" dirty="0">
              <a:latin typeface="맑은 고딕" pitchFamily="50" charset="-127"/>
              <a:ea typeface="맑은 고딕" pitchFamily="50" charset="-127"/>
            </a:endParaRPr>
          </a:p>
          <a:p>
            <a:pPr marL="180975" indent="-180975">
              <a:lnSpc>
                <a:spcPct val="120000"/>
              </a:lnSpc>
              <a:buNone/>
            </a:pPr>
            <a:r>
              <a:rPr lang="en-US" altLang="ko-KR" sz="2400" b="1" dirty="0" smtClean="0">
                <a:solidFill>
                  <a:prstClr val="black"/>
                </a:solidFill>
                <a:latin typeface="맑은 고딕" pitchFamily="50" charset="-127"/>
                <a:ea typeface="맑은 고딕" pitchFamily="50" charset="-127"/>
              </a:rPr>
              <a:t>▶ Ambiguous position </a:t>
            </a:r>
          </a:p>
          <a:p>
            <a:pPr marL="180975" indent="-180975">
              <a:lnSpc>
                <a:spcPct val="120000"/>
              </a:lnSpc>
              <a:buNone/>
            </a:pPr>
            <a:r>
              <a:rPr lang="en-US" altLang="ko-KR" sz="2400" b="1" dirty="0" smtClean="0">
                <a:latin typeface="맑은 고딕" pitchFamily="50" charset="-127"/>
                <a:ea typeface="맑은 고딕" pitchFamily="50" charset="-127"/>
              </a:rPr>
              <a:t>▶ Expected to remain silent and unnoticed</a:t>
            </a:r>
            <a:br>
              <a:rPr lang="en-US" altLang="ko-KR" sz="2400" b="1" dirty="0" smtClean="0">
                <a:latin typeface="맑은 고딕" pitchFamily="50" charset="-127"/>
                <a:ea typeface="맑은 고딕" pitchFamily="50" charset="-127"/>
              </a:rPr>
            </a:br>
            <a:r>
              <a:rPr lang="en-US" altLang="ko-KR" sz="2400" b="1" dirty="0" smtClean="0">
                <a:latin typeface="맑은 고딕" pitchFamily="50" charset="-127"/>
                <a:ea typeface="맑은 고딕" pitchFamily="50" charset="-127"/>
              </a:rPr>
              <a:t>  according to social norms</a:t>
            </a:r>
          </a:p>
          <a:p>
            <a:pPr marL="180975" indent="-180975">
              <a:lnSpc>
                <a:spcPct val="120000"/>
              </a:lnSpc>
              <a:buNone/>
            </a:pPr>
            <a:r>
              <a:rPr lang="en-US" altLang="ko-KR" sz="2400" b="1" dirty="0" smtClean="0">
                <a:latin typeface="맑은 고딕" pitchFamily="50" charset="-127"/>
                <a:ea typeface="맑은 고딕" pitchFamily="50" charset="-127"/>
              </a:rPr>
              <a:t>▶ Is both existent and nonexistent</a:t>
            </a:r>
          </a:p>
          <a:p>
            <a:pPr marL="180975" indent="-180975">
              <a:lnSpc>
                <a:spcPct val="120000"/>
              </a:lnSpc>
              <a:buNone/>
            </a:pPr>
            <a:r>
              <a:rPr lang="en-US" altLang="ko-KR" sz="2400" b="1" dirty="0" smtClean="0">
                <a:latin typeface="맑은 고딕" pitchFamily="50" charset="-127"/>
                <a:ea typeface="맑은 고딕" pitchFamily="50" charset="-127"/>
              </a:rPr>
              <a:t>▶ The Era of </a:t>
            </a:r>
            <a:r>
              <a:rPr lang="en-US" altLang="ko-KR" sz="2400" b="1" dirty="0" err="1" smtClean="0">
                <a:latin typeface="맑은 고딕" pitchFamily="50" charset="-127"/>
                <a:ea typeface="맑은 고딕" pitchFamily="50" charset="-127"/>
              </a:rPr>
              <a:t>Cheon</a:t>
            </a:r>
            <a:r>
              <a:rPr lang="en-US" altLang="ko-KR" sz="2400" b="1" dirty="0" smtClean="0">
                <a:latin typeface="맑은 고딕" pitchFamily="50" charset="-127"/>
                <a:ea typeface="맑은 고딕" pitchFamily="50" charset="-127"/>
              </a:rPr>
              <a:t> Il </a:t>
            </a:r>
            <a:r>
              <a:rPr lang="en-US" altLang="ko-KR" sz="2400" b="1" dirty="0" err="1" smtClean="0">
                <a:latin typeface="맑은 고딕" pitchFamily="50" charset="-127"/>
                <a:ea typeface="맑은 고딕" pitchFamily="50" charset="-127"/>
              </a:rPr>
              <a:t>Guk</a:t>
            </a:r>
            <a:r>
              <a:rPr lang="en-US" altLang="ko-KR" sz="2400" b="1" dirty="0" smtClean="0">
                <a:latin typeface="맑은 고딕" pitchFamily="50" charset="-127"/>
                <a:ea typeface="맑은 고딕" pitchFamily="50" charset="-127"/>
              </a:rPr>
              <a:t> is the Era of Completion, Era of the Heifer;</a:t>
            </a:r>
            <a:br>
              <a:rPr lang="en-US" altLang="ko-KR" sz="2400" b="1" dirty="0" smtClean="0">
                <a:latin typeface="맑은 고딕" pitchFamily="50" charset="-127"/>
                <a:ea typeface="맑은 고딕" pitchFamily="50" charset="-127"/>
              </a:rPr>
            </a:br>
            <a:r>
              <a:rPr lang="en-US" altLang="ko-KR" sz="2400" b="1" dirty="0" smtClean="0">
                <a:latin typeface="맑은 고딕" pitchFamily="50" charset="-127"/>
                <a:ea typeface="맑은 고딕" pitchFamily="50" charset="-127"/>
              </a:rPr>
              <a:t>Era of the Mother</a:t>
            </a:r>
          </a:p>
          <a:p>
            <a:pPr marL="180975" indent="-180975">
              <a:lnSpc>
                <a:spcPct val="120000"/>
              </a:lnSpc>
              <a:buNone/>
            </a:pPr>
            <a:r>
              <a:rPr lang="en-US" altLang="ko-KR" sz="2400" b="1" dirty="0" smtClean="0">
                <a:latin typeface="맑은 고딕" pitchFamily="50" charset="-127"/>
                <a:ea typeface="맑은 고딕" pitchFamily="50" charset="-127"/>
              </a:rPr>
              <a:t>▶ Must add value to the woman’s role </a:t>
            </a:r>
          </a:p>
          <a:p>
            <a:pPr marL="180975" indent="-180975">
              <a:lnSpc>
                <a:spcPct val="120000"/>
              </a:lnSpc>
              <a:buNone/>
            </a:pPr>
            <a:r>
              <a:rPr lang="en-US" altLang="ko-KR" sz="2400" b="1" dirty="0" smtClean="0">
                <a:latin typeface="맑은 고딕" pitchFamily="50" charset="-127"/>
                <a:ea typeface="맑은 고딕" pitchFamily="50" charset="-127"/>
              </a:rPr>
              <a:t>▶ The new era demands the  reestablishment of the wife’s role</a:t>
            </a:r>
            <a:endParaRPr lang="en-US" altLang="ko-KR" sz="2400" b="1" dirty="0">
              <a:latin typeface="맑은 고딕" pitchFamily="50" charset="-127"/>
              <a:ea typeface="맑은 고딕" pitchFamily="50" charset="-127"/>
            </a:endParaRPr>
          </a:p>
          <a:p>
            <a:endParaRPr lang="ko-KR" altLang="en-US" sz="2400" dirty="0"/>
          </a:p>
        </p:txBody>
      </p:sp>
      <p:sp>
        <p:nvSpPr>
          <p:cNvPr id="6" name="직사각형 5"/>
          <p:cNvSpPr/>
          <p:nvPr/>
        </p:nvSpPr>
        <p:spPr>
          <a:xfrm>
            <a:off x="539552" y="1507335"/>
            <a:ext cx="7848872" cy="391967"/>
          </a:xfrm>
          <a:prstGeom prst="rect">
            <a:avLst/>
          </a:prstGeom>
        </p:spPr>
        <p:txBody>
          <a:bodyPr wrap="square">
            <a:spAutoFit/>
          </a:bodyPr>
          <a:lstStyle/>
          <a:p>
            <a:pPr marL="180975" indent="-180975">
              <a:lnSpc>
                <a:spcPct val="120000"/>
              </a:lnSpc>
            </a:pPr>
            <a:endParaRPr lang="en-US" altLang="ko-KR" dirty="0">
              <a:solidFill>
                <a:srgbClr val="FF0000"/>
              </a:solidFill>
              <a:latin typeface="맑은 고딕" pitchFamily="50" charset="-127"/>
              <a:ea typeface="맑은 고딕" pitchFamily="50" charset="-127"/>
            </a:endParaRPr>
          </a:p>
        </p:txBody>
      </p: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3966446"/>
            <a:ext cx="3008892" cy="2311273"/>
          </a:xfrm>
          <a:prstGeom prst="rect">
            <a:avLst/>
          </a:prstGeom>
          <a:effectLst>
            <a:softEdge rad="127000"/>
          </a:effectLst>
        </p:spPr>
      </p:pic>
    </p:spTree>
    <p:extLst>
      <p:ext uri="{BB962C8B-B14F-4D97-AF65-F5344CB8AC3E}">
        <p14:creationId xmlns:p14="http://schemas.microsoft.com/office/powerpoint/2010/main" val="2963622987"/>
      </p:ext>
    </p:extLst>
  </p:cSld>
  <p:clrMapOvr>
    <a:masterClrMapping/>
  </p:clrMapOvr>
  <p:timing>
    <p:tnLst>
      <p:par>
        <p:cTn id="1" dur="indefinite" restart="never" nodeType="tmRoot"/>
      </p:par>
    </p:tnLst>
  </p:timing>
</p:sld>
</file>

<file path=ppt/theme/theme1.xml><?xml version="1.0" encoding="utf-8"?>
<a:theme xmlns:a="http://schemas.openxmlformats.org/drawingml/2006/main" name="협회장 총회 수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협회장총회 2014 틀 (영)</Template>
  <TotalTime>2993</TotalTime>
  <Words>3451</Words>
  <Application>Microsoft Office PowerPoint</Application>
  <PresentationFormat>화면 슬라이드 쇼(4:3)</PresentationFormat>
  <Paragraphs>585</Paragraphs>
  <Slides>45</Slides>
  <Notes>0</Notes>
  <HiddenSlides>0</HiddenSlides>
  <MMClips>0</MMClips>
  <ScaleCrop>false</ScaleCrop>
  <HeadingPairs>
    <vt:vector size="6" baseType="variant">
      <vt:variant>
        <vt:lpstr>사용한 글꼴</vt:lpstr>
      </vt:variant>
      <vt:variant>
        <vt:i4>17</vt:i4>
      </vt:variant>
      <vt:variant>
        <vt:lpstr>테마</vt:lpstr>
      </vt:variant>
      <vt:variant>
        <vt:i4>1</vt:i4>
      </vt:variant>
      <vt:variant>
        <vt:lpstr>슬라이드 제목</vt:lpstr>
      </vt:variant>
      <vt:variant>
        <vt:i4>45</vt:i4>
      </vt:variant>
    </vt:vector>
  </HeadingPairs>
  <TitlesOfParts>
    <vt:vector size="63" baseType="lpstr">
      <vt:lpstr>굴림</vt:lpstr>
      <vt:lpstr>Arial</vt:lpstr>
      <vt:lpstr>바탕체</vt:lpstr>
      <vt:lpstr>Times New Roman</vt:lpstr>
      <vt:lpstr>Bodoni MT</vt:lpstr>
      <vt:lpstr>Kokila</vt:lpstr>
      <vt:lpstr>CentSchbook BT</vt:lpstr>
      <vt:lpstr>DaunPenh</vt:lpstr>
      <vt:lpstr>Calibri</vt:lpstr>
      <vt:lpstr>HY그래픽</vt:lpstr>
      <vt:lpstr>HY강B</vt:lpstr>
      <vt:lpstr>宋体</vt:lpstr>
      <vt:lpstr>맑은 고딕</vt:lpstr>
      <vt:lpstr>PMingLiU-ExtB</vt:lpstr>
      <vt:lpstr>FreesiaUPC</vt:lpstr>
      <vt:lpstr>HY강M</vt:lpstr>
      <vt:lpstr>HY견명조</vt:lpstr>
      <vt:lpstr>협회장 총회 수정</vt:lpstr>
      <vt:lpstr>PowerPoint 프레젠테이션</vt:lpstr>
      <vt:lpstr>PowerPoint 프레젠테이션</vt:lpstr>
      <vt:lpstr>1. Presenting the Problem </vt:lpstr>
      <vt:lpstr>2. Plan to Improve the  Role of the Wife</vt:lpstr>
      <vt:lpstr>True Parents’ Words</vt:lpstr>
      <vt:lpstr>True Parents’ Words</vt:lpstr>
      <vt:lpstr>The Three Roles of the Pastor’s Wife</vt:lpstr>
      <vt:lpstr>Nine Tasks of the Pastor’s Wife</vt:lpstr>
      <vt:lpstr>The Reality of  Many Pastor’s Wife </vt:lpstr>
      <vt:lpstr>3. Leadership Model  for the Pastor’s Wife</vt:lpstr>
      <vt:lpstr> 4. Characteristics of Leadership    </vt:lpstr>
      <vt:lpstr>Partner</vt:lpstr>
      <vt:lpstr>(1) Public Partner</vt:lpstr>
      <vt:lpstr>(2) External Partner</vt:lpstr>
      <vt:lpstr>(3) Prayer Partner</vt:lpstr>
      <vt:lpstr>(4) Preparation Partner</vt:lpstr>
      <vt:lpstr>(5) Complementing Partner</vt:lpstr>
      <vt:lpstr>(6) Discussion Partner</vt:lpstr>
      <vt:lpstr>(7) Complimenting Partner</vt:lpstr>
      <vt:lpstr>Summary of the Role of Partner</vt:lpstr>
      <vt:lpstr>Follower</vt:lpstr>
      <vt:lpstr>(1) Serving Follower</vt:lpstr>
      <vt:lpstr>(2) Learning Follower</vt:lpstr>
      <vt:lpstr>(3) Companion Follower</vt:lpstr>
      <vt:lpstr>(4) Guiding Follower</vt:lpstr>
      <vt:lpstr>(5) Nurturing Follower</vt:lpstr>
      <vt:lpstr>Summary of the Role of Follower</vt:lpstr>
      <vt:lpstr>Leader</vt:lpstr>
      <vt:lpstr>(1) Summoned Leader</vt:lpstr>
      <vt:lpstr>(1) Calling Leader</vt:lpstr>
      <vt:lpstr>(2) Spiritual Leader </vt:lpstr>
      <vt:lpstr>(3) Sacrificial Leader</vt:lpstr>
      <vt:lpstr>(4) Forgiving Leader</vt:lpstr>
      <vt:lpstr>(5) Humble Leader</vt:lpstr>
      <vt:lpstr>(5) Humble Leader</vt:lpstr>
      <vt:lpstr>(6) Probing Leader</vt:lpstr>
      <vt:lpstr>(7) Executing Leader</vt:lpstr>
      <vt:lpstr>(8) Exemplary Leader</vt:lpstr>
      <vt:lpstr>(9) Service Leader</vt:lpstr>
      <vt:lpstr>(10) Sympathetic Leader</vt:lpstr>
      <vt:lpstr>(11) Discipline Leader</vt:lpstr>
      <vt:lpstr>Summery of the Leadership  of a Pastor’s Wife</vt:lpstr>
      <vt:lpstr>PowerPoint 프레젠테이션</vt:lpstr>
      <vt:lpstr>My Ideal Image of a Pastor’s Wife</vt:lpstr>
      <vt:lpstr>Thank you for listening!!</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가정연합 개교회 사모의 역할과 리더십</dc:title>
  <dc:subject>세계협회장 역량강화교육</dc:subject>
  <dc:creator>유정화, 청심교회 교회장사모</dc:creator>
  <cp:keywords>강의안</cp:keywords>
  <cp:lastModifiedBy>Yesun</cp:lastModifiedBy>
  <cp:revision>422</cp:revision>
  <cp:lastPrinted>2014-01-29T02:42:30Z</cp:lastPrinted>
  <dcterms:created xsi:type="dcterms:W3CDTF">2013-12-24T01:53:03Z</dcterms:created>
  <dcterms:modified xsi:type="dcterms:W3CDTF">2014-02-22T21:26:10Z</dcterms:modified>
</cp:coreProperties>
</file>