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8" r:id="rId3"/>
    <p:sldId id="260" r:id="rId4"/>
    <p:sldId id="263" r:id="rId5"/>
    <p:sldId id="262" r:id="rId6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2986-A108-44DB-8286-625AA8D5F13E}" type="datetimeFigureOut">
              <a:rPr lang="ko-KR" altLang="en-US" smtClean="0"/>
              <a:t>2014-02-13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A1509-8ACD-479D-AC07-B7A0B4619F1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8521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2986-A108-44DB-8286-625AA8D5F13E}" type="datetimeFigureOut">
              <a:rPr lang="ko-KR" altLang="en-US" smtClean="0"/>
              <a:t>2014-02-13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A1509-8ACD-479D-AC07-B7A0B4619F1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8908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2986-A108-44DB-8286-625AA8D5F13E}" type="datetimeFigureOut">
              <a:rPr lang="ko-KR" altLang="en-US" smtClean="0"/>
              <a:t>2014-02-13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A1509-8ACD-479D-AC07-B7A0B4619F1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61698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2986-A108-44DB-8286-625AA8D5F13E}" type="datetimeFigureOut">
              <a:rPr lang="ko-KR" altLang="en-US" smtClean="0"/>
              <a:t>2014-02-13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A1509-8ACD-479D-AC07-B7A0B4619F1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90372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2986-A108-44DB-8286-625AA8D5F13E}" type="datetimeFigureOut">
              <a:rPr lang="ko-KR" altLang="en-US" smtClean="0"/>
              <a:t>2014-02-13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A1509-8ACD-479D-AC07-B7A0B4619F1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19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2986-A108-44DB-8286-625AA8D5F13E}" type="datetimeFigureOut">
              <a:rPr lang="ko-KR" altLang="en-US" smtClean="0"/>
              <a:t>2014-02-13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A1509-8ACD-479D-AC07-B7A0B4619F1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28056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2986-A108-44DB-8286-625AA8D5F13E}" type="datetimeFigureOut">
              <a:rPr lang="ko-KR" altLang="en-US" smtClean="0"/>
              <a:t>2014-02-13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A1509-8ACD-479D-AC07-B7A0B4619F1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319270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2986-A108-44DB-8286-625AA8D5F13E}" type="datetimeFigureOut">
              <a:rPr lang="ko-KR" altLang="en-US" smtClean="0"/>
              <a:t>2014-02-13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A1509-8ACD-479D-AC07-B7A0B4619F1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2232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2986-A108-44DB-8286-625AA8D5F13E}" type="datetimeFigureOut">
              <a:rPr lang="ko-KR" altLang="en-US" smtClean="0"/>
              <a:t>2014-02-13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A1509-8ACD-479D-AC07-B7A0B4619F1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08886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2986-A108-44DB-8286-625AA8D5F13E}" type="datetimeFigureOut">
              <a:rPr lang="ko-KR" altLang="en-US" smtClean="0"/>
              <a:t>2014-02-13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A1509-8ACD-479D-AC07-B7A0B4619F1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573563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2986-A108-44DB-8286-625AA8D5F13E}" type="datetimeFigureOut">
              <a:rPr lang="ko-KR" altLang="en-US" smtClean="0"/>
              <a:t>2014-02-13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A1509-8ACD-479D-AC07-B7A0B4619F1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9854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E72986-A108-44DB-8286-625AA8D5F13E}" type="datetimeFigureOut">
              <a:rPr lang="ko-KR" altLang="en-US" smtClean="0"/>
              <a:t>2014-02-13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2A1509-8ACD-479D-AC07-B7A0B4619F1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51760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85384"/>
          </a:xfrm>
          <a:prstGeom prst="rect">
            <a:avLst/>
          </a:prstGeom>
        </p:spPr>
      </p:pic>
      <p:sp>
        <p:nvSpPr>
          <p:cNvPr id="4" name="제목 3"/>
          <p:cNvSpPr>
            <a:spLocks noGrp="1"/>
          </p:cNvSpPr>
          <p:nvPr>
            <p:ph type="ctrTitle"/>
          </p:nvPr>
        </p:nvSpPr>
        <p:spPr>
          <a:xfrm>
            <a:off x="685800" y="2132856"/>
            <a:ext cx="7772400" cy="1470025"/>
          </a:xfrm>
        </p:spPr>
        <p:txBody>
          <a:bodyPr>
            <a:normAutofit/>
          </a:bodyPr>
          <a:lstStyle/>
          <a:p>
            <a:r>
              <a:rPr lang="ko-KR" altLang="ko-KR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anose="02030600000101010101" pitchFamily="18" charset="-127"/>
                <a:ea typeface="궁서" panose="02030600000101010101" pitchFamily="18" charset="-127"/>
              </a:rPr>
              <a:t>통일 조국 찬가</a:t>
            </a:r>
            <a:r>
              <a:rPr lang="en-US" altLang="ko-KR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anose="02030600000101010101" pitchFamily="18" charset="-127"/>
                <a:ea typeface="궁서" panose="02030600000101010101" pitchFamily="18" charset="-127"/>
              </a:rPr>
              <a:t/>
            </a:r>
            <a:br>
              <a:rPr lang="en-US" altLang="ko-KR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anose="02030600000101010101" pitchFamily="18" charset="-127"/>
                <a:ea typeface="궁서" panose="02030600000101010101" pitchFamily="18" charset="-127"/>
              </a:rPr>
            </a:br>
            <a:endParaRPr lang="ko-KR" alt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궁서" panose="02030600000101010101" pitchFamily="18" charset="-127"/>
              <a:ea typeface="궁서" panose="02030600000101010101" pitchFamily="18" charset="-127"/>
            </a:endParaRPr>
          </a:p>
        </p:txBody>
      </p:sp>
      <p:sp>
        <p:nvSpPr>
          <p:cNvPr id="5" name="부제목 4"/>
          <p:cNvSpPr>
            <a:spLocks noGrp="1"/>
          </p:cNvSpPr>
          <p:nvPr>
            <p:ph type="subTitle" idx="1"/>
          </p:nvPr>
        </p:nvSpPr>
        <p:spPr>
          <a:xfrm>
            <a:off x="1371600" y="4581128"/>
            <a:ext cx="6400800" cy="1752600"/>
          </a:xfrm>
        </p:spPr>
        <p:txBody>
          <a:bodyPr/>
          <a:lstStyle/>
          <a:p>
            <a:r>
              <a:rPr lang="en-US" altLang="ko-KR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TONG-IL JO-GUK CHAN-GA</a:t>
            </a:r>
            <a:endParaRPr lang="ko-KR" alt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61554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79512" y="764704"/>
            <a:ext cx="8784976" cy="60932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anose="02030600000101010101" pitchFamily="18" charset="-127"/>
                <a:ea typeface="궁서" panose="02030600000101010101" pitchFamily="18" charset="-127"/>
                <a:cs typeface="Verdana" panose="020B0604030504040204" pitchFamily="34" charset="0"/>
              </a:rPr>
              <a:t>1</a:t>
            </a:r>
            <a:r>
              <a:rPr lang="ko-KR" altLang="en-U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anose="02030600000101010101" pitchFamily="18" charset="-127"/>
                <a:ea typeface="궁서" panose="02030600000101010101" pitchFamily="18" charset="-127"/>
                <a:cs typeface="Verdana" panose="020B0604030504040204" pitchFamily="34" charset="0"/>
              </a:rPr>
              <a:t>절</a:t>
            </a:r>
            <a:endParaRPr lang="en-US" altLang="ko-KR" sz="24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궁서" panose="02030600000101010101" pitchFamily="18" charset="-127"/>
              <a:ea typeface="궁서" panose="02030600000101010101" pitchFamily="18" charset="-127"/>
              <a:cs typeface="Verdana" panose="020B0604030504040204" pitchFamily="34" charset="0"/>
            </a:endParaRPr>
          </a:p>
          <a:p>
            <a:pPr marL="0" indent="0">
              <a:buNone/>
            </a:pPr>
            <a:endParaRPr lang="en-US" altLang="ko-KR" sz="24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명조" panose="02020603020101020101" pitchFamily="18" charset="-127"/>
              <a:ea typeface="나눔명조" panose="02020603020101020101" pitchFamily="18" charset="-127"/>
              <a:cs typeface="Verdana" panose="020B0604030504040204" pitchFamily="34" charset="0"/>
            </a:endParaRPr>
          </a:p>
          <a:p>
            <a:pPr marL="0" indent="0" algn="ctr">
              <a:buNone/>
            </a:pPr>
            <a:r>
              <a:rPr lang="ko-KR" altLang="ko-KR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  <a:cs typeface="Verdana" panose="020B0604030504040204" pitchFamily="34" charset="0"/>
              </a:rPr>
              <a:t>밝아오는 </a:t>
            </a:r>
            <a:r>
              <a:rPr lang="ko-KR" altLang="ko-KR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  <a:cs typeface="Verdana" panose="020B0604030504040204" pitchFamily="34" charset="0"/>
              </a:rPr>
              <a:t>아침해를</a:t>
            </a:r>
            <a:r>
              <a:rPr lang="ko-KR" altLang="ko-KR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  <a:cs typeface="Verdana" panose="020B0604030504040204" pitchFamily="34" charset="0"/>
              </a:rPr>
              <a:t> 바라 보면서</a:t>
            </a:r>
            <a:r>
              <a:rPr lang="en-US" altLang="ko-KR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anose="02030600000101010101" pitchFamily="18" charset="-127"/>
                <a:ea typeface="궁서" panose="02030600000101010101" pitchFamily="18" charset="-127"/>
                <a:cs typeface="Verdana" panose="020B0604030504040204" pitchFamily="34" charset="0"/>
              </a:rPr>
              <a:t> </a:t>
            </a:r>
            <a:endParaRPr lang="ko-KR" altLang="ko-KR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궁서" panose="02030600000101010101" pitchFamily="18" charset="-127"/>
              <a:ea typeface="궁서" panose="02030600000101010101" pitchFamily="18" charset="-127"/>
              <a:cs typeface="Verdana" panose="020B0604030504040204" pitchFamily="34" charset="0"/>
            </a:endParaRPr>
          </a:p>
          <a:p>
            <a:pPr marL="0" indent="0" algn="ctr">
              <a:buNone/>
            </a:pPr>
            <a:r>
              <a:rPr lang="en-US" altLang="ko-KR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Bal-</a:t>
            </a:r>
            <a:r>
              <a:rPr lang="en-US" altLang="ko-KR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ga</a:t>
            </a:r>
            <a:r>
              <a:rPr lang="en-US" altLang="ko-KR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-o-</a:t>
            </a:r>
            <a:r>
              <a:rPr lang="en-US" altLang="ko-KR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neun</a:t>
            </a:r>
            <a:r>
              <a:rPr lang="en-US" altLang="ko-KR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a-</a:t>
            </a:r>
            <a:r>
              <a:rPr lang="en-US" altLang="ko-KR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chim</a:t>
            </a:r>
            <a:r>
              <a:rPr lang="en-US" altLang="ko-KR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</a:t>
            </a:r>
            <a:r>
              <a:rPr lang="en-US" altLang="ko-KR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hae-reul</a:t>
            </a:r>
            <a:r>
              <a:rPr lang="en-US" altLang="ko-KR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altLang="ko-KR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ppa-ra</a:t>
            </a:r>
            <a:r>
              <a:rPr lang="en-US" altLang="ko-KR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altLang="ko-KR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bo-myeon-seo</a:t>
            </a:r>
            <a:endParaRPr lang="ko-KR" altLang="ko-KR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ctr">
              <a:buNone/>
            </a:pPr>
            <a:r>
              <a:rPr lang="ko-KR" altLang="ko-KR" sz="28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  <a:cs typeface="Verdana" panose="020B0604030504040204" pitchFamily="34" charset="0"/>
              </a:rPr>
              <a:t>희망의찬</a:t>
            </a:r>
            <a:r>
              <a:rPr lang="ko-KR" altLang="ko-KR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  <a:cs typeface="Verdana" panose="020B0604030504040204" pitchFamily="34" charset="0"/>
              </a:rPr>
              <a:t> </a:t>
            </a:r>
            <a:r>
              <a:rPr lang="ko-KR" altLang="ko-KR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  <a:cs typeface="Verdana" panose="020B0604030504040204" pitchFamily="34" charset="0"/>
              </a:rPr>
              <a:t>새나라로</a:t>
            </a:r>
            <a:r>
              <a:rPr lang="ko-KR" altLang="ko-KR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  <a:cs typeface="Verdana" panose="020B0604030504040204" pitchFamily="34" charset="0"/>
              </a:rPr>
              <a:t> 전진 합시다</a:t>
            </a:r>
            <a:r>
              <a:rPr lang="en-US" altLang="ko-KR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  <a:cs typeface="Verdana" panose="020B0604030504040204" pitchFamily="34" charset="0"/>
              </a:rPr>
              <a:t>.</a:t>
            </a:r>
            <a:r>
              <a:rPr lang="en-US" altLang="ko-KR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  <a:cs typeface="Verdana" panose="020B0604030504040204" pitchFamily="34" charset="0"/>
              </a:rPr>
              <a:t> </a:t>
            </a:r>
            <a:endParaRPr lang="ko-KR" altLang="ko-KR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tang" panose="02030600000101010101" pitchFamily="18" charset="-127"/>
              <a:ea typeface="batang" panose="02030600000101010101" pitchFamily="18" charset="-127"/>
              <a:cs typeface="Verdana" panose="020B0604030504040204" pitchFamily="34" charset="0"/>
            </a:endParaRPr>
          </a:p>
          <a:p>
            <a:pPr marL="0" indent="0" algn="ctr">
              <a:buNone/>
            </a:pPr>
            <a:r>
              <a:rPr lang="en-US" altLang="ko-KR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Hi-</a:t>
            </a:r>
            <a:r>
              <a:rPr lang="en-US" altLang="ko-KR" sz="24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mang</a:t>
            </a:r>
            <a:r>
              <a:rPr lang="en-US" altLang="ko-KR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</a:t>
            </a:r>
            <a:r>
              <a:rPr lang="en-US" altLang="ko-KR" sz="24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ui-chan</a:t>
            </a:r>
            <a:r>
              <a:rPr lang="en-US" altLang="ko-KR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altLang="ko-KR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sae-na-ra-ro</a:t>
            </a:r>
            <a:r>
              <a:rPr lang="en-US" altLang="ko-KR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altLang="ko-KR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jeon-jin</a:t>
            </a:r>
            <a:r>
              <a:rPr lang="en-US" altLang="ko-KR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hap-</a:t>
            </a:r>
            <a:r>
              <a:rPr lang="en-US" altLang="ko-KR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ssi</a:t>
            </a:r>
            <a:r>
              <a:rPr lang="en-US" altLang="ko-KR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-da.</a:t>
            </a:r>
            <a:endParaRPr lang="ko-KR" altLang="ko-KR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ctr">
              <a:buNone/>
            </a:pPr>
            <a:endParaRPr lang="en-US" altLang="ko-KR" sz="24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명조" panose="02020603020101020101" pitchFamily="18" charset="-127"/>
              <a:ea typeface="나눔명조" panose="02020603020101020101" pitchFamily="18" charset="-127"/>
              <a:cs typeface="Verdana" panose="020B0604030504040204" pitchFamily="34" charset="0"/>
            </a:endParaRPr>
          </a:p>
          <a:p>
            <a:pPr marL="0" indent="0" algn="ctr">
              <a:buNone/>
            </a:pPr>
            <a:r>
              <a:rPr lang="en-US" altLang="ko-KR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명조" panose="02020603020101020101" pitchFamily="18" charset="-127"/>
                <a:ea typeface="나눔명조" panose="02020603020101020101" pitchFamily="18" charset="-127"/>
                <a:cs typeface="Verdana" panose="020B0604030504040204" pitchFamily="34" charset="0"/>
              </a:rPr>
              <a:t/>
            </a:r>
            <a:br>
              <a:rPr lang="en-US" altLang="ko-KR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명조" panose="02020603020101020101" pitchFamily="18" charset="-127"/>
                <a:ea typeface="나눔명조" panose="02020603020101020101" pitchFamily="18" charset="-127"/>
                <a:cs typeface="Verdana" panose="020B0604030504040204" pitchFamily="34" charset="0"/>
              </a:rPr>
            </a:br>
            <a:r>
              <a:rPr lang="en-US" altLang="ko-KR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명조" panose="02020603020101020101" pitchFamily="18" charset="-127"/>
                <a:ea typeface="나눔명조" panose="02020603020101020101" pitchFamily="18" charset="-127"/>
                <a:cs typeface="Verdana" panose="020B0604030504040204" pitchFamily="34" charset="0"/>
              </a:rPr>
              <a:t>      </a:t>
            </a:r>
            <a:r>
              <a:rPr lang="ko-KR" altLang="ko-KR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  <a:cs typeface="Verdana" panose="020B0604030504040204" pitchFamily="34" charset="0"/>
              </a:rPr>
              <a:t>한핏줄을 이어 </a:t>
            </a:r>
            <a:r>
              <a:rPr lang="ko-KR" altLang="ko-KR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  <a:cs typeface="Verdana" panose="020B0604030504040204" pitchFamily="34" charset="0"/>
              </a:rPr>
              <a:t>받은 천일국 백성</a:t>
            </a:r>
            <a:r>
              <a:rPr lang="en-US" altLang="ko-KR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명조" panose="02020603020101020101" pitchFamily="18" charset="-127"/>
                <a:ea typeface="나눔명조" panose="02020603020101020101" pitchFamily="18" charset="-127"/>
                <a:cs typeface="Verdana" panose="020B0604030504040204" pitchFamily="34" charset="0"/>
              </a:rPr>
              <a:t> </a:t>
            </a:r>
            <a:endParaRPr lang="ko-KR" altLang="ko-KR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명조" panose="02020603020101020101" pitchFamily="18" charset="-127"/>
              <a:ea typeface="나눔명조" panose="02020603020101020101" pitchFamily="18" charset="-127"/>
              <a:cs typeface="Verdana" panose="020B0604030504040204" pitchFamily="34" charset="0"/>
            </a:endParaRPr>
          </a:p>
          <a:p>
            <a:pPr marL="0" indent="0" algn="ctr">
              <a:buNone/>
            </a:pPr>
            <a:r>
              <a:rPr lang="en-US" altLang="ko-KR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Han-pit-</a:t>
            </a:r>
            <a:r>
              <a:rPr lang="en-US" altLang="ko-KR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jju</a:t>
            </a:r>
            <a:r>
              <a:rPr lang="en-US" altLang="ko-KR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</a:t>
            </a:r>
            <a:r>
              <a:rPr lang="en-US" altLang="ko-KR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reul</a:t>
            </a:r>
            <a:r>
              <a:rPr lang="en-US" altLang="ko-KR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altLang="ko-KR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i-eo</a:t>
            </a:r>
            <a:r>
              <a:rPr lang="en-US" altLang="ko-KR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altLang="ko-KR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ba-deun</a:t>
            </a:r>
            <a:r>
              <a:rPr lang="en-US" altLang="ko-KR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altLang="ko-KR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cheo</a:t>
            </a:r>
            <a:r>
              <a:rPr lang="en-US" altLang="ko-KR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-nil-</a:t>
            </a:r>
            <a:r>
              <a:rPr lang="en-US" altLang="ko-KR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guk</a:t>
            </a:r>
            <a:r>
              <a:rPr lang="en-US" altLang="ko-KR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altLang="ko-KR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baek-sseong</a:t>
            </a:r>
            <a:endParaRPr lang="ko-KR" altLang="ko-KR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ctr">
              <a:buNone/>
            </a:pPr>
            <a:r>
              <a:rPr lang="ko-KR" altLang="ko-KR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  <a:cs typeface="Verdana" panose="020B0604030504040204" pitchFamily="34" charset="0"/>
              </a:rPr>
              <a:t>영원히 </a:t>
            </a:r>
            <a:r>
              <a:rPr lang="ko-KR" altLang="ko-KR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  <a:cs typeface="Verdana" panose="020B0604030504040204" pitchFamily="34" charset="0"/>
              </a:rPr>
              <a:t>빛나리</a:t>
            </a:r>
            <a:r>
              <a:rPr lang="en-US" altLang="ko-KR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  <a:cs typeface="Verdana" panose="020B0604030504040204" pitchFamily="34" charset="0"/>
              </a:rPr>
              <a:t>.</a:t>
            </a:r>
            <a:r>
              <a:rPr lang="en-US" altLang="ko-KR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명조" panose="02020603020101020101" pitchFamily="18" charset="-127"/>
                <a:ea typeface="나눔명조" panose="02020603020101020101" pitchFamily="18" charset="-127"/>
                <a:cs typeface="Verdana" panose="020B0604030504040204" pitchFamily="34" charset="0"/>
              </a:rPr>
              <a:t> </a:t>
            </a:r>
            <a:endParaRPr lang="ko-KR" altLang="ko-KR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명조" panose="02020603020101020101" pitchFamily="18" charset="-127"/>
              <a:ea typeface="나눔명조" panose="02020603020101020101" pitchFamily="18" charset="-127"/>
              <a:cs typeface="Verdana" panose="020B0604030504040204" pitchFamily="34" charset="0"/>
            </a:endParaRPr>
          </a:p>
          <a:p>
            <a:pPr marL="0" indent="0" algn="ctr">
              <a:buNone/>
            </a:pPr>
            <a:r>
              <a:rPr lang="en-US" altLang="ko-KR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Yeong</a:t>
            </a:r>
            <a:r>
              <a:rPr lang="en-US" altLang="ko-KR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-won-hi bin-</a:t>
            </a:r>
            <a:r>
              <a:rPr lang="en-US" altLang="ko-KR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na</a:t>
            </a:r>
            <a:r>
              <a:rPr lang="en-US" altLang="ko-KR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</a:t>
            </a:r>
            <a:r>
              <a:rPr lang="en-US" altLang="ko-KR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ri</a:t>
            </a:r>
            <a:r>
              <a:rPr lang="en-US" altLang="ko-KR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endParaRPr lang="ko-KR" altLang="ko-KR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5982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36145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ko-KR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  <a:cs typeface="Verdana" panose="020B0604030504040204" pitchFamily="34" charset="0"/>
              </a:rPr>
              <a:t>(</a:t>
            </a:r>
            <a:r>
              <a:rPr lang="ko-KR" altLang="ko-KR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anose="02030600000101010101" pitchFamily="18" charset="-127"/>
                <a:ea typeface="궁서" panose="02030600000101010101" pitchFamily="18" charset="-127"/>
                <a:cs typeface="Verdana" panose="020B0604030504040204" pitchFamily="34" charset="0"/>
              </a:rPr>
              <a:t>후 </a:t>
            </a:r>
            <a:r>
              <a:rPr lang="ko-KR" altLang="ko-KR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anose="02030600000101010101" pitchFamily="18" charset="-127"/>
                <a:ea typeface="궁서" panose="02030600000101010101" pitchFamily="18" charset="-127"/>
                <a:cs typeface="Verdana" panose="020B0604030504040204" pitchFamily="34" charset="0"/>
              </a:rPr>
              <a:t>렴</a:t>
            </a:r>
            <a:r>
              <a:rPr lang="en-US" altLang="ko-KR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  <a:cs typeface="Verdana" panose="020B0604030504040204" pitchFamily="34" charset="0"/>
              </a:rPr>
              <a:t>) </a:t>
            </a:r>
            <a:endParaRPr lang="en-US" altLang="ko-KR" sz="24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tang" panose="02030600000101010101" pitchFamily="18" charset="-127"/>
              <a:ea typeface="batang" panose="02030600000101010101" pitchFamily="18" charset="-127"/>
              <a:cs typeface="Verdana" panose="020B0604030504040204" pitchFamily="34" charset="0"/>
            </a:endParaRPr>
          </a:p>
          <a:p>
            <a:pPr marL="0" indent="0" algn="ctr">
              <a:buNone/>
            </a:pPr>
            <a:r>
              <a:rPr lang="en-US" altLang="ko-KR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  <a:cs typeface="Verdana" panose="020B0604030504040204" pitchFamily="34" charset="0"/>
              </a:rPr>
              <a:t>(Chorus)</a:t>
            </a:r>
            <a:endParaRPr lang="ko-KR" altLang="ko-KR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tang" panose="02030600000101010101" pitchFamily="18" charset="-127"/>
              <a:ea typeface="batang" panose="02030600000101010101" pitchFamily="18" charset="-127"/>
              <a:cs typeface="Verdana" panose="020B0604030504040204" pitchFamily="34" charset="0"/>
            </a:endParaRPr>
          </a:p>
          <a:p>
            <a:pPr marL="0" indent="0" algn="ctr">
              <a:buNone/>
            </a:pPr>
            <a:endParaRPr lang="en-US" altLang="ko-KR" sz="24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명조" panose="02020603020101020101" pitchFamily="18" charset="-127"/>
              <a:ea typeface="나눔명조" panose="02020603020101020101" pitchFamily="18" charset="-127"/>
              <a:cs typeface="Verdana" panose="020B0604030504040204" pitchFamily="34" charset="0"/>
            </a:endParaRPr>
          </a:p>
          <a:p>
            <a:pPr marL="0" indent="0" algn="ctr">
              <a:buNone/>
            </a:pPr>
            <a:r>
              <a:rPr lang="ko-KR" altLang="ko-KR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  <a:cs typeface="Verdana" panose="020B0604030504040204" pitchFamily="34" charset="0"/>
              </a:rPr>
              <a:t>영</a:t>
            </a:r>
            <a:r>
              <a:rPr lang="en-US" altLang="ko-KR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  <a:cs typeface="Verdana" panose="020B0604030504040204" pitchFamily="34" charset="0"/>
              </a:rPr>
              <a:t>-</a:t>
            </a:r>
            <a:r>
              <a:rPr lang="ko-KR" altLang="ko-KR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  <a:cs typeface="Verdana" panose="020B0604030504040204" pitchFamily="34" charset="0"/>
              </a:rPr>
              <a:t>광 영광 </a:t>
            </a:r>
            <a:r>
              <a:rPr lang="ko-KR" altLang="ko-KR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  <a:cs typeface="Verdana" panose="020B0604030504040204" pitchFamily="34" charset="0"/>
              </a:rPr>
              <a:t>참부모님</a:t>
            </a:r>
            <a:r>
              <a:rPr lang="ko-KR" altLang="ko-KR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  <a:cs typeface="Verdana" panose="020B0604030504040204" pitchFamily="34" charset="0"/>
              </a:rPr>
              <a:t> 영</a:t>
            </a:r>
            <a:r>
              <a:rPr lang="en-US" altLang="ko-KR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  <a:cs typeface="Verdana" panose="020B0604030504040204" pitchFamily="34" charset="0"/>
              </a:rPr>
              <a:t>-</a:t>
            </a:r>
            <a:r>
              <a:rPr lang="ko-KR" altLang="ko-KR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  <a:cs typeface="Verdana" panose="020B0604030504040204" pitchFamily="34" charset="0"/>
              </a:rPr>
              <a:t>광 영광 </a:t>
            </a:r>
            <a:r>
              <a:rPr lang="ko-KR" altLang="ko-KR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  <a:cs typeface="Verdana" panose="020B0604030504040204" pitchFamily="34" charset="0"/>
              </a:rPr>
              <a:t>참부모님</a:t>
            </a:r>
            <a:r>
              <a:rPr lang="en-US" altLang="ko-KR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명조" panose="02020603020101020101" pitchFamily="18" charset="-127"/>
                <a:ea typeface="나눔명조" panose="02020603020101020101" pitchFamily="18" charset="-127"/>
                <a:cs typeface="Verdana" panose="020B0604030504040204" pitchFamily="34" charset="0"/>
              </a:rPr>
              <a:t> </a:t>
            </a:r>
            <a:endParaRPr lang="ko-KR" altLang="ko-KR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명조" panose="02020603020101020101" pitchFamily="18" charset="-127"/>
              <a:ea typeface="나눔명조" panose="02020603020101020101" pitchFamily="18" charset="-127"/>
              <a:cs typeface="Verdana" panose="020B0604030504040204" pitchFamily="34" charset="0"/>
            </a:endParaRPr>
          </a:p>
          <a:p>
            <a:pPr marL="0" indent="0" algn="ctr">
              <a:buNone/>
            </a:pPr>
            <a:r>
              <a:rPr lang="en-US" altLang="ko-KR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Yeong-gwang</a:t>
            </a:r>
            <a:r>
              <a:rPr lang="en-US" altLang="ko-KR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altLang="ko-KR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yeong-gwang</a:t>
            </a:r>
            <a:r>
              <a:rPr lang="en-US" altLang="ko-KR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altLang="ko-KR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cham-bu-mo-nim</a:t>
            </a:r>
            <a:r>
              <a:rPr lang="en-US" altLang="ko-KR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altLang="ko-KR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yeong-gwang</a:t>
            </a:r>
            <a:r>
              <a:rPr lang="en-US" altLang="ko-KR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altLang="ko-KR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yeong-gwang</a:t>
            </a:r>
            <a:r>
              <a:rPr lang="en-US" altLang="ko-KR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altLang="ko-KR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cham-bu-mo-nim</a:t>
            </a:r>
            <a:endParaRPr lang="ko-KR" altLang="ko-KR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ctr">
              <a:buNone/>
            </a:pPr>
            <a:endParaRPr lang="en-US" altLang="ko-KR" sz="24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명조" panose="02020603020101020101" pitchFamily="18" charset="-127"/>
              <a:ea typeface="나눔명조" panose="02020603020101020101" pitchFamily="18" charset="-127"/>
              <a:cs typeface="Verdana" panose="020B0604030504040204" pitchFamily="34" charset="0"/>
            </a:endParaRPr>
          </a:p>
          <a:p>
            <a:pPr marL="0" indent="0" algn="ctr">
              <a:buNone/>
            </a:pPr>
            <a:r>
              <a:rPr lang="ko-KR" altLang="ko-KR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  <a:cs typeface="Verdana" panose="020B0604030504040204" pitchFamily="34" charset="0"/>
              </a:rPr>
              <a:t>영</a:t>
            </a:r>
            <a:r>
              <a:rPr lang="en-US" altLang="ko-KR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  <a:cs typeface="Verdana" panose="020B0604030504040204" pitchFamily="34" charset="0"/>
              </a:rPr>
              <a:t>-</a:t>
            </a:r>
            <a:r>
              <a:rPr lang="ko-KR" altLang="ko-KR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  <a:cs typeface="Verdana" panose="020B0604030504040204" pitchFamily="34" charset="0"/>
              </a:rPr>
              <a:t>광 영광 </a:t>
            </a:r>
            <a:r>
              <a:rPr lang="ko-KR" altLang="ko-KR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  <a:cs typeface="Verdana" panose="020B0604030504040204" pitchFamily="34" charset="0"/>
              </a:rPr>
              <a:t>참부모님</a:t>
            </a:r>
            <a:r>
              <a:rPr lang="ko-KR" altLang="ko-KR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  <a:cs typeface="Verdana" panose="020B0604030504040204" pitchFamily="34" charset="0"/>
              </a:rPr>
              <a:t> 만만세 억만세</a:t>
            </a:r>
            <a:r>
              <a:rPr lang="en-US" altLang="ko-KR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명조" panose="02020603020101020101" pitchFamily="18" charset="-127"/>
                <a:ea typeface="나눔명조" panose="02020603020101020101" pitchFamily="18" charset="-127"/>
                <a:cs typeface="Verdana" panose="020B0604030504040204" pitchFamily="34" charset="0"/>
              </a:rPr>
              <a:t> </a:t>
            </a:r>
            <a:endParaRPr lang="en-US" altLang="ko-KR" sz="24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명조" panose="02020603020101020101" pitchFamily="18" charset="-127"/>
              <a:ea typeface="나눔명조" panose="02020603020101020101" pitchFamily="18" charset="-127"/>
              <a:cs typeface="Verdana" panose="020B0604030504040204" pitchFamily="34" charset="0"/>
            </a:endParaRPr>
          </a:p>
          <a:p>
            <a:pPr marL="0" indent="0" algn="ctr">
              <a:buNone/>
            </a:pPr>
            <a:r>
              <a:rPr lang="en-US" altLang="ko-KR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Yeong-gwang</a:t>
            </a:r>
            <a:r>
              <a:rPr lang="en-US" altLang="ko-KR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altLang="ko-KR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yeong-gwang</a:t>
            </a:r>
            <a:r>
              <a:rPr lang="en-US" altLang="ko-KR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altLang="ko-KR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cham-bu-mo-nim</a:t>
            </a:r>
            <a:r>
              <a:rPr lang="en-US" altLang="ko-KR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man-man-se </a:t>
            </a:r>
            <a:r>
              <a:rPr lang="en-US" altLang="ko-KR" sz="24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eog</a:t>
            </a:r>
            <a:r>
              <a:rPr lang="en-US" altLang="ko-KR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-man-se</a:t>
            </a:r>
            <a:endParaRPr lang="ko-KR" altLang="ko-KR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4622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anose="02030600000101010101" pitchFamily="18" charset="-127"/>
                <a:ea typeface="궁서" panose="02030600000101010101" pitchFamily="18" charset="-127"/>
                <a:cs typeface="Verdana" panose="020B0604030504040204" pitchFamily="34" charset="0"/>
              </a:rPr>
              <a:t>2</a:t>
            </a:r>
            <a:r>
              <a:rPr lang="ko-KR" altLang="en-U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anose="02030600000101010101" pitchFamily="18" charset="-127"/>
                <a:ea typeface="궁서" panose="02030600000101010101" pitchFamily="18" charset="-127"/>
                <a:cs typeface="Verdana" panose="020B0604030504040204" pitchFamily="34" charset="0"/>
              </a:rPr>
              <a:t>절</a:t>
            </a:r>
            <a:endParaRPr lang="en-US" altLang="ko-KR" sz="24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궁서" panose="02030600000101010101" pitchFamily="18" charset="-127"/>
              <a:ea typeface="궁서" panose="02030600000101010101" pitchFamily="18" charset="-127"/>
              <a:cs typeface="Verdana" panose="020B0604030504040204" pitchFamily="34" charset="0"/>
            </a:endParaRPr>
          </a:p>
          <a:p>
            <a:pPr marL="0" indent="0">
              <a:buNone/>
            </a:pPr>
            <a:endParaRPr lang="en-US" altLang="ko-KR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명조" panose="02020603020101020101" pitchFamily="18" charset="-127"/>
              <a:ea typeface="나눔명조" panose="02020603020101020101" pitchFamily="18" charset="-127"/>
              <a:cs typeface="Verdana" panose="020B0604030504040204" pitchFamily="34" charset="0"/>
            </a:endParaRPr>
          </a:p>
          <a:p>
            <a:pPr marL="0" indent="0" algn="ctr">
              <a:buNone/>
            </a:pPr>
            <a:r>
              <a:rPr lang="ko-KR" altLang="ko-KR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  <a:cs typeface="Verdana" panose="020B0604030504040204" pitchFamily="34" charset="0"/>
              </a:rPr>
              <a:t>천일국의</a:t>
            </a:r>
            <a:r>
              <a:rPr lang="ko-KR" altLang="ko-KR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  <a:cs typeface="Verdana" panose="020B0604030504040204" pitchFamily="34" charset="0"/>
              </a:rPr>
              <a:t> 용사들에 </a:t>
            </a:r>
            <a:r>
              <a:rPr lang="ko-KR" altLang="ko-KR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  <a:cs typeface="Verdana" panose="020B0604030504040204" pitchFamily="34" charset="0"/>
              </a:rPr>
              <a:t>승리있으리</a:t>
            </a:r>
            <a:endParaRPr lang="ko-KR" altLang="ko-KR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tang" panose="02030600000101010101" pitchFamily="18" charset="-127"/>
              <a:ea typeface="batang" panose="02030600000101010101" pitchFamily="18" charset="-127"/>
              <a:cs typeface="Verdana" panose="020B0604030504040204" pitchFamily="34" charset="0"/>
            </a:endParaRPr>
          </a:p>
          <a:p>
            <a:pPr marL="0" indent="0" algn="ctr">
              <a:buNone/>
            </a:pPr>
            <a:r>
              <a:rPr lang="en-US" altLang="ko-KR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명조" panose="02020603020101020101" pitchFamily="18" charset="-127"/>
                <a:ea typeface="나눔명조" panose="02020603020101020101" pitchFamily="18" charset="-127"/>
                <a:cs typeface="Verdana" panose="020B0604030504040204" pitchFamily="34" charset="0"/>
              </a:rPr>
              <a:t> </a:t>
            </a:r>
            <a:r>
              <a:rPr lang="en-US" altLang="ko-KR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Cheo</a:t>
            </a:r>
            <a:r>
              <a:rPr lang="en-US" altLang="ko-KR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-nil-</a:t>
            </a:r>
            <a:r>
              <a:rPr lang="en-US" altLang="ko-KR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gu</a:t>
            </a:r>
            <a:r>
              <a:rPr lang="en-US" altLang="ko-KR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</a:t>
            </a:r>
            <a:r>
              <a:rPr lang="en-US" altLang="ko-KR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gui</a:t>
            </a:r>
            <a:r>
              <a:rPr lang="en-US" altLang="ko-KR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altLang="ko-KR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yong</a:t>
            </a:r>
            <a:r>
              <a:rPr lang="en-US" altLang="ko-KR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</a:t>
            </a:r>
            <a:r>
              <a:rPr lang="en-US" altLang="ko-KR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sa</a:t>
            </a:r>
            <a:r>
              <a:rPr lang="en-US" altLang="ko-KR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</a:t>
            </a:r>
            <a:r>
              <a:rPr lang="en-US" altLang="ko-KR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deu</a:t>
            </a:r>
            <a:r>
              <a:rPr lang="en-US" altLang="ko-KR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-re </a:t>
            </a:r>
            <a:r>
              <a:rPr lang="en-US" altLang="ko-KR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seung-ni-i-sseu-ri</a:t>
            </a:r>
            <a:endParaRPr lang="ko-KR" altLang="ko-KR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ctr">
              <a:buNone/>
            </a:pPr>
            <a:r>
              <a:rPr lang="ko-KR" altLang="ko-KR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  <a:cs typeface="Verdana" panose="020B0604030504040204" pitchFamily="34" charset="0"/>
              </a:rPr>
              <a:t>천일국의</a:t>
            </a:r>
            <a:r>
              <a:rPr lang="ko-KR" altLang="ko-KR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  <a:cs typeface="Verdana" panose="020B0604030504040204" pitchFamily="34" charset="0"/>
              </a:rPr>
              <a:t> 용사들에 </a:t>
            </a:r>
            <a:r>
              <a:rPr lang="ko-KR" altLang="ko-KR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  <a:cs typeface="Verdana" panose="020B0604030504040204" pitchFamily="34" charset="0"/>
              </a:rPr>
              <a:t>승리있으리</a:t>
            </a:r>
            <a:endParaRPr lang="ko-KR" altLang="ko-KR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tang" panose="02030600000101010101" pitchFamily="18" charset="-127"/>
              <a:ea typeface="batang" panose="02030600000101010101" pitchFamily="18" charset="-127"/>
              <a:cs typeface="Verdana" panose="020B0604030504040204" pitchFamily="34" charset="0"/>
            </a:endParaRPr>
          </a:p>
          <a:p>
            <a:pPr marL="0" indent="0" algn="ctr">
              <a:buNone/>
            </a:pPr>
            <a:r>
              <a:rPr lang="en-US" altLang="ko-KR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Cheo</a:t>
            </a:r>
            <a:r>
              <a:rPr lang="en-US" altLang="ko-KR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-nil-</a:t>
            </a:r>
            <a:r>
              <a:rPr lang="en-US" altLang="ko-KR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gu</a:t>
            </a:r>
            <a:r>
              <a:rPr lang="en-US" altLang="ko-KR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</a:t>
            </a:r>
            <a:r>
              <a:rPr lang="en-US" altLang="ko-KR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gui</a:t>
            </a:r>
            <a:r>
              <a:rPr lang="en-US" altLang="ko-KR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altLang="ko-KR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yong</a:t>
            </a:r>
            <a:r>
              <a:rPr lang="en-US" altLang="ko-KR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</a:t>
            </a:r>
            <a:r>
              <a:rPr lang="en-US" altLang="ko-KR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sa</a:t>
            </a:r>
            <a:r>
              <a:rPr lang="en-US" altLang="ko-KR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</a:t>
            </a:r>
            <a:r>
              <a:rPr lang="en-US" altLang="ko-KR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deu</a:t>
            </a:r>
            <a:r>
              <a:rPr lang="en-US" altLang="ko-KR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-re </a:t>
            </a:r>
            <a:r>
              <a:rPr lang="en-US" altLang="ko-KR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seung-ni-i-sseu-ri</a:t>
            </a:r>
            <a:endParaRPr lang="ko-KR" altLang="ko-KR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ctr">
              <a:buNone/>
            </a:pPr>
            <a:r>
              <a:rPr lang="en-US" altLang="ko-KR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명조" panose="02020603020101020101" pitchFamily="18" charset="-127"/>
                <a:ea typeface="나눔명조" panose="02020603020101020101" pitchFamily="18" charset="-127"/>
                <a:cs typeface="Verdana" panose="020B0604030504040204" pitchFamily="34" charset="0"/>
              </a:rPr>
              <a:t> </a:t>
            </a:r>
            <a:endParaRPr lang="ko-KR" altLang="ko-KR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명조" panose="02020603020101020101" pitchFamily="18" charset="-127"/>
              <a:ea typeface="나눔명조" panose="02020603020101020101" pitchFamily="18" charset="-127"/>
              <a:cs typeface="Verdana" panose="020B0604030504040204" pitchFamily="34" charset="0"/>
            </a:endParaRPr>
          </a:p>
          <a:p>
            <a:pPr marL="0" indent="0" algn="ctr">
              <a:buNone/>
            </a:pPr>
            <a:r>
              <a:rPr lang="ko-KR" altLang="ko-KR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  <a:cs typeface="Verdana" panose="020B0604030504040204" pitchFamily="34" charset="0"/>
              </a:rPr>
              <a:t>천일국의</a:t>
            </a:r>
            <a:r>
              <a:rPr lang="ko-KR" altLang="ko-KR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  <a:cs typeface="Verdana" panose="020B0604030504040204" pitchFamily="34" charset="0"/>
              </a:rPr>
              <a:t> 용사들에 </a:t>
            </a:r>
            <a:r>
              <a:rPr lang="ko-KR" altLang="ko-KR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  <a:cs typeface="Verdana" panose="020B0604030504040204" pitchFamily="34" charset="0"/>
              </a:rPr>
              <a:t>축복있으리</a:t>
            </a:r>
            <a:endParaRPr lang="ko-KR" altLang="ko-KR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tang" panose="02030600000101010101" pitchFamily="18" charset="-127"/>
              <a:ea typeface="batang" panose="02030600000101010101" pitchFamily="18" charset="-127"/>
              <a:cs typeface="Verdana" panose="020B0604030504040204" pitchFamily="34" charset="0"/>
            </a:endParaRPr>
          </a:p>
          <a:p>
            <a:pPr marL="0" indent="0" algn="ctr">
              <a:buNone/>
            </a:pPr>
            <a:r>
              <a:rPr lang="en-US" altLang="ko-KR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Cheo</a:t>
            </a:r>
            <a:r>
              <a:rPr lang="en-US" altLang="ko-KR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-nil-</a:t>
            </a:r>
            <a:r>
              <a:rPr lang="en-US" altLang="ko-KR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gu</a:t>
            </a:r>
            <a:r>
              <a:rPr lang="en-US" altLang="ko-KR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</a:t>
            </a:r>
            <a:r>
              <a:rPr lang="en-US" altLang="ko-KR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gui</a:t>
            </a:r>
            <a:r>
              <a:rPr lang="en-US" altLang="ko-KR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altLang="ko-KR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yong</a:t>
            </a:r>
            <a:r>
              <a:rPr lang="en-US" altLang="ko-KR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</a:t>
            </a:r>
            <a:r>
              <a:rPr lang="en-US" altLang="ko-KR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sa</a:t>
            </a:r>
            <a:r>
              <a:rPr lang="en-US" altLang="ko-KR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</a:t>
            </a:r>
            <a:r>
              <a:rPr lang="en-US" altLang="ko-KR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deu</a:t>
            </a:r>
            <a:r>
              <a:rPr lang="en-US" altLang="ko-KR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-re </a:t>
            </a:r>
            <a:r>
              <a:rPr lang="en-US" altLang="ko-KR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chuk-ppo-gi-sseu-ri</a:t>
            </a:r>
            <a:endParaRPr lang="ko-KR" altLang="ko-KR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ctr">
              <a:buNone/>
            </a:pPr>
            <a:r>
              <a:rPr lang="ko-KR" altLang="ko-KR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  <a:cs typeface="Verdana" panose="020B0604030504040204" pitchFamily="34" charset="0"/>
              </a:rPr>
              <a:t>축복이 있으리</a:t>
            </a:r>
            <a:endParaRPr lang="en-US" altLang="ko-KR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tang" panose="02030600000101010101" pitchFamily="18" charset="-127"/>
              <a:ea typeface="batang" panose="02030600000101010101" pitchFamily="18" charset="-127"/>
              <a:cs typeface="Verdana" panose="020B0604030504040204" pitchFamily="34" charset="0"/>
            </a:endParaRPr>
          </a:p>
          <a:p>
            <a:pPr marL="0" indent="0" algn="ctr">
              <a:buNone/>
            </a:pPr>
            <a:r>
              <a:rPr lang="en-US" altLang="ko-KR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Chuk-ppo-gi</a:t>
            </a:r>
            <a:r>
              <a:rPr lang="en-US" altLang="ko-KR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altLang="ko-KR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i-sseu-ri</a:t>
            </a:r>
            <a:endParaRPr lang="ko-KR" altLang="ko-KR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9430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67544" y="587821"/>
            <a:ext cx="8229600" cy="536145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ko-KR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  <a:cs typeface="Verdana" panose="020B0604030504040204" pitchFamily="34" charset="0"/>
              </a:rPr>
              <a:t>(</a:t>
            </a:r>
            <a:r>
              <a:rPr lang="ko-KR" altLang="ko-KR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anose="02030600000101010101" pitchFamily="18" charset="-127"/>
                <a:ea typeface="궁서" panose="02030600000101010101" pitchFamily="18" charset="-127"/>
                <a:cs typeface="Verdana" panose="020B0604030504040204" pitchFamily="34" charset="0"/>
              </a:rPr>
              <a:t>후 </a:t>
            </a:r>
            <a:r>
              <a:rPr lang="ko-KR" altLang="ko-KR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anose="02030600000101010101" pitchFamily="18" charset="-127"/>
                <a:ea typeface="궁서" panose="02030600000101010101" pitchFamily="18" charset="-127"/>
                <a:cs typeface="Verdana" panose="020B0604030504040204" pitchFamily="34" charset="0"/>
              </a:rPr>
              <a:t>렴</a:t>
            </a:r>
            <a:r>
              <a:rPr lang="en-US" altLang="ko-KR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  <a:cs typeface="Verdana" panose="020B0604030504040204" pitchFamily="34" charset="0"/>
              </a:rPr>
              <a:t>) </a:t>
            </a:r>
            <a:endParaRPr lang="en-US" altLang="ko-KR" sz="24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tang" panose="02030600000101010101" pitchFamily="18" charset="-127"/>
              <a:ea typeface="batang" panose="02030600000101010101" pitchFamily="18" charset="-127"/>
              <a:cs typeface="Verdana" panose="020B0604030504040204" pitchFamily="34" charset="0"/>
            </a:endParaRPr>
          </a:p>
          <a:p>
            <a:pPr marL="0" indent="0" algn="ctr">
              <a:buNone/>
            </a:pPr>
            <a:r>
              <a:rPr lang="en-US" altLang="ko-KR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  <a:cs typeface="Verdana" panose="020B0604030504040204" pitchFamily="34" charset="0"/>
              </a:rPr>
              <a:t>(Chorus)</a:t>
            </a:r>
            <a:endParaRPr lang="ko-KR" altLang="ko-KR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tang" panose="02030600000101010101" pitchFamily="18" charset="-127"/>
              <a:ea typeface="batang" panose="02030600000101010101" pitchFamily="18" charset="-127"/>
              <a:cs typeface="Verdana" panose="020B0604030504040204" pitchFamily="34" charset="0"/>
            </a:endParaRPr>
          </a:p>
          <a:p>
            <a:pPr marL="0" indent="0" algn="ctr">
              <a:buNone/>
            </a:pPr>
            <a:endParaRPr lang="en-US" altLang="ko-KR" sz="24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명조" panose="02020603020101020101" pitchFamily="18" charset="-127"/>
              <a:ea typeface="나눔명조" panose="02020603020101020101" pitchFamily="18" charset="-127"/>
              <a:cs typeface="Verdana" panose="020B0604030504040204" pitchFamily="34" charset="0"/>
            </a:endParaRPr>
          </a:p>
          <a:p>
            <a:pPr marL="0" indent="0" algn="ctr">
              <a:buNone/>
            </a:pPr>
            <a:r>
              <a:rPr lang="ko-KR" altLang="ko-KR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  <a:cs typeface="Verdana" panose="020B0604030504040204" pitchFamily="34" charset="0"/>
              </a:rPr>
              <a:t>영</a:t>
            </a:r>
            <a:r>
              <a:rPr lang="en-US" altLang="ko-KR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  <a:cs typeface="Verdana" panose="020B0604030504040204" pitchFamily="34" charset="0"/>
              </a:rPr>
              <a:t>-</a:t>
            </a:r>
            <a:r>
              <a:rPr lang="ko-KR" altLang="ko-KR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  <a:cs typeface="Verdana" panose="020B0604030504040204" pitchFamily="34" charset="0"/>
              </a:rPr>
              <a:t>광 영광 </a:t>
            </a:r>
            <a:r>
              <a:rPr lang="ko-KR" altLang="ko-KR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  <a:cs typeface="Verdana" panose="020B0604030504040204" pitchFamily="34" charset="0"/>
              </a:rPr>
              <a:t>참부모님</a:t>
            </a:r>
            <a:r>
              <a:rPr lang="ko-KR" altLang="ko-KR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  <a:cs typeface="Verdana" panose="020B0604030504040204" pitchFamily="34" charset="0"/>
              </a:rPr>
              <a:t> 영</a:t>
            </a:r>
            <a:r>
              <a:rPr lang="en-US" altLang="ko-KR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  <a:cs typeface="Verdana" panose="020B0604030504040204" pitchFamily="34" charset="0"/>
              </a:rPr>
              <a:t>-</a:t>
            </a:r>
            <a:r>
              <a:rPr lang="ko-KR" altLang="ko-KR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  <a:cs typeface="Verdana" panose="020B0604030504040204" pitchFamily="34" charset="0"/>
              </a:rPr>
              <a:t>광 영광 </a:t>
            </a:r>
            <a:r>
              <a:rPr lang="ko-KR" altLang="ko-KR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  <a:cs typeface="Verdana" panose="020B0604030504040204" pitchFamily="34" charset="0"/>
              </a:rPr>
              <a:t>참부모님</a:t>
            </a:r>
            <a:r>
              <a:rPr lang="en-US" altLang="ko-KR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명조" panose="02020603020101020101" pitchFamily="18" charset="-127"/>
                <a:ea typeface="나눔명조" panose="02020603020101020101" pitchFamily="18" charset="-127"/>
                <a:cs typeface="Verdana" panose="020B0604030504040204" pitchFamily="34" charset="0"/>
              </a:rPr>
              <a:t> </a:t>
            </a:r>
            <a:endParaRPr lang="ko-KR" altLang="ko-KR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명조" panose="02020603020101020101" pitchFamily="18" charset="-127"/>
              <a:ea typeface="나눔명조" panose="02020603020101020101" pitchFamily="18" charset="-127"/>
              <a:cs typeface="Verdana" panose="020B0604030504040204" pitchFamily="34" charset="0"/>
            </a:endParaRPr>
          </a:p>
          <a:p>
            <a:pPr marL="0" indent="0" algn="ctr">
              <a:buNone/>
            </a:pPr>
            <a:r>
              <a:rPr lang="en-US" altLang="ko-KR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Yeong-gwang</a:t>
            </a:r>
            <a:r>
              <a:rPr lang="en-US" altLang="ko-KR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altLang="ko-KR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yeong-gwang</a:t>
            </a:r>
            <a:r>
              <a:rPr lang="en-US" altLang="ko-KR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altLang="ko-KR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cham-bu-mo-nim</a:t>
            </a:r>
            <a:r>
              <a:rPr lang="en-US" altLang="ko-KR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altLang="ko-KR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yeong-gwang</a:t>
            </a:r>
            <a:r>
              <a:rPr lang="en-US" altLang="ko-KR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altLang="ko-KR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yeong-gwang</a:t>
            </a:r>
            <a:r>
              <a:rPr lang="en-US" altLang="ko-KR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altLang="ko-KR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cham-bu-mo-nim</a:t>
            </a:r>
            <a:endParaRPr lang="ko-KR" altLang="ko-KR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ctr">
              <a:buNone/>
            </a:pPr>
            <a:endParaRPr lang="en-US" altLang="ko-KR" sz="24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명조" panose="02020603020101020101" pitchFamily="18" charset="-127"/>
              <a:ea typeface="나눔명조" panose="02020603020101020101" pitchFamily="18" charset="-127"/>
              <a:cs typeface="Verdana" panose="020B0604030504040204" pitchFamily="34" charset="0"/>
            </a:endParaRPr>
          </a:p>
          <a:p>
            <a:pPr marL="0" indent="0" algn="ctr">
              <a:buNone/>
            </a:pPr>
            <a:r>
              <a:rPr lang="ko-KR" altLang="ko-KR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  <a:cs typeface="Verdana" panose="020B0604030504040204" pitchFamily="34" charset="0"/>
              </a:rPr>
              <a:t>영</a:t>
            </a:r>
            <a:r>
              <a:rPr lang="en-US" altLang="ko-KR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  <a:cs typeface="Verdana" panose="020B0604030504040204" pitchFamily="34" charset="0"/>
              </a:rPr>
              <a:t>-</a:t>
            </a:r>
            <a:r>
              <a:rPr lang="ko-KR" altLang="ko-KR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  <a:cs typeface="Verdana" panose="020B0604030504040204" pitchFamily="34" charset="0"/>
              </a:rPr>
              <a:t>광 영광 </a:t>
            </a:r>
            <a:r>
              <a:rPr lang="ko-KR" altLang="ko-KR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  <a:cs typeface="Verdana" panose="020B0604030504040204" pitchFamily="34" charset="0"/>
              </a:rPr>
              <a:t>참부모님</a:t>
            </a:r>
            <a:r>
              <a:rPr lang="ko-KR" altLang="ko-KR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  <a:cs typeface="Verdana" panose="020B0604030504040204" pitchFamily="34" charset="0"/>
              </a:rPr>
              <a:t> 만만세 억만세</a:t>
            </a:r>
            <a:r>
              <a:rPr lang="en-US" altLang="ko-KR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명조" panose="02020603020101020101" pitchFamily="18" charset="-127"/>
                <a:ea typeface="나눔명조" panose="02020603020101020101" pitchFamily="18" charset="-127"/>
                <a:cs typeface="Verdana" panose="020B0604030504040204" pitchFamily="34" charset="0"/>
              </a:rPr>
              <a:t> </a:t>
            </a:r>
            <a:endParaRPr lang="en-US" altLang="ko-KR" sz="24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명조" panose="02020603020101020101" pitchFamily="18" charset="-127"/>
              <a:ea typeface="나눔명조" panose="02020603020101020101" pitchFamily="18" charset="-127"/>
              <a:cs typeface="Verdana" panose="020B0604030504040204" pitchFamily="34" charset="0"/>
            </a:endParaRPr>
          </a:p>
          <a:p>
            <a:pPr marL="0" indent="0" algn="ctr">
              <a:buNone/>
            </a:pPr>
            <a:r>
              <a:rPr lang="en-US" altLang="ko-KR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Yeong-gwang</a:t>
            </a:r>
            <a:r>
              <a:rPr lang="en-US" altLang="ko-KR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altLang="ko-KR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yeong-gwang</a:t>
            </a:r>
            <a:r>
              <a:rPr lang="en-US" altLang="ko-KR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altLang="ko-KR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cham-bu-mo-nim</a:t>
            </a:r>
            <a:r>
              <a:rPr lang="en-US" altLang="ko-KR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man-man-se </a:t>
            </a:r>
            <a:r>
              <a:rPr lang="en-US" altLang="ko-KR" sz="24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eog</a:t>
            </a:r>
            <a:r>
              <a:rPr lang="en-US" altLang="ko-KR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-man-se</a:t>
            </a:r>
            <a:endParaRPr lang="ko-KR" altLang="ko-KR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4366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35</Words>
  <Application>Microsoft Office PowerPoint</Application>
  <PresentationFormat>On-screen Show (4:3)</PresentationFormat>
  <Paragraphs>40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batang</vt:lpstr>
      <vt:lpstr>궁서</vt:lpstr>
      <vt:lpstr>나눔명조</vt:lpstr>
      <vt:lpstr>맑은 고딕</vt:lpstr>
      <vt:lpstr>Arial</vt:lpstr>
      <vt:lpstr>Verdana</vt:lpstr>
      <vt:lpstr>Office 테마</vt:lpstr>
      <vt:lpstr>통일 조국 찬가 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TONG-IL JO-GUK CHAN-GA</dc:title>
  <dc:creator>FFWPU</dc:creator>
  <cp:lastModifiedBy>TW-Design</cp:lastModifiedBy>
  <cp:revision>9</cp:revision>
  <dcterms:created xsi:type="dcterms:W3CDTF">2014-02-13T12:59:47Z</dcterms:created>
  <dcterms:modified xsi:type="dcterms:W3CDTF">2014-02-13T14:06:58Z</dcterms:modified>
</cp:coreProperties>
</file>