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69"/>
  </p:notesMasterIdLst>
  <p:handoutMasterIdLst>
    <p:handoutMasterId r:id="rId70"/>
  </p:handoutMasterIdLst>
  <p:sldIdLst>
    <p:sldId id="420" r:id="rId2"/>
    <p:sldId id="409" r:id="rId3"/>
    <p:sldId id="410" r:id="rId4"/>
    <p:sldId id="411" r:id="rId5"/>
    <p:sldId id="413" r:id="rId6"/>
    <p:sldId id="412" r:id="rId7"/>
    <p:sldId id="455" r:id="rId8"/>
    <p:sldId id="456" r:id="rId9"/>
    <p:sldId id="482" r:id="rId10"/>
    <p:sldId id="414" r:id="rId11"/>
    <p:sldId id="415" r:id="rId12"/>
    <p:sldId id="458" r:id="rId13"/>
    <p:sldId id="457" r:id="rId14"/>
    <p:sldId id="459" r:id="rId15"/>
    <p:sldId id="460" r:id="rId16"/>
    <p:sldId id="461" r:id="rId17"/>
    <p:sldId id="470" r:id="rId18"/>
    <p:sldId id="449" r:id="rId19"/>
    <p:sldId id="369" r:id="rId20"/>
    <p:sldId id="416" r:id="rId21"/>
    <p:sldId id="421" r:id="rId22"/>
    <p:sldId id="450" r:id="rId23"/>
    <p:sldId id="469" r:id="rId24"/>
    <p:sldId id="476" r:id="rId25"/>
    <p:sldId id="293" r:id="rId26"/>
    <p:sldId id="462" r:id="rId27"/>
    <p:sldId id="418" r:id="rId28"/>
    <p:sldId id="417" r:id="rId29"/>
    <p:sldId id="361" r:id="rId30"/>
    <p:sldId id="452" r:id="rId31"/>
    <p:sldId id="472" r:id="rId32"/>
    <p:sldId id="473" r:id="rId33"/>
    <p:sldId id="453" r:id="rId34"/>
    <p:sldId id="474" r:id="rId35"/>
    <p:sldId id="436" r:id="rId36"/>
    <p:sldId id="437" r:id="rId37"/>
    <p:sldId id="480" r:id="rId38"/>
    <p:sldId id="443" r:id="rId39"/>
    <p:sldId id="481" r:id="rId40"/>
    <p:sldId id="445" r:id="rId41"/>
    <p:sldId id="465" r:id="rId42"/>
    <p:sldId id="477" r:id="rId43"/>
    <p:sldId id="478" r:id="rId44"/>
    <p:sldId id="446" r:id="rId45"/>
    <p:sldId id="464" r:id="rId46"/>
    <p:sldId id="447" r:id="rId47"/>
    <p:sldId id="479" r:id="rId48"/>
    <p:sldId id="467" r:id="rId49"/>
    <p:sldId id="468" r:id="rId50"/>
    <p:sldId id="438" r:id="rId51"/>
    <p:sldId id="439" r:id="rId52"/>
    <p:sldId id="440" r:id="rId53"/>
    <p:sldId id="441" r:id="rId54"/>
    <p:sldId id="392" r:id="rId55"/>
    <p:sldId id="407" r:id="rId56"/>
    <p:sldId id="408" r:id="rId57"/>
    <p:sldId id="405" r:id="rId58"/>
    <p:sldId id="406" r:id="rId59"/>
    <p:sldId id="442" r:id="rId60"/>
    <p:sldId id="435" r:id="rId61"/>
    <p:sldId id="340" r:id="rId62"/>
    <p:sldId id="342" r:id="rId63"/>
    <p:sldId id="374" r:id="rId64"/>
    <p:sldId id="285" r:id="rId65"/>
    <p:sldId id="343" r:id="rId66"/>
    <p:sldId id="298" r:id="rId67"/>
    <p:sldId id="475" r:id="rId68"/>
  </p:sldIdLst>
  <p:sldSz cx="9144000" cy="6858000" type="screen4x3"/>
  <p:notesSz cx="6858000" cy="9144000"/>
  <p:defaultTextStyle>
    <a:defPPr>
      <a:defRPr lang="hr-HR"/>
    </a:defPPr>
    <a:lvl1pPr algn="l" rtl="0" fontAlgn="base">
      <a:spcBef>
        <a:spcPct val="0"/>
      </a:spcBef>
      <a:spcAft>
        <a:spcPct val="0"/>
      </a:spcAft>
      <a:defRPr sz="2400" b="1" kern="1200">
        <a:solidFill>
          <a:schemeClr val="tx1"/>
        </a:solidFill>
        <a:latin typeface="Franklin Gothic Medium" pitchFamily="-84" charset="0"/>
        <a:ea typeface="+mn-ea"/>
        <a:cs typeface="+mn-cs"/>
      </a:defRPr>
    </a:lvl1pPr>
    <a:lvl2pPr marL="457200" algn="l" rtl="0" fontAlgn="base">
      <a:spcBef>
        <a:spcPct val="0"/>
      </a:spcBef>
      <a:spcAft>
        <a:spcPct val="0"/>
      </a:spcAft>
      <a:defRPr sz="2400" b="1" kern="1200">
        <a:solidFill>
          <a:schemeClr val="tx1"/>
        </a:solidFill>
        <a:latin typeface="Franklin Gothic Medium" pitchFamily="-84" charset="0"/>
        <a:ea typeface="+mn-ea"/>
        <a:cs typeface="+mn-cs"/>
      </a:defRPr>
    </a:lvl2pPr>
    <a:lvl3pPr marL="914400" algn="l" rtl="0" fontAlgn="base">
      <a:spcBef>
        <a:spcPct val="0"/>
      </a:spcBef>
      <a:spcAft>
        <a:spcPct val="0"/>
      </a:spcAft>
      <a:defRPr sz="2400" b="1" kern="1200">
        <a:solidFill>
          <a:schemeClr val="tx1"/>
        </a:solidFill>
        <a:latin typeface="Franklin Gothic Medium" pitchFamily="-84" charset="0"/>
        <a:ea typeface="+mn-ea"/>
        <a:cs typeface="+mn-cs"/>
      </a:defRPr>
    </a:lvl3pPr>
    <a:lvl4pPr marL="1371600" algn="l" rtl="0" fontAlgn="base">
      <a:spcBef>
        <a:spcPct val="0"/>
      </a:spcBef>
      <a:spcAft>
        <a:spcPct val="0"/>
      </a:spcAft>
      <a:defRPr sz="2400" b="1" kern="1200">
        <a:solidFill>
          <a:schemeClr val="tx1"/>
        </a:solidFill>
        <a:latin typeface="Franklin Gothic Medium" pitchFamily="-84" charset="0"/>
        <a:ea typeface="+mn-ea"/>
        <a:cs typeface="+mn-cs"/>
      </a:defRPr>
    </a:lvl4pPr>
    <a:lvl5pPr marL="1828800" algn="l" rtl="0" fontAlgn="base">
      <a:spcBef>
        <a:spcPct val="0"/>
      </a:spcBef>
      <a:spcAft>
        <a:spcPct val="0"/>
      </a:spcAft>
      <a:defRPr sz="2400" b="1" kern="1200">
        <a:solidFill>
          <a:schemeClr val="tx1"/>
        </a:solidFill>
        <a:latin typeface="Franklin Gothic Medium" pitchFamily="-84" charset="0"/>
        <a:ea typeface="+mn-ea"/>
        <a:cs typeface="+mn-cs"/>
      </a:defRPr>
    </a:lvl5pPr>
    <a:lvl6pPr marL="2286000" algn="l" defTabSz="457200" rtl="0" eaLnBrk="1" latinLnBrk="0" hangingPunct="1">
      <a:defRPr sz="2400" b="1" kern="1200">
        <a:solidFill>
          <a:schemeClr val="tx1"/>
        </a:solidFill>
        <a:latin typeface="Franklin Gothic Medium" pitchFamily="-84" charset="0"/>
        <a:ea typeface="+mn-ea"/>
        <a:cs typeface="+mn-cs"/>
      </a:defRPr>
    </a:lvl6pPr>
    <a:lvl7pPr marL="2743200" algn="l" defTabSz="457200" rtl="0" eaLnBrk="1" latinLnBrk="0" hangingPunct="1">
      <a:defRPr sz="2400" b="1" kern="1200">
        <a:solidFill>
          <a:schemeClr val="tx1"/>
        </a:solidFill>
        <a:latin typeface="Franklin Gothic Medium" pitchFamily="-84" charset="0"/>
        <a:ea typeface="+mn-ea"/>
        <a:cs typeface="+mn-cs"/>
      </a:defRPr>
    </a:lvl7pPr>
    <a:lvl8pPr marL="3200400" algn="l" defTabSz="457200" rtl="0" eaLnBrk="1" latinLnBrk="0" hangingPunct="1">
      <a:defRPr sz="2400" b="1" kern="1200">
        <a:solidFill>
          <a:schemeClr val="tx1"/>
        </a:solidFill>
        <a:latin typeface="Franklin Gothic Medium" pitchFamily="-84" charset="0"/>
        <a:ea typeface="+mn-ea"/>
        <a:cs typeface="+mn-cs"/>
      </a:defRPr>
    </a:lvl8pPr>
    <a:lvl9pPr marL="3657600" algn="l" defTabSz="457200" rtl="0" eaLnBrk="1" latinLnBrk="0" hangingPunct="1">
      <a:defRPr sz="2400" b="1" kern="1200">
        <a:solidFill>
          <a:schemeClr val="tx1"/>
        </a:solidFill>
        <a:latin typeface="Franklin Gothic Medium"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60"/>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AA6E"/>
    <a:srgbClr val="00AA64"/>
    <a:srgbClr val="00AA50"/>
    <a:srgbClr val="00B900"/>
    <a:srgbClr val="00B400"/>
    <a:srgbClr val="008C28"/>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701" autoAdjust="0"/>
  </p:normalViewPr>
  <p:slideViewPr>
    <p:cSldViewPr>
      <p:cViewPr>
        <p:scale>
          <a:sx n="59" d="100"/>
          <a:sy n="59" d="100"/>
        </p:scale>
        <p:origin x="-1686" y="-72"/>
      </p:cViewPr>
      <p:guideLst>
        <p:guide orient="horz" pos="2160"/>
        <p:guide orient="horz" pos="2047"/>
        <p:guide orient="horz" pos="629"/>
        <p:guide orient="horz" pos="459"/>
        <p:guide orient="horz" pos="176"/>
        <p:guide orient="horz" pos="2273"/>
        <p:guide orient="horz" pos="4088"/>
        <p:guide pos="2880"/>
        <p:guide pos="272"/>
        <p:guide pos="952"/>
        <p:guide pos="2823"/>
        <p:guide pos="2937"/>
        <p:guide pos="3334"/>
        <p:guide pos="4808"/>
        <p:guide pos="54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2536"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Lydian BT" pitchFamily="-68" charset="0"/>
              </a:defRPr>
            </a:lvl1pPr>
          </a:lstStyle>
          <a:p>
            <a:pPr>
              <a:defRPr/>
            </a:pPr>
            <a:endParaRPr lang="en-US"/>
          </a:p>
        </p:txBody>
      </p:sp>
      <p:sp>
        <p:nvSpPr>
          <p:cNvPr id="122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Lydian BT" pitchFamily="-68" charset="0"/>
              </a:defRPr>
            </a:lvl1pPr>
          </a:lstStyle>
          <a:p>
            <a:pPr>
              <a:defRPr/>
            </a:pPr>
            <a:endParaRPr lang="en-US"/>
          </a:p>
        </p:txBody>
      </p:sp>
      <p:sp>
        <p:nvSpPr>
          <p:cNvPr id="122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Lydian BT" pitchFamily="-68" charset="0"/>
              </a:defRPr>
            </a:lvl1pPr>
          </a:lstStyle>
          <a:p>
            <a:pPr>
              <a:defRPr/>
            </a:pPr>
            <a:endParaRPr lang="en-US"/>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Lydian BT" pitchFamily="-68" charset="0"/>
              </a:defRPr>
            </a:lvl1pPr>
          </a:lstStyle>
          <a:p>
            <a:pPr>
              <a:defRPr/>
            </a:pPr>
            <a:fld id="{7BB4039C-73BC-4E00-8C6C-FA675FFD099F}" type="slidenum">
              <a:rPr lang="en-US"/>
              <a:pPr>
                <a:defRPr/>
              </a:pPr>
              <a:t>‹#›</a:t>
            </a:fld>
            <a:endParaRPr lang="en-US"/>
          </a:p>
        </p:txBody>
      </p:sp>
    </p:spTree>
    <p:extLst>
      <p:ext uri="{BB962C8B-B14F-4D97-AF65-F5344CB8AC3E}">
        <p14:creationId xmlns:p14="http://schemas.microsoft.com/office/powerpoint/2010/main" val="1569421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Lydian BT" pitchFamily="-68" charset="0"/>
              </a:defRPr>
            </a:lvl1pPr>
          </a:lstStyle>
          <a:p>
            <a:pPr>
              <a:defRPr/>
            </a:pPr>
            <a:endParaRPr lang="en-US"/>
          </a:p>
        </p:txBody>
      </p:sp>
      <p:sp>
        <p:nvSpPr>
          <p:cNvPr id="143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Lydian BT" pitchFamily="-68"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noProof="0"/>
              <a:t>Click to edit Master text styles</a:t>
            </a:r>
          </a:p>
          <a:p>
            <a:pPr lvl="1"/>
            <a:r>
              <a:rPr lang="hr-HR" noProof="0"/>
              <a:t>Second level</a:t>
            </a:r>
          </a:p>
          <a:p>
            <a:pPr lvl="2"/>
            <a:r>
              <a:rPr lang="hr-HR" noProof="0"/>
              <a:t>Third level</a:t>
            </a:r>
          </a:p>
          <a:p>
            <a:pPr lvl="3"/>
            <a:r>
              <a:rPr lang="hr-HR" noProof="0"/>
              <a:t>Fourth level</a:t>
            </a:r>
          </a:p>
          <a:p>
            <a:pPr lvl="4"/>
            <a:r>
              <a:rPr lang="hr-HR" noProof="0"/>
              <a:t>Fifth level</a:t>
            </a:r>
          </a:p>
        </p:txBody>
      </p:sp>
      <p:sp>
        <p:nvSpPr>
          <p:cNvPr id="143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Lydian BT" pitchFamily="-68" charset="0"/>
              </a:defRPr>
            </a:lvl1pPr>
          </a:lstStyle>
          <a:p>
            <a:pPr>
              <a:defRPr/>
            </a:pPr>
            <a:endParaRPr lang="en-US"/>
          </a:p>
        </p:txBody>
      </p:sp>
      <p:sp>
        <p:nvSpPr>
          <p:cNvPr id="143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Lydian BT" pitchFamily="-68" charset="0"/>
              </a:defRPr>
            </a:lvl1pPr>
          </a:lstStyle>
          <a:p>
            <a:pPr>
              <a:defRPr/>
            </a:pPr>
            <a:fld id="{07700336-56DC-4817-AB8F-6BEEE5D4B870}" type="slidenum">
              <a:rPr lang="en-US"/>
              <a:pPr>
                <a:defRPr/>
              </a:pPr>
              <a:t>‹#›</a:t>
            </a:fld>
            <a:endParaRPr lang="en-US"/>
          </a:p>
        </p:txBody>
      </p:sp>
    </p:spTree>
    <p:extLst>
      <p:ext uri="{BB962C8B-B14F-4D97-AF65-F5344CB8AC3E}">
        <p14:creationId xmlns:p14="http://schemas.microsoft.com/office/powerpoint/2010/main" val="32382230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ydian BT" pitchFamily="-68" charset="0"/>
        <a:ea typeface="ＭＳ Ｐゴシック" pitchFamily="-68" charset="-128"/>
        <a:cs typeface="ＭＳ Ｐゴシック" pitchFamily="-68" charset="-128"/>
      </a:defRPr>
    </a:lvl1pPr>
    <a:lvl2pPr marL="457200" algn="l" rtl="0" eaLnBrk="0" fontAlgn="base" hangingPunct="0">
      <a:spcBef>
        <a:spcPct val="30000"/>
      </a:spcBef>
      <a:spcAft>
        <a:spcPct val="0"/>
      </a:spcAft>
      <a:defRPr sz="1200" kern="1200">
        <a:solidFill>
          <a:schemeClr val="tx1"/>
        </a:solidFill>
        <a:latin typeface="Lydian BT" pitchFamily="-68" charset="0"/>
        <a:ea typeface="ＭＳ Ｐゴシック" pitchFamily="-68" charset="-128"/>
        <a:cs typeface="+mn-cs"/>
      </a:defRPr>
    </a:lvl2pPr>
    <a:lvl3pPr marL="914400" algn="l" rtl="0" eaLnBrk="0" fontAlgn="base" hangingPunct="0">
      <a:spcBef>
        <a:spcPct val="30000"/>
      </a:spcBef>
      <a:spcAft>
        <a:spcPct val="0"/>
      </a:spcAft>
      <a:defRPr sz="1200" kern="1200">
        <a:solidFill>
          <a:schemeClr val="tx1"/>
        </a:solidFill>
        <a:latin typeface="Lydian BT" pitchFamily="-68" charset="0"/>
        <a:ea typeface="ＭＳ Ｐゴシック" pitchFamily="-68" charset="-128"/>
        <a:cs typeface="+mn-cs"/>
      </a:defRPr>
    </a:lvl3pPr>
    <a:lvl4pPr marL="1371600" algn="l" rtl="0" eaLnBrk="0" fontAlgn="base" hangingPunct="0">
      <a:spcBef>
        <a:spcPct val="30000"/>
      </a:spcBef>
      <a:spcAft>
        <a:spcPct val="0"/>
      </a:spcAft>
      <a:defRPr sz="1200" kern="1200">
        <a:solidFill>
          <a:schemeClr val="tx1"/>
        </a:solidFill>
        <a:latin typeface="Lydian BT" pitchFamily="-68" charset="0"/>
        <a:ea typeface="ＭＳ Ｐゴシック" pitchFamily="-68" charset="-128"/>
        <a:cs typeface="+mn-cs"/>
      </a:defRPr>
    </a:lvl4pPr>
    <a:lvl5pPr marL="1828800" algn="l" rtl="0" eaLnBrk="0" fontAlgn="base" hangingPunct="0">
      <a:spcBef>
        <a:spcPct val="30000"/>
      </a:spcBef>
      <a:spcAft>
        <a:spcPct val="0"/>
      </a:spcAft>
      <a:defRPr sz="1200" kern="1200">
        <a:solidFill>
          <a:schemeClr val="tx1"/>
        </a:solidFill>
        <a:latin typeface="Lydian BT" pitchFamily="-68" charset="0"/>
        <a:ea typeface="ＭＳ Ｐゴシック" pitchFamily="-6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en.wikipedia.org/wiki/Eastern_Orthodoxy" TargetMode="Externa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en.wikipedia.org/wiki/Greek_language" TargetMode="External"/><Relationship Id="rId5" Type="http://schemas.openxmlformats.org/officeDocument/2006/relationships/hyperlink" Target="http://en.wikipedia.org/wiki/Eastern_Catholic_Churches" TargetMode="External"/><Relationship Id="rId4" Type="http://schemas.openxmlformats.org/officeDocument/2006/relationships/hyperlink" Target="http://en.wikipedia.org/wiki/Oriental_Orthodoxy"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F137245-28EF-4E22-9198-C13EB2C21C46}" type="slidenum">
              <a:rPr lang="en-US">
                <a:latin typeface="Lydian BT" pitchFamily="-84" charset="0"/>
              </a:rPr>
              <a:pPr/>
              <a:t>1</a:t>
            </a:fld>
            <a:endParaRPr lang="en-US">
              <a:latin typeface="Lydian BT" pitchFamily="-84" charset="0"/>
            </a:endParaRPr>
          </a:p>
        </p:txBody>
      </p:sp>
      <p:sp>
        <p:nvSpPr>
          <p:cNvPr id="17411" name="Rectangle 2"/>
          <p:cNvSpPr>
            <a:spLocks noGrp="1" noRot="1" noChangeAspect="1" noChangeArrowheads="1" noTextEdit="1"/>
          </p:cNvSpPr>
          <p:nvPr>
            <p:ph type="sldImg"/>
          </p:nvPr>
        </p:nvSpPr>
        <p:spPr>
          <a:solidFill>
            <a:srgbClr val="FFFFFF"/>
          </a:solidFill>
          <a:ln/>
        </p:spPr>
      </p:sp>
      <p:sp>
        <p:nvSpPr>
          <p:cNvPr id="17412"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r>
              <a:rPr lang="en-US" sz="2400" dirty="0" smtClean="0">
                <a:latin typeface="Lydian BT" pitchFamily="-84" charset="0"/>
                <a:ea typeface="ＭＳ Ｐゴシック" pitchFamily="-84" charset="-128"/>
                <a:cs typeface="ＭＳ Ｐゴシック" pitchFamily="-84" charset="-128"/>
              </a:rPr>
              <a:t>Hallo.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DCC4A6A-3BC0-48B0-A2EE-6C3A8F7C8312}" type="slidenum">
              <a:rPr lang="en-US">
                <a:latin typeface="Lydian BT" pitchFamily="-84" charset="0"/>
              </a:rPr>
              <a:pPr/>
              <a:t>11</a:t>
            </a:fld>
            <a:endParaRPr lang="en-US">
              <a:latin typeface="Lydian BT" pitchFamily="-84" charset="0"/>
            </a:endParaRPr>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The AA couldn’t respect and love A&amp;E from God’s point of view. He didn’t think they deserved respect and didn’t think they were qualified to be Lords of Creation and certainly not </a:t>
            </a:r>
            <a:r>
              <a:rPr lang="en-GB" sz="2400" i="1">
                <a:latin typeface="Lydian BT" pitchFamily="-84" charset="0"/>
                <a:ea typeface="ＭＳ Ｐゴシック" pitchFamily="-84" charset="-128"/>
                <a:cs typeface="ＭＳ Ｐゴシック" pitchFamily="-84" charset="-128"/>
              </a:rPr>
              <a:t>his Lord. </a:t>
            </a:r>
            <a:r>
              <a:rPr lang="en-GB" sz="2400">
                <a:latin typeface="Lydian BT" pitchFamily="-84" charset="0"/>
                <a:ea typeface="ＭＳ Ｐゴシック" pitchFamily="-84" charset="-128"/>
                <a:cs typeface="ＭＳ Ｐゴシック" pitchFamily="-84" charset="-128"/>
              </a:rPr>
              <a:t>So he decided to see if he could gain control over them. He drew Eve towards himself and tempted her to eat the fruit. Eve lost faith in God’s commandment when she couldn’t answer the AA questions. She turned away from God and became self-centred. She allowed the AA to dominate her. Then she tempted Adam to eat the fruit and instead of resisting her he gave in to her and allowed her to dominate him. So instead of perfecting themselves A&amp;E developed fallen nature – self-centred instead of God centred.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FAF2F9B-F9B5-445E-B62F-C5AE15320940}" type="slidenum">
              <a:rPr lang="en-US">
                <a:latin typeface="Lydian BT" pitchFamily="-84" charset="0"/>
              </a:rPr>
              <a:pPr/>
              <a:t>12</a:t>
            </a:fld>
            <a:endParaRPr lang="en-US">
              <a:latin typeface="Lydian BT" pitchFamily="-84" charset="0"/>
            </a:endParaRPr>
          </a:p>
        </p:txBody>
      </p:sp>
      <p:sp>
        <p:nvSpPr>
          <p:cNvPr id="37891" name="Rectangle 2"/>
          <p:cNvSpPr>
            <a:spLocks noGrp="1" noRot="1" noChangeAspect="1" noChangeArrowheads="1" noTextEdit="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GB">
                <a:latin typeface="Lydian BT" pitchFamily="-84" charset="0"/>
                <a:ea typeface="ＭＳ Ｐゴシック" pitchFamily="-84" charset="-128"/>
                <a:cs typeface="ＭＳ Ｐゴシック" pitchFamily="-84" charset="-128"/>
              </a:rPr>
              <a:t>Loss of identity. Identity confusion.</a:t>
            </a:r>
          </a:p>
          <a:p>
            <a:pPr eaLnBrk="1" hangingPunct="1"/>
            <a:r>
              <a:rPr lang="en-GB">
                <a:latin typeface="Lydian BT" pitchFamily="-84" charset="0"/>
                <a:ea typeface="ＭＳ Ｐゴシック" pitchFamily="-84" charset="-128"/>
                <a:cs typeface="ＭＳ Ｐゴシック" pitchFamily="-84" charset="-128"/>
              </a:rPr>
              <a:t>Evil inclinations</a:t>
            </a:r>
          </a:p>
          <a:p>
            <a:pPr eaLnBrk="1" hangingPunct="1"/>
            <a:r>
              <a:rPr lang="en-GB">
                <a:latin typeface="Lydian BT" pitchFamily="-84" charset="0"/>
                <a:ea typeface="ＭＳ Ｐゴシック" pitchFamily="-84" charset="-128"/>
                <a:cs typeface="ＭＳ Ｐゴシック" pitchFamily="-84" charset="-128"/>
              </a:rPr>
              <a:t>Need to get rid of evil elements inherited from the fall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339D65D-AB7B-44CD-A8FF-6B15F8009071}" type="slidenum">
              <a:rPr lang="en-US">
                <a:latin typeface="Lydian BT" pitchFamily="-84" charset="0"/>
              </a:rPr>
              <a:pPr/>
              <a:t>13</a:t>
            </a:fld>
            <a:endParaRPr lang="en-US">
              <a:latin typeface="Lydian BT" pitchFamily="-84" charset="0"/>
            </a:endParaRPr>
          </a:p>
        </p:txBody>
      </p:sp>
      <p:sp>
        <p:nvSpPr>
          <p:cNvPr id="39939" name="Rectangle 2"/>
          <p:cNvSpPr>
            <a:spLocks noGrp="1" noRot="1" noChangeAspect="1" noChangeArrowheads="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latin typeface="Lydian BT" pitchFamily="-84" charset="0"/>
                <a:ea typeface="ＭＳ Ｐゴシック" pitchFamily="-84" charset="-128"/>
                <a:cs typeface="ＭＳ Ｐゴシック" pitchFamily="-84" charset="-128"/>
              </a:rPr>
              <a:t>Life depends on football team winning</a:t>
            </a:r>
          </a:p>
          <a:p>
            <a:pPr eaLnBrk="1" hangingPunct="1"/>
            <a:r>
              <a:rPr lang="en-US" smtClean="0">
                <a:latin typeface="Lydian BT" pitchFamily="-84" charset="0"/>
                <a:ea typeface="ＭＳ Ｐゴシック" pitchFamily="-84" charset="-128"/>
                <a:cs typeface="ＭＳ Ｐゴシック" pitchFamily="-84" charset="-128"/>
              </a:rPr>
              <a:t>Religious life to reduce evil inclination</a:t>
            </a:r>
          </a:p>
          <a:p>
            <a:pPr eaLnBrk="1" hangingPunct="1"/>
            <a:r>
              <a:rPr lang="en-US" smtClean="0">
                <a:latin typeface="Lydian BT" pitchFamily="-84" charset="0"/>
                <a:ea typeface="ＭＳ Ｐゴシック" pitchFamily="-84" charset="-128"/>
                <a:cs typeface="ＭＳ Ｐゴシック" pitchFamily="-84" charset="-128"/>
              </a:rPr>
              <a:t>5 pillars of faith</a:t>
            </a:r>
          </a:p>
          <a:p>
            <a:pPr eaLnBrk="1" hangingPunct="1"/>
            <a:endParaRPr lang="en-US" smtClean="0">
              <a:latin typeface="Lydian BT" pitchFamily="-84" charset="0"/>
              <a:ea typeface="ＭＳ Ｐゴシック" pitchFamily="-84" charset="-128"/>
              <a:cs typeface="ＭＳ Ｐゴシック" pitchFamily="-84" charset="-128"/>
            </a:endParaRPr>
          </a:p>
          <a:p>
            <a:pPr>
              <a:spcBef>
                <a:spcPct val="0"/>
              </a:spcBef>
            </a:pPr>
            <a:r>
              <a:rPr lang="en-US" sz="2400" smtClean="0">
                <a:latin typeface="Lydian BT" pitchFamily="-84" charset="0"/>
                <a:ea typeface="ＭＳ Ｐゴシック" pitchFamily="-84" charset="-128"/>
                <a:cs typeface="ＭＳ Ｐゴシック" pitchFamily="-84" charset="-128"/>
              </a:rPr>
              <a:t>Violence, sexual immorality</a:t>
            </a:r>
          </a:p>
          <a:p>
            <a:pPr>
              <a:spcBef>
                <a:spcPct val="0"/>
              </a:spcBef>
            </a:pPr>
            <a:r>
              <a:rPr lang="en-US" sz="2400" smtClean="0">
                <a:latin typeface="Lydian BT" pitchFamily="-84" charset="0"/>
                <a:ea typeface="ＭＳ Ｐゴシック" pitchFamily="-84" charset="-128"/>
                <a:cs typeface="ＭＳ Ｐゴシック" pitchFamily="-84" charset="-128"/>
              </a:rPr>
              <a:t>Theft, selfishness, </a:t>
            </a:r>
          </a:p>
          <a:p>
            <a:pPr>
              <a:spcBef>
                <a:spcPct val="0"/>
              </a:spcBef>
            </a:pPr>
            <a:r>
              <a:rPr lang="en-US" sz="2400" smtClean="0">
                <a:latin typeface="Lydian BT" pitchFamily="-84" charset="0"/>
                <a:ea typeface="ＭＳ Ｐゴシック" pitchFamily="-84" charset="-128"/>
                <a:cs typeface="ＭＳ Ｐゴシック" pitchFamily="-84" charset="-128"/>
              </a:rPr>
              <a:t>self-centeredness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CC19638-DA1E-4A5D-BD64-9E05681D61E7}" type="slidenum">
              <a:rPr lang="en-US">
                <a:latin typeface="Lydian BT" pitchFamily="-84" charset="0"/>
              </a:rPr>
              <a:pPr/>
              <a:t>14</a:t>
            </a:fld>
            <a:endParaRPr lang="en-US">
              <a:latin typeface="Lydian BT" pitchFamily="-84" charset="0"/>
            </a:endParaRPr>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r>
              <a:rPr lang="en-GB">
                <a:latin typeface="Lydian BT" pitchFamily="-84" charset="0"/>
                <a:ea typeface="ＭＳ Ｐゴシック" pitchFamily="-84" charset="-128"/>
                <a:cs typeface="ＭＳ Ｐゴシック" pitchFamily="-84" charset="-128"/>
              </a:rPr>
              <a:t>Human nature is corrupted.</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68EB2CD-773B-4B47-8092-3C7D35862949}" type="slidenum">
              <a:rPr lang="en-US">
                <a:latin typeface="Lydian BT" pitchFamily="-84" charset="0"/>
              </a:rPr>
              <a:pPr/>
              <a:t>15</a:t>
            </a:fld>
            <a:endParaRPr lang="en-US">
              <a:latin typeface="Lydian BT" pitchFamily="-84" charset="0"/>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r>
              <a:rPr lang="en-US">
                <a:latin typeface="Lydian BT" pitchFamily="-84" charset="0"/>
                <a:ea typeface="ＭＳ Ｐゴシック" pitchFamily="-84" charset="-128"/>
                <a:cs typeface="ＭＳ Ｐゴシック" pitchFamily="-84" charset="-128"/>
              </a:rPr>
              <a:t>Sin is an act, not a state</a:t>
            </a:r>
          </a:p>
          <a:p>
            <a:pPr eaLnBrk="1" hangingPunct="1"/>
            <a:r>
              <a:rPr lang="en-US">
                <a:latin typeface="Lydian BT" pitchFamily="-84" charset="0"/>
                <a:ea typeface="ＭＳ Ｐゴシック" pitchFamily="-84" charset="-128"/>
                <a:cs typeface="ＭＳ Ｐゴシック" pitchFamily="-84" charset="-128"/>
              </a:rPr>
              <a:t>Condition for Satan to invade</a:t>
            </a:r>
          </a:p>
          <a:p>
            <a:pPr eaLnBrk="1" hangingPunct="1"/>
            <a:r>
              <a:rPr lang="en-US">
                <a:latin typeface="Lydian BT" pitchFamily="-84" charset="0"/>
                <a:ea typeface="ＭＳ Ｐゴシック" pitchFamily="-84" charset="-128"/>
                <a:cs typeface="ＭＳ Ｐゴシック" pitchFamily="-84" charset="-128"/>
              </a:rPr>
              <a:t>Sin of commission and omission</a:t>
            </a:r>
          </a:p>
          <a:p>
            <a:pPr eaLnBrk="1" hangingPunct="1"/>
            <a:r>
              <a:rPr lang="en-US">
                <a:latin typeface="Lydian BT" pitchFamily="-84" charset="0"/>
                <a:ea typeface="ＭＳ Ｐゴシック" pitchFamily="-84" charset="-128"/>
                <a:cs typeface="ＭＳ Ｐゴシック" pitchFamily="-84" charset="-128"/>
              </a:rPr>
              <a:t>Nothing wrong in itself</a:t>
            </a:r>
          </a:p>
          <a:p>
            <a:pPr eaLnBrk="1" hangingPunct="1"/>
            <a:r>
              <a:rPr lang="en-US">
                <a:latin typeface="Lydian BT" pitchFamily="-84" charset="0"/>
                <a:ea typeface="ＭＳ Ｐゴシック" pitchFamily="-84" charset="-128"/>
                <a:cs typeface="ＭＳ Ｐゴシック" pitchFamily="-84" charset="-128"/>
              </a:rPr>
              <a:t>See whole picture. </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Noah and Ham</a:t>
            </a:r>
          </a:p>
          <a:p>
            <a:pPr eaLnBrk="1" hangingPunct="1"/>
            <a:endParaRPr lang="en-US">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95D7209-D128-4686-91B1-910ECAFF9288}" type="slidenum">
              <a:rPr lang="en-US">
                <a:latin typeface="Lydian BT" pitchFamily="-84" charset="0"/>
              </a:rPr>
              <a:pPr/>
              <a:t>16</a:t>
            </a:fld>
            <a:endParaRPr lang="en-US">
              <a:latin typeface="Lydian BT" pitchFamily="-84" charset="0"/>
            </a:endParaRPr>
          </a:p>
        </p:txBody>
      </p:sp>
      <p:sp>
        <p:nvSpPr>
          <p:cNvPr id="46083" name="Rectangle 2"/>
          <p:cNvSpPr>
            <a:spLocks noGrp="1" noRot="1" noChangeAspect="1" noChangeArrowheads="1"/>
          </p:cNvSpPr>
          <p:nvPr>
            <p:ph type="sldImg"/>
          </p:nvPr>
        </p:nvSpPr>
        <p:spPr>
          <a:solidFill>
            <a:srgbClr val="FFFFFF"/>
          </a:solidFill>
          <a:ln/>
        </p:spPr>
      </p:sp>
      <p:sp>
        <p:nvSpPr>
          <p:cNvPr id="46084"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r>
              <a:rPr lang="en-US">
                <a:latin typeface="Lydian BT" pitchFamily="-84" charset="0"/>
                <a:ea typeface="ＭＳ Ｐゴシック" pitchFamily="-84" charset="-128"/>
                <a:cs typeface="ＭＳ Ｐゴシック" pitchFamily="-84" charset="-128"/>
              </a:rPr>
              <a:t>OS Basic orientation towards selfishness. Dominated by flesh</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IS `Criminality, alcoholism, swearing, loss of temper,</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CS Nationalism, anti-Semitism, slavery, </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PS times break heavenly law - 10 commandments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D7A341B-6311-45C1-B349-0EB588893518}" type="slidenum">
              <a:rPr lang="en-US">
                <a:latin typeface="Lydian BT" pitchFamily="-84" charset="0"/>
              </a:rPr>
              <a:pPr/>
              <a:t>17</a:t>
            </a:fld>
            <a:endParaRPr lang="en-US">
              <a:latin typeface="Lydian BT" pitchFamily="-8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D5BF5D98-A54F-4C18-9559-EB2675E26A23}" type="slidenum">
              <a:rPr lang="en-US">
                <a:latin typeface="Lydian BT" pitchFamily="-84" charset="0"/>
              </a:rPr>
              <a:pPr/>
              <a:t>18</a:t>
            </a:fld>
            <a:endParaRPr lang="en-US">
              <a:latin typeface="Lydian BT" pitchFamily="-84" charset="0"/>
            </a:endParaRPr>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r>
              <a:rPr lang="en-US" sz="2400" smtClean="0">
                <a:latin typeface="Lydian BT" pitchFamily="-84" charset="0"/>
                <a:ea typeface="ＭＳ Ｐゴシック" pitchFamily="-84" charset="-128"/>
                <a:cs typeface="ＭＳ Ｐゴシック" pitchFamily="-84" charset="-128"/>
              </a:rPr>
              <a:t>In Genesis 2:7, the Bible states that G-d formed (vayyitzer) man. The spelling of this word is unusual: it uses two consecutive Yods instead of the one you would expect. The rabbis inferred that these Yods stand for the word "yetzer," which means impulse, and the existence of two Yods here indicates that humanity was formed with two impulses: a good impulse (the yetzer tov) and an evil impulse (the yetzer ra). </a:t>
            </a:r>
          </a:p>
          <a:p>
            <a:r>
              <a:rPr lang="en-US" sz="2400" smtClean="0">
                <a:latin typeface="Lydian BT" pitchFamily="-84" charset="0"/>
                <a:ea typeface="ＭＳ Ｐゴシック" pitchFamily="-84" charset="-128"/>
                <a:cs typeface="ＭＳ Ｐゴシック" pitchFamily="-84" charset="-128"/>
              </a:rPr>
              <a:t>The yetzer tov is the moral conscience, the inner voice that reminds you of G-d's law when you consider doing something that is forbidden. According to some views, it does not enter a person until his 13th birthday, when he becomes responsible for following the commandments. </a:t>
            </a:r>
          </a:p>
          <a:p>
            <a:r>
              <a:rPr lang="en-US" sz="2400" smtClean="0">
                <a:latin typeface="Lydian BT" pitchFamily="-84" charset="0"/>
                <a:ea typeface="ＭＳ Ｐゴシック" pitchFamily="-84" charset="-128"/>
                <a:cs typeface="ＭＳ Ｐゴシック" pitchFamily="-84" charset="-128"/>
              </a:rPr>
              <a:t>The yetzer ra is more difficult to define, because there are many different ideas about it. It is not a desire to do evil in the way we normally think of it in Western society: a desire to cause senseless harm. Rather, it is usually conceived as the selfish nature, the desire to satisfy personal needs (food, shelter, sex, etc.) without regard for the moral consequences of fulfilling those desires. </a:t>
            </a:r>
          </a:p>
          <a:p>
            <a:r>
              <a:rPr lang="en-US" sz="2400" smtClean="0">
                <a:latin typeface="Lydian BT" pitchFamily="-84" charset="0"/>
                <a:ea typeface="ＭＳ Ｐゴシック" pitchFamily="-84" charset="-128"/>
                <a:cs typeface="ＭＳ Ｐゴシック" pitchFamily="-84" charset="-128"/>
              </a:rPr>
              <a:t>The yetzer ra is not a bad thing. It was created by G-d, and all things created by G-d are good. The Talmud notes that without the yetzer ra (the desire to satisfy personal needs), man would not build a house, marry a wife, beget children or conduct business affairs. But the yetzer ra can lead to wrongdoing when it is not controlled by the yetzer tov. There is nothing inherently wrong with hunger, but it can lead you to steal food. There is nothing inherently wrong with sexual desire, but it can lead you to commit rape, adultery, incest or other sexual perversion. </a:t>
            </a:r>
          </a:p>
          <a:p>
            <a:r>
              <a:rPr lang="en-US" sz="2400" smtClean="0">
                <a:latin typeface="Lydian BT" pitchFamily="-84" charset="0"/>
                <a:ea typeface="ＭＳ Ｐゴシック" pitchFamily="-84" charset="-128"/>
                <a:cs typeface="ＭＳ Ｐゴシック" pitchFamily="-84" charset="-128"/>
              </a:rPr>
              <a:t>The yetzer ra is generally seen as something internal to a person, not as an external force acting on a person. The idea that "the devil made me do it" is not in line with the majority of thought in Judaism. Although it has been said that Satan and the yetzer ra are one and the same, this is more often understood as meaning that Satan is merely a personification of our own selfish desires, rather than that our selfish desires are caused by some external force. </a:t>
            </a:r>
          </a:p>
          <a:p>
            <a:r>
              <a:rPr lang="en-US" sz="2400" smtClean="0">
                <a:latin typeface="Lydian BT" pitchFamily="-84" charset="0"/>
                <a:ea typeface="ＭＳ Ｐゴシック" pitchFamily="-84" charset="-128"/>
                <a:cs typeface="ＭＳ Ｐゴシック" pitchFamily="-84" charset="-128"/>
              </a:rPr>
              <a:t>People have the ability to choose which impulse to follow: the yetzer tov or the yetzer ra. That is the heart of the Jewish understanding of free will. The Talmud notes that all people are descended from Adam, so no one can blame his own wickedness on his ancestry. On the contrary, we all have the ability to make our own choices, and we will all be held responsible for the choices we make. </a:t>
            </a:r>
          </a:p>
          <a:p>
            <a:pPr eaLnBrk="1" hangingPunct="1">
              <a:spcBef>
                <a:spcPct val="0"/>
              </a:spcBef>
            </a:pPr>
            <a:endParaRPr lang="en-US" sz="2400" smtClean="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94E30D82-8B83-4656-8189-88DD0F667EF4}" type="slidenum">
              <a:rPr lang="en-US">
                <a:latin typeface="Lydian BT" pitchFamily="-84" charset="0"/>
              </a:rPr>
              <a:pPr/>
              <a:t>19</a:t>
            </a:fld>
            <a:endParaRPr lang="en-US">
              <a:latin typeface="Lydian BT" pitchFamily="-8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spcBef>
                <a:spcPct val="0"/>
              </a:spcBef>
            </a:pPr>
            <a:r>
              <a:rPr lang="en-US" sz="2400">
                <a:latin typeface="Lydian BT" pitchFamily="-84" charset="0"/>
                <a:ea typeface="ＭＳ Ｐゴシック" pitchFamily="-84" charset="-128"/>
                <a:cs typeface="ＭＳ Ｐゴシック" pitchFamily="-84" charset="-128"/>
              </a:rPr>
              <a:t>What is a condition? Everything think say or do. Thoughts words and deeds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05DE004-88CC-4A1A-A67B-F72DCD2F5212}" type="slidenum">
              <a:rPr lang="en-US">
                <a:latin typeface="Lydian BT" pitchFamily="-84" charset="0"/>
              </a:rPr>
              <a:pPr/>
              <a:t>20</a:t>
            </a:fld>
            <a:endParaRPr lang="en-US">
              <a:latin typeface="Lydian BT" pitchFamily="-84" charset="0"/>
            </a:endParaRPr>
          </a:p>
        </p:txBody>
      </p:sp>
      <p:sp>
        <p:nvSpPr>
          <p:cNvPr id="54275" name="Rectangle 2"/>
          <p:cNvSpPr>
            <a:spLocks noGrp="1" noRot="1" noChangeAspect="1" noChangeArrowheads="1"/>
          </p:cNvSpPr>
          <p:nvPr>
            <p:ph type="sldImg"/>
          </p:nvPr>
        </p:nvSpPr>
        <p:spPr>
          <a:solidFill>
            <a:srgbClr val="FFFFFF"/>
          </a:solidFill>
          <a:ln/>
        </p:spPr>
      </p:sp>
      <p:sp>
        <p:nvSpPr>
          <p:cNvPr id="54276"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FC369D8-5480-436A-B9DD-5F0731CDACBF}" type="slidenum">
              <a:rPr lang="en-US">
                <a:latin typeface="Lydian BT" pitchFamily="-84" charset="0"/>
              </a:rPr>
              <a:pPr/>
              <a:t>2</a:t>
            </a:fld>
            <a:endParaRPr lang="en-US">
              <a:latin typeface="Lydian BT" pitchFamily="-84" charset="0"/>
            </a:endParaRPr>
          </a:p>
        </p:txBody>
      </p:sp>
      <p:sp>
        <p:nvSpPr>
          <p:cNvPr id="19459" name="Rectangle 2"/>
          <p:cNvSpPr>
            <a:spLocks noGrp="1" noRot="1" noChangeAspect="1" noChangeArrowheads="1"/>
          </p:cNvSpPr>
          <p:nvPr>
            <p:ph type="sldImg"/>
          </p:nvPr>
        </p:nvSpPr>
        <p:spPr>
          <a:solidFill>
            <a:srgbClr val="FFFFFF"/>
          </a:solidFill>
          <a:ln/>
        </p:spPr>
      </p:sp>
      <p:sp>
        <p:nvSpPr>
          <p:cNvPr id="19460"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BD23CA10-205D-4CE8-9A46-A20AD4E817E0}" type="slidenum">
              <a:rPr lang="en-US">
                <a:latin typeface="Lydian BT" pitchFamily="-84" charset="0"/>
              </a:rPr>
              <a:pPr/>
              <a:t>21</a:t>
            </a:fld>
            <a:endParaRPr lang="en-US">
              <a:latin typeface="Lydian BT" pitchFamily="-84" charset="0"/>
            </a:endParaRPr>
          </a:p>
        </p:txBody>
      </p:sp>
      <p:sp>
        <p:nvSpPr>
          <p:cNvPr id="56323" name="Rectangle 2"/>
          <p:cNvSpPr>
            <a:spLocks noGrp="1" noRot="1" noChangeAspect="1" noChangeArrowheads="1" noTextEdit="1"/>
          </p:cNvSpPr>
          <p:nvPr>
            <p:ph type="sldImg"/>
          </p:nvPr>
        </p:nvSpPr>
        <p:spPr>
          <a:solidFill>
            <a:srgbClr val="FFFFFF"/>
          </a:solidFill>
          <a:ln/>
        </p:spPr>
      </p:sp>
      <p:sp>
        <p:nvSpPr>
          <p:cNvPr id="56324"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To recover lost position or reputation or health make necessary effort or pay the price</a:t>
            </a:r>
          </a:p>
          <a:p>
            <a:pPr eaLnBrk="1" hangingPunct="1">
              <a:spcBef>
                <a:spcPct val="0"/>
              </a:spcBef>
            </a:pPr>
            <a:r>
              <a:rPr lang="en-GB" sz="2400">
                <a:latin typeface="Lydian BT" pitchFamily="-84" charset="0"/>
                <a:ea typeface="ＭＳ Ｐゴシック" pitchFamily="-84" charset="-128"/>
                <a:cs typeface="ＭＳ Ｐゴシック" pitchFamily="-84" charset="-128"/>
              </a:rPr>
              <a:t>To bring about reconciliation have to do appropriate things</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e.g. you break someone’s vase -&gt; problem in relationship. To restore relationship have to apologise. If that’s not enough have to repair vase. If that’s not enough have to replace it. If too expensive to replace? Do something with sincere repentant heart.</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Indemnity what ever needs to be done to restore something to the way it was before something went wrong</a:t>
            </a:r>
          </a:p>
          <a:p>
            <a:pPr eaLnBrk="1" hangingPunct="1">
              <a:spcBef>
                <a:spcPct val="0"/>
              </a:spcBef>
            </a:pPr>
            <a:r>
              <a:rPr lang="en-GB" sz="2400">
                <a:latin typeface="Lydian BT" pitchFamily="-84" charset="0"/>
                <a:ea typeface="ＭＳ Ｐゴシック" pitchFamily="-84" charset="-128"/>
                <a:cs typeface="ＭＳ Ｐゴシック" pitchFamily="-84" charset="-128"/>
              </a:rPr>
              <a:t>Equal indemnity - replace something. Compensation, repair something. </a:t>
            </a:r>
          </a:p>
          <a:p>
            <a:pPr eaLnBrk="1" hangingPunct="1">
              <a:spcBef>
                <a:spcPct val="0"/>
              </a:spcBef>
            </a:pPr>
            <a:r>
              <a:rPr lang="en-GB" sz="2400">
                <a:latin typeface="Lydian BT" pitchFamily="-84" charset="0"/>
                <a:ea typeface="ＭＳ Ｐゴシック" pitchFamily="-84" charset="-128"/>
                <a:cs typeface="ＭＳ Ｐゴシック" pitchFamily="-84" charset="-128"/>
              </a:rPr>
              <a:t>Lesser indemnity - apologise, forgiveness, don’t worry, its all right, </a:t>
            </a:r>
          </a:p>
          <a:p>
            <a:pPr eaLnBrk="1" hangingPunct="1">
              <a:spcBef>
                <a:spcPct val="0"/>
              </a:spcBef>
            </a:pPr>
            <a:r>
              <a:rPr lang="en-GB" sz="2400">
                <a:latin typeface="Lydian BT" pitchFamily="-84" charset="0"/>
                <a:ea typeface="ＭＳ Ｐゴシック" pitchFamily="-84" charset="-128"/>
                <a:cs typeface="ＭＳ Ｐゴシック" pitchFamily="-84" charset="-128"/>
              </a:rPr>
              <a:t>Greater indemnity - pay fine, parking, court, state Satan, stick in time saves 9</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Principle of justice – eye for an eye -&gt; satisfies desire for justice.</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Indemnity is not suffering. Indemnity is not making mistakes but correcting the, indemnity is not repeating errors of history but doing what is necessary to not repeat. Indemnity is not stupidity.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234B3C81-EC95-46A4-8954-758257A5217D}" type="slidenum">
              <a:rPr lang="en-US">
                <a:latin typeface="Lydian BT" pitchFamily="-84" charset="0"/>
              </a:rPr>
              <a:pPr/>
              <a:t>22</a:t>
            </a:fld>
            <a:endParaRPr lang="en-US">
              <a:latin typeface="Lydian BT" pitchFamily="-84" charset="0"/>
            </a:endParaRPr>
          </a:p>
        </p:txBody>
      </p:sp>
      <p:sp>
        <p:nvSpPr>
          <p:cNvPr id="58371" name="Rectangle 2"/>
          <p:cNvSpPr>
            <a:spLocks noGrp="1" noRot="1" noChangeAspect="1" noChangeArrowheads="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Lydian BT" pitchFamily="-84" charset="0"/>
                <a:ea typeface="ＭＳ Ｐゴシック" pitchFamily="-84" charset="-128"/>
                <a:cs typeface="ＭＳ Ｐゴシック" pitchFamily="-84" charset="-128"/>
              </a:rPr>
              <a:t>We can become good only if our body obediently follows our mind, which directs us towards goodness. All too often, however, our body rebels against the mind’s directions, repeating by analogy Cain’s murder of Abel. This is how evil grows within us. For this reason the religious way of life requires that we make our body submit to the commands of our higher mind.</a:t>
            </a:r>
          </a:p>
          <a:p>
            <a:pPr eaLnBrk="1" hangingPunct="1"/>
            <a:endParaRPr lang="en-US">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E5DBAC0-E9DB-4762-8955-CA901669AE03}" type="slidenum">
              <a:rPr lang="en-US">
                <a:latin typeface="Lydian BT" pitchFamily="-84" charset="0"/>
              </a:rPr>
              <a:pPr/>
              <a:t>23</a:t>
            </a:fld>
            <a:endParaRPr lang="en-US">
              <a:latin typeface="Lydian BT" pitchFamily="-84" charset="0"/>
            </a:endParaRPr>
          </a:p>
        </p:txBody>
      </p:sp>
      <p:sp>
        <p:nvSpPr>
          <p:cNvPr id="60419" name="Rectangle 2"/>
          <p:cNvSpPr>
            <a:spLocks noGrp="1" noRot="1" noChangeAspect="1" noChangeArrowheads="1" noTextEdit="1"/>
          </p:cNvSpPr>
          <p:nvPr>
            <p:ph type="sldImg"/>
          </p:nvPr>
        </p:nvSpPr>
        <p:spPr>
          <a:solidFill>
            <a:srgbClr val="FFFFFF"/>
          </a:solidFill>
          <a:ln/>
        </p:spPr>
      </p:sp>
      <p:sp>
        <p:nvSpPr>
          <p:cNvPr id="60420"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r>
              <a:rPr lang="en-US" sz="2400">
                <a:latin typeface="Lydian BT" pitchFamily="-84" charset="0"/>
                <a:ea typeface="ＭＳ Ｐゴシック" pitchFamily="-84" charset="-128"/>
                <a:cs typeface="ＭＳ Ｐゴシック" pitchFamily="-84" charset="-128"/>
              </a:rPr>
              <a:t>God does not expect or demand complete repayment. Impossible. </a:t>
            </a:r>
          </a:p>
          <a:p>
            <a:pPr eaLnBrk="1" hangingPunct="1">
              <a:spcBef>
                <a:spcPct val="0"/>
              </a:spcBef>
            </a:pPr>
            <a:endParaRPr lang="en-US" sz="2400">
              <a:latin typeface="Lydian BT" pitchFamily="-84" charset="0"/>
              <a:ea typeface="ＭＳ Ｐゴシック" pitchFamily="-84" charset="-128"/>
              <a:cs typeface="ＭＳ Ｐゴシック" pitchFamily="-84" charset="-128"/>
            </a:endParaRPr>
          </a:p>
          <a:p>
            <a:pPr eaLnBrk="1" hangingPunct="1">
              <a:spcBef>
                <a:spcPct val="0"/>
              </a:spcBef>
            </a:pPr>
            <a:r>
              <a:rPr lang="en-US" sz="2400">
                <a:latin typeface="Lydian BT" pitchFamily="-84" charset="0"/>
                <a:ea typeface="ＭＳ Ｐゴシック" pitchFamily="-84" charset="-128"/>
                <a:cs typeface="ＭＳ Ｐゴシック" pitchFamily="-84" charset="-128"/>
              </a:rPr>
              <a:t>Lesser - forgiveness of most of debt cos tool big and unrepayable. Bankruptcy. Forgiveness. Redemption through the cross</a:t>
            </a:r>
          </a:p>
          <a:p>
            <a:pPr eaLnBrk="1" hangingPunct="1">
              <a:spcBef>
                <a:spcPct val="0"/>
              </a:spcBef>
            </a:pPr>
            <a:r>
              <a:rPr lang="en-US" sz="2400">
                <a:latin typeface="Lydian BT" pitchFamily="-84" charset="0"/>
                <a:ea typeface="ＭＳ Ｐゴシック" pitchFamily="-84" charset="-128"/>
                <a:cs typeface="ＭＳ Ｐゴシック" pitchFamily="-84" charset="-128"/>
              </a:rPr>
              <a:t>Family based on forgiveness. </a:t>
            </a:r>
          </a:p>
          <a:p>
            <a:pPr eaLnBrk="1" hangingPunct="1">
              <a:spcBef>
                <a:spcPct val="0"/>
              </a:spcBef>
            </a:pPr>
            <a:endParaRPr lang="en-US" sz="2400">
              <a:latin typeface="Lydian BT" pitchFamily="-84" charset="0"/>
              <a:ea typeface="ＭＳ Ｐゴシック" pitchFamily="-84" charset="-128"/>
              <a:cs typeface="ＭＳ Ｐゴシック" pitchFamily="-84" charset="-128"/>
            </a:endParaRPr>
          </a:p>
          <a:p>
            <a:pPr eaLnBrk="1" hangingPunct="1">
              <a:spcBef>
                <a:spcPct val="0"/>
              </a:spcBef>
            </a:pPr>
            <a:r>
              <a:rPr lang="en-US" sz="2400">
                <a:latin typeface="Lydian BT" pitchFamily="-84" charset="0"/>
                <a:ea typeface="ＭＳ Ｐゴシック" pitchFamily="-84" charset="-128"/>
                <a:cs typeface="ＭＳ Ｐゴシック" pitchFamily="-84" charset="-128"/>
              </a:rPr>
              <a:t>Equal - tit for tat. Normal justice. Punish robbers. Unjust to forgive robbers and murderers</a:t>
            </a:r>
          </a:p>
          <a:p>
            <a:pPr eaLnBrk="1" hangingPunct="1">
              <a:spcBef>
                <a:spcPct val="0"/>
              </a:spcBef>
            </a:pPr>
            <a:endParaRPr lang="en-US" sz="2400">
              <a:latin typeface="Lydian BT" pitchFamily="-84" charset="0"/>
              <a:ea typeface="ＭＳ Ｐゴシック" pitchFamily="-84" charset="-128"/>
              <a:cs typeface="ＭＳ Ｐゴシック" pitchFamily="-84" charset="-128"/>
            </a:endParaRPr>
          </a:p>
          <a:p>
            <a:pPr eaLnBrk="1" hangingPunct="1">
              <a:spcBef>
                <a:spcPct val="0"/>
              </a:spcBef>
            </a:pPr>
            <a:r>
              <a:rPr lang="en-US" sz="2400">
                <a:latin typeface="Lydian BT" pitchFamily="-84" charset="0"/>
                <a:ea typeface="ＭＳ Ｐゴシック" pitchFamily="-84" charset="-128"/>
                <a:cs typeface="ＭＳ Ｐゴシック" pitchFamily="-84" charset="-128"/>
              </a:rPr>
              <a:t>Greater - overtime on parking -&gt; massive fine. Satan’s way. Bully. </a:t>
            </a:r>
          </a:p>
          <a:p>
            <a:pPr eaLnBrk="1" hangingPunct="1">
              <a:spcBef>
                <a:spcPct val="0"/>
              </a:spcBef>
            </a:pPr>
            <a:r>
              <a:rPr lang="en-US" sz="2400">
                <a:latin typeface="Lydian BT" pitchFamily="-84" charset="0"/>
                <a:ea typeface="ＭＳ Ｐゴシック" pitchFamily="-84" charset="-128"/>
                <a:cs typeface="ＭＳ Ｐゴシック" pitchFamily="-84" charset="-128"/>
              </a:rPr>
              <a:t>Revenge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p:cNvSpPr>
          <p:nvPr>
            <p:ph type="sldImg"/>
          </p:nvPr>
        </p:nvSpPr>
        <p:spPr>
          <a:ln/>
        </p:spPr>
      </p:sp>
      <p:sp>
        <p:nvSpPr>
          <p:cNvPr id="62467" name="Notes Placeholder 2"/>
          <p:cNvSpPr>
            <a:spLocks noGrp="1"/>
          </p:cNvSpPr>
          <p:nvPr>
            <p:ph type="body" idx="1"/>
          </p:nvPr>
        </p:nvSpPr>
        <p:spPr>
          <a:noFill/>
          <a:ln/>
        </p:spPr>
        <p:txBody>
          <a:bodyPr/>
          <a:lstStyle/>
          <a:p>
            <a:r>
              <a:rPr lang="en-US" smtClean="0">
                <a:latin typeface="Lydian BT" pitchFamily="-84" charset="0"/>
                <a:ea typeface="ＭＳ Ｐゴシック" pitchFamily="-84" charset="-128"/>
                <a:cs typeface="ＭＳ Ｐゴシック" pitchFamily="-84" charset="-128"/>
              </a:rPr>
              <a:t>Talk here about fasting, bowing, prayer as way to qualify to discover somehting, get spiritual support</a:t>
            </a:r>
          </a:p>
        </p:txBody>
      </p:sp>
      <p:sp>
        <p:nvSpPr>
          <p:cNvPr id="62468" name="Slide Number Placeholder 3"/>
          <p:cNvSpPr>
            <a:spLocks noGrp="1"/>
          </p:cNvSpPr>
          <p:nvPr>
            <p:ph type="sldNum" sz="quarter" idx="5"/>
          </p:nvPr>
        </p:nvSpPr>
        <p:spPr>
          <a:noFill/>
        </p:spPr>
        <p:txBody>
          <a:bodyPr/>
          <a:lstStyle/>
          <a:p>
            <a:fld id="{8D164C6D-4A09-41AE-BA88-BB90DF89596B}" type="slidenum">
              <a:rPr lang="en-US" smtClean="0">
                <a:latin typeface="Lydian BT" pitchFamily="-84" charset="0"/>
              </a:rPr>
              <a:pPr/>
              <a:t>24</a:t>
            </a:fld>
            <a:endParaRPr lang="en-US" smtClean="0">
              <a:latin typeface="Lydian BT" pitchFamily="-8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69F77B8-1065-422E-A9D9-6E3EDBB54C08}" type="slidenum">
              <a:rPr lang="en-US">
                <a:latin typeface="Lydian BT" pitchFamily="-84" charset="0"/>
              </a:rPr>
              <a:pPr/>
              <a:t>25</a:t>
            </a:fld>
            <a:endParaRPr lang="en-US">
              <a:latin typeface="Lydian BT" pitchFamily="-8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D14CACD3-D9B7-4902-8D8C-688F28A75799}" type="slidenum">
              <a:rPr lang="en-US">
                <a:latin typeface="Lydian BT" pitchFamily="-84" charset="0"/>
              </a:rPr>
              <a:pPr/>
              <a:t>26</a:t>
            </a:fld>
            <a:endParaRPr lang="en-US">
              <a:latin typeface="Lydian BT" pitchFamily="-84" charset="0"/>
            </a:endParaRPr>
          </a:p>
        </p:txBody>
      </p:sp>
      <p:sp>
        <p:nvSpPr>
          <p:cNvPr id="66563" name="Rectangle 2"/>
          <p:cNvSpPr>
            <a:spLocks noGrp="1" noRot="1" noChangeAspect="1" noChangeArrowheads="1" noTextEdit="1"/>
          </p:cNvSpPr>
          <p:nvPr>
            <p:ph type="sldImg"/>
          </p:nvPr>
        </p:nvSpPr>
        <p:spPr>
          <a:solidFill>
            <a:srgbClr val="FFFFFF"/>
          </a:solidFill>
          <a:ln/>
        </p:spPr>
      </p:sp>
      <p:sp>
        <p:nvSpPr>
          <p:cNvPr id="66564"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Main principle of human growth – human responsibility plus God’s Grace. God helps those that help themselves</a:t>
            </a:r>
          </a:p>
          <a:p>
            <a:pPr eaLnBrk="1" hangingPunct="1">
              <a:spcBef>
                <a:spcPct val="0"/>
              </a:spcBef>
            </a:pPr>
            <a:r>
              <a:rPr lang="en-GB" sz="2400">
                <a:latin typeface="Lydian BT" pitchFamily="-84" charset="0"/>
                <a:ea typeface="ＭＳ Ｐゴシック" pitchFamily="-84" charset="-128"/>
                <a:cs typeface="ＭＳ Ｐゴシック" pitchFamily="-84" charset="-128"/>
              </a:rPr>
              <a:t> faith in God’s word – trusted God despite temptation and clever arguing of Lucifer</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D0744801-D8CD-4DD3-B121-1826876541AD}" type="slidenum">
              <a:rPr lang="en-US">
                <a:latin typeface="Lydian BT" pitchFamily="-84" charset="0"/>
              </a:rPr>
              <a:pPr/>
              <a:t>27</a:t>
            </a:fld>
            <a:endParaRPr lang="en-US">
              <a:latin typeface="Lydian BT" pitchFamily="-84" charset="0"/>
            </a:endParaRPr>
          </a:p>
        </p:txBody>
      </p:sp>
      <p:sp>
        <p:nvSpPr>
          <p:cNvPr id="68611" name="Rectangle 2"/>
          <p:cNvSpPr>
            <a:spLocks noGrp="1" noRot="1" noChangeAspect="1" noChangeArrowheads="1" noTextEdit="1"/>
          </p:cNvSpPr>
          <p:nvPr>
            <p:ph type="sldImg"/>
          </p:nvPr>
        </p:nvSpPr>
        <p:spPr>
          <a:solidFill>
            <a:srgbClr val="FFFFFF"/>
          </a:solidFill>
          <a:ln/>
        </p:spPr>
      </p:sp>
      <p:sp>
        <p:nvSpPr>
          <p:cNvPr id="68612"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Principles of restoration are based on principles of creation</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Restoration involves restoring what went wrong at the fall so that is why have to establish Foundation of faith and substance. These are principles which are the basis of the patterns that appear again and again in the Bible and human life.</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There is an interesting, the story behind the location of the Temple (today known as the Temple Mount) - was chosen because it was an area where 2 brothers lived and farmed. One brother noticed that his brother's hay stack was lower than his, so at night, he snuck off to give his brother hay. The next night the brother who received the hay noticed his hay stack was higher than his brother's, so he snuck off at night to give his brother his hay. This went on for many nights, until one night the brothers met midway, with stacks of hay in the hands of both. They both realized what was happening and embraced and cried out of the love. The spot where the tears fell - that is where the Temple of Jerusalem was built. </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US" sz="2400">
                <a:latin typeface="Lydian BT" pitchFamily="-84" charset="0"/>
                <a:ea typeface="ＭＳ Ｐゴシック" pitchFamily="-84" charset="-128"/>
                <a:cs typeface="ＭＳ Ｐゴシック" pitchFamily="-84" charset="-128"/>
              </a:rPr>
              <a:t>In Christianity theology, particularly in </a:t>
            </a:r>
            <a:r>
              <a:rPr lang="en-US" sz="2400">
                <a:solidFill>
                  <a:srgbClr val="0A32AF"/>
                </a:solidFill>
                <a:latin typeface="Lydian BT" pitchFamily="-84" charset="0"/>
                <a:ea typeface="ＭＳ Ｐゴシック" pitchFamily="-84" charset="-128"/>
                <a:cs typeface="ＭＳ Ｐゴシック" pitchFamily="-84" charset="-128"/>
                <a:hlinkClick r:id="rId3"/>
              </a:rPr>
              <a:t>Eastern Orthodoxy</a:t>
            </a:r>
            <a:r>
              <a:rPr lang="en-US" sz="2400">
                <a:latin typeface="Lydian BT" pitchFamily="-84" charset="0"/>
                <a:ea typeface="ＭＳ Ｐゴシック" pitchFamily="-84" charset="-128"/>
                <a:cs typeface="ＭＳ Ｐゴシック" pitchFamily="-84" charset="-128"/>
              </a:rPr>
              <a:t>, </a:t>
            </a:r>
            <a:r>
              <a:rPr lang="en-US" sz="2400">
                <a:solidFill>
                  <a:srgbClr val="0A32AF"/>
                </a:solidFill>
                <a:latin typeface="Lydian BT" pitchFamily="-84" charset="0"/>
                <a:ea typeface="ＭＳ Ｐゴシック" pitchFamily="-84" charset="-128"/>
                <a:cs typeface="ＭＳ Ｐゴシック" pitchFamily="-84" charset="-128"/>
                <a:hlinkClick r:id="rId4"/>
              </a:rPr>
              <a:t>Oriental Orthodoxy</a:t>
            </a:r>
            <a:r>
              <a:rPr lang="en-US" sz="2400">
                <a:latin typeface="Lydian BT" pitchFamily="-84" charset="0"/>
                <a:ea typeface="ＭＳ Ｐゴシック" pitchFamily="-84" charset="-128"/>
                <a:cs typeface="ＭＳ Ｐゴシック" pitchFamily="-84" charset="-128"/>
              </a:rPr>
              <a:t> and </a:t>
            </a:r>
            <a:r>
              <a:rPr lang="en-US" sz="2400">
                <a:solidFill>
                  <a:srgbClr val="0A32AF"/>
                </a:solidFill>
                <a:latin typeface="Lydian BT" pitchFamily="-84" charset="0"/>
                <a:ea typeface="ＭＳ Ｐゴシック" pitchFamily="-84" charset="-128"/>
                <a:cs typeface="ＭＳ Ｐゴシック" pitchFamily="-84" charset="-128"/>
                <a:hlinkClick r:id="rId5"/>
              </a:rPr>
              <a:t>Eastern Catholic</a:t>
            </a:r>
            <a:r>
              <a:rPr lang="en-US" sz="2400">
                <a:latin typeface="Lydian BT" pitchFamily="-84" charset="0"/>
                <a:ea typeface="ＭＳ Ｐゴシック" pitchFamily="-84" charset="-128"/>
                <a:cs typeface="ＭＳ Ｐゴシック" pitchFamily="-84" charset="-128"/>
              </a:rPr>
              <a:t> theology, </a:t>
            </a:r>
            <a:r>
              <a:rPr lang="en-US" sz="2400" b="1">
                <a:latin typeface="Lydian BT" pitchFamily="-84" charset="0"/>
                <a:ea typeface="ＭＳ Ｐゴシック" pitchFamily="-84" charset="-128"/>
                <a:cs typeface="ＭＳ Ｐゴシック" pitchFamily="-84" charset="-128"/>
              </a:rPr>
              <a:t>theosis</a:t>
            </a:r>
            <a:r>
              <a:rPr lang="en-US" sz="2400">
                <a:latin typeface="Lydian BT" pitchFamily="-84" charset="0"/>
                <a:ea typeface="ＭＳ Ｐゴシック" pitchFamily="-84" charset="-128"/>
                <a:cs typeface="ＭＳ Ｐゴシック" pitchFamily="-84" charset="-128"/>
              </a:rPr>
              <a:t> (written also: </a:t>
            </a:r>
            <a:r>
              <a:rPr lang="en-US" sz="2400" b="1">
                <a:latin typeface="Lydian BT" pitchFamily="-84" charset="0"/>
                <a:ea typeface="ＭＳ Ｐゴシック" pitchFamily="-84" charset="-128"/>
                <a:cs typeface="ＭＳ Ｐゴシック" pitchFamily="-84" charset="-128"/>
              </a:rPr>
              <a:t>theiosis</a:t>
            </a:r>
            <a:r>
              <a:rPr lang="en-US" sz="2400">
                <a:latin typeface="Lydian BT" pitchFamily="-84" charset="0"/>
                <a:ea typeface="ＭＳ Ｐゴシック" pitchFamily="-84" charset="-128"/>
                <a:cs typeface="ＭＳ Ｐゴシック" pitchFamily="-84" charset="-128"/>
              </a:rPr>
              <a:t>, </a:t>
            </a:r>
            <a:r>
              <a:rPr lang="en-US" sz="2400" b="1">
                <a:latin typeface="Lydian BT" pitchFamily="-84" charset="0"/>
                <a:ea typeface="ＭＳ Ｐゴシック" pitchFamily="-84" charset="-128"/>
                <a:cs typeface="ＭＳ Ｐゴシック" pitchFamily="-84" charset="-128"/>
              </a:rPr>
              <a:t>theopoiesis</a:t>
            </a:r>
            <a:r>
              <a:rPr lang="en-US" sz="2400">
                <a:latin typeface="Lydian BT" pitchFamily="-84" charset="0"/>
                <a:ea typeface="ＭＳ Ｐゴシック" pitchFamily="-84" charset="-128"/>
                <a:cs typeface="ＭＳ Ｐゴシック" pitchFamily="-84" charset="-128"/>
              </a:rPr>
              <a:t>, </a:t>
            </a:r>
            <a:r>
              <a:rPr lang="en-US" sz="2400" b="1">
                <a:latin typeface="Lydian BT" pitchFamily="-84" charset="0"/>
                <a:ea typeface="ＭＳ Ｐゴシック" pitchFamily="-84" charset="-128"/>
                <a:cs typeface="ＭＳ Ｐゴシック" pitchFamily="-84" charset="-128"/>
              </a:rPr>
              <a:t>theōsis</a:t>
            </a:r>
            <a:r>
              <a:rPr lang="en-US" sz="2400">
                <a:latin typeface="Lydian BT" pitchFamily="-84" charset="0"/>
                <a:ea typeface="ＭＳ Ｐゴシック" pitchFamily="-84" charset="-128"/>
                <a:cs typeface="ＭＳ Ｐゴシック" pitchFamily="-84" charset="-128"/>
              </a:rPr>
              <a:t>; </a:t>
            </a:r>
            <a:r>
              <a:rPr lang="en-US" sz="2400">
                <a:solidFill>
                  <a:srgbClr val="0A32AF"/>
                </a:solidFill>
                <a:latin typeface="Lydian BT" pitchFamily="-84" charset="0"/>
                <a:ea typeface="ＭＳ Ｐゴシック" pitchFamily="-84" charset="-128"/>
                <a:cs typeface="ＭＳ Ｐゴシック" pitchFamily="-84" charset="-128"/>
                <a:hlinkClick r:id="rId6"/>
              </a:rPr>
              <a:t>Greek</a:t>
            </a:r>
            <a:r>
              <a:rPr lang="en-US" sz="2400">
                <a:latin typeface="Lydian BT" pitchFamily="-84" charset="0"/>
                <a:ea typeface="ＭＳ Ｐゴシック" pitchFamily="-84" charset="-128"/>
                <a:cs typeface="ＭＳ Ｐゴシック" pitchFamily="-84" charset="-128"/>
              </a:rPr>
              <a:t>: Θέωσις, meaning </a:t>
            </a:r>
            <a:r>
              <a:rPr lang="en-US" sz="2400" i="1">
                <a:latin typeface="Lydian BT" pitchFamily="-84" charset="0"/>
                <a:ea typeface="ＭＳ Ｐゴシック" pitchFamily="-84" charset="-128"/>
                <a:cs typeface="ＭＳ Ｐゴシック" pitchFamily="-84" charset="-128"/>
              </a:rPr>
              <a:t>divinization</a:t>
            </a:r>
            <a:r>
              <a:rPr lang="en-US" sz="2400">
                <a:latin typeface="Lydian BT" pitchFamily="-84" charset="0"/>
                <a:ea typeface="ＭＳ Ｐゴシック" pitchFamily="-84" charset="-128"/>
                <a:cs typeface="ＭＳ Ｐゴシック" pitchFamily="-84" charset="-128"/>
              </a:rPr>
              <a:t>, or </a:t>
            </a:r>
            <a:r>
              <a:rPr lang="en-US" sz="2400" i="1">
                <a:latin typeface="Lydian BT" pitchFamily="-84" charset="0"/>
                <a:ea typeface="ＭＳ Ｐゴシック" pitchFamily="-84" charset="-128"/>
                <a:cs typeface="ＭＳ Ｐゴシック" pitchFamily="-84" charset="-128"/>
              </a:rPr>
              <a:t>deification</a:t>
            </a:r>
            <a:r>
              <a:rPr lang="en-US" sz="2400">
                <a:latin typeface="Lydian BT" pitchFamily="-84" charset="0"/>
                <a:ea typeface="ＭＳ Ｐゴシック" pitchFamily="-84" charset="-128"/>
                <a:cs typeface="ＭＳ Ｐゴシック" pitchFamily="-84" charset="-128"/>
              </a:rPr>
              <a:t>, or </a:t>
            </a:r>
            <a:r>
              <a:rPr lang="en-US" sz="2400" i="1">
                <a:latin typeface="Lydian BT" pitchFamily="-84" charset="0"/>
                <a:ea typeface="ＭＳ Ｐゴシック" pitchFamily="-84" charset="-128"/>
                <a:cs typeface="ＭＳ Ｐゴシック" pitchFamily="-84" charset="-128"/>
              </a:rPr>
              <a:t>making divine</a:t>
            </a:r>
            <a:r>
              <a:rPr lang="en-US" sz="2400">
                <a:latin typeface="Lydian BT" pitchFamily="-84" charset="0"/>
                <a:ea typeface="ＭＳ Ｐゴシック" pitchFamily="-84" charset="-128"/>
                <a:cs typeface="ＭＳ Ｐゴシック" pitchFamily="-84" charset="-128"/>
              </a:rPr>
              <a:t>) is the process of a believer in emulating the life example of Jesus Christ and of following the gospel of Christ in one's daily life; the process of seeking to become more holy.</a:t>
            </a:r>
            <a:endParaRPr lang="en-GB"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5FB2FE4D-09B4-4CA5-9358-9B102473CDA8}" type="slidenum">
              <a:rPr lang="en-US">
                <a:latin typeface="Lydian BT" pitchFamily="-84" charset="0"/>
              </a:rPr>
              <a:pPr/>
              <a:t>28</a:t>
            </a:fld>
            <a:endParaRPr lang="en-US">
              <a:latin typeface="Lydian BT" pitchFamily="-84" charset="0"/>
            </a:endParaRPr>
          </a:p>
        </p:txBody>
      </p:sp>
      <p:sp>
        <p:nvSpPr>
          <p:cNvPr id="70659" name="Rectangle 2"/>
          <p:cNvSpPr>
            <a:spLocks noGrp="1" noRot="1" noChangeAspect="1" noChangeArrowheads="1" noTextEdit="1"/>
          </p:cNvSpPr>
          <p:nvPr>
            <p:ph type="sldImg"/>
          </p:nvPr>
        </p:nvSpPr>
        <p:spPr>
          <a:solidFill>
            <a:srgbClr val="FFFFFF"/>
          </a:solidFill>
          <a:ln/>
        </p:spPr>
      </p:sp>
      <p:sp>
        <p:nvSpPr>
          <p:cNvPr id="70660"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It is impossible for people to separate from Satan completely by themselves and be reunited with God. We need a mediator – a God-man. But before God can send the Messiah human beings have to fulfil certain tasks or conditions. That is why Christ only appeared 2000 years ago and not before. God had to prepare an environment for him to come.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240C5632-7174-43E9-9556-115C384D281F}" type="slidenum">
              <a:rPr lang="en-US">
                <a:latin typeface="Lydian BT" pitchFamily="-84" charset="0"/>
              </a:rPr>
              <a:pPr/>
              <a:t>29</a:t>
            </a:fld>
            <a:endParaRPr lang="en-US">
              <a:latin typeface="Lydian BT" pitchFamily="-8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1263BBB4-AE4C-483C-B69F-B69500B424EA}" type="slidenum">
              <a:rPr lang="en-US">
                <a:latin typeface="Lydian BT" pitchFamily="-84" charset="0"/>
              </a:rPr>
              <a:pPr/>
              <a:t>30</a:t>
            </a:fld>
            <a:endParaRPr lang="en-US">
              <a:latin typeface="Lydian BT" pitchFamily="-84"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6F33B5C6-1DC5-48F9-82F1-259F7F0EE440}" type="slidenum">
              <a:rPr lang="en-US">
                <a:latin typeface="Lydian BT" pitchFamily="-84" charset="0"/>
              </a:rPr>
              <a:pPr/>
              <a:t>3</a:t>
            </a:fld>
            <a:endParaRPr lang="en-US">
              <a:latin typeface="Lydian BT" pitchFamily="-84" charset="0"/>
            </a:endParaRPr>
          </a:p>
        </p:txBody>
      </p:sp>
      <p:sp>
        <p:nvSpPr>
          <p:cNvPr id="21507" name="Rectangle 2"/>
          <p:cNvSpPr>
            <a:spLocks noGrp="1" noRot="1" noChangeAspect="1" noChangeArrowheads="1" noTextEdit="1"/>
          </p:cNvSpPr>
          <p:nvPr>
            <p:ph type="sldImg"/>
          </p:nvPr>
        </p:nvSpPr>
        <p:spPr>
          <a:solidFill>
            <a:srgbClr val="FFFFFF"/>
          </a:solidFill>
          <a:ln/>
        </p:spPr>
      </p:sp>
      <p:sp>
        <p:nvSpPr>
          <p:cNvPr id="21508"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US" sz="2400" b="1" smtClean="0">
                <a:latin typeface="Lydian BT" pitchFamily="-84" charset="0"/>
                <a:ea typeface="ＭＳ Ｐゴシック" pitchFamily="-84" charset="-128"/>
                <a:cs typeface="ＭＳ Ｐゴシック" pitchFamily="-84" charset="-128"/>
              </a:rPr>
              <a:t>Faith</a:t>
            </a:r>
            <a:r>
              <a:rPr lang="en-US" sz="2400" smtClean="0">
                <a:latin typeface="Lydian BT" pitchFamily="-84" charset="0"/>
                <a:ea typeface="ＭＳ Ｐゴシック" pitchFamily="-84" charset="-128"/>
                <a:cs typeface="ＭＳ Ｐゴシック" pitchFamily="-84" charset="-128"/>
              </a:rPr>
              <a:t> is the confident belief or trust in the truth or trustworthiness of a person, concept or thing.</a:t>
            </a:r>
            <a:endParaRPr lang="en-GB" sz="2400" smtClean="0">
              <a:latin typeface="Lydian BT" pitchFamily="-84" charset="0"/>
              <a:ea typeface="ＭＳ Ｐゴシック" pitchFamily="-84" charset="-128"/>
              <a:cs typeface="ＭＳ Ｐゴシック" pitchFamily="-84" charset="-128"/>
            </a:endParaRPr>
          </a:p>
          <a:p>
            <a:pPr eaLnBrk="1" hangingPunct="1">
              <a:spcBef>
                <a:spcPct val="0"/>
              </a:spcBef>
            </a:pPr>
            <a:endParaRPr lang="en-GB" sz="2400" smtClean="0">
              <a:latin typeface="Lydian BT" pitchFamily="-84" charset="0"/>
              <a:ea typeface="ＭＳ Ｐゴシック" pitchFamily="-84" charset="-128"/>
              <a:cs typeface="ＭＳ Ｐゴシック" pitchFamily="-84" charset="-128"/>
            </a:endParaRPr>
          </a:p>
          <a:p>
            <a:pPr eaLnBrk="1" hangingPunct="1">
              <a:spcBef>
                <a:spcPct val="0"/>
              </a:spcBef>
            </a:pPr>
            <a:r>
              <a:rPr lang="en-GB" sz="2400" smtClean="0">
                <a:latin typeface="Lydian BT" pitchFamily="-84" charset="0"/>
                <a:ea typeface="ＭＳ Ｐゴシック" pitchFamily="-84" charset="-128"/>
                <a:cs typeface="ＭＳ Ｐゴシック" pitchFamily="-84" charset="-128"/>
              </a:rPr>
              <a:t>Adam and eve should have had faith in the commandment God gave them and obeyed it. They thus would have resisted any temptation from the AA.</a:t>
            </a:r>
          </a:p>
          <a:p>
            <a:pPr eaLnBrk="1" hangingPunct="1">
              <a:spcBef>
                <a:spcPct val="0"/>
              </a:spcBef>
            </a:pPr>
            <a:endParaRPr lang="en-GB" sz="2400" smtClean="0">
              <a:latin typeface="Lydian BT" pitchFamily="-84" charset="0"/>
              <a:ea typeface="ＭＳ Ｐゴシック" pitchFamily="-84" charset="-128"/>
              <a:cs typeface="ＭＳ Ｐゴシック" pitchFamily="-84" charset="-128"/>
            </a:endParaRPr>
          </a:p>
          <a:p>
            <a:pPr eaLnBrk="1" hangingPunct="1">
              <a:spcBef>
                <a:spcPct val="0"/>
              </a:spcBef>
            </a:pPr>
            <a:r>
              <a:rPr lang="en-GB" sz="2400" smtClean="0">
                <a:latin typeface="Lydian BT" pitchFamily="-84" charset="0"/>
                <a:ea typeface="ＭＳ Ｐゴシック" pitchFamily="-84" charset="-128"/>
                <a:cs typeface="ＭＳ Ｐゴシック" pitchFamily="-84" charset="-128"/>
              </a:rPr>
              <a:t>Original responsibility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p:cNvSpPr>
          <p:nvPr>
            <p:ph type="sldImg"/>
          </p:nvPr>
        </p:nvSpPr>
        <p:spPr>
          <a:ln/>
        </p:spPr>
      </p:sp>
      <p:sp>
        <p:nvSpPr>
          <p:cNvPr id="76803" name="Notes Placeholder 2"/>
          <p:cNvSpPr>
            <a:spLocks noGrp="1"/>
          </p:cNvSpPr>
          <p:nvPr>
            <p:ph type="body" idx="1"/>
          </p:nvPr>
        </p:nvSpPr>
        <p:spPr>
          <a:noFill/>
          <a:ln/>
        </p:spPr>
        <p:txBody>
          <a:bodyPr/>
          <a:lstStyle/>
          <a:p>
            <a:pPr>
              <a:lnSpc>
                <a:spcPct val="80000"/>
              </a:lnSpc>
            </a:pPr>
            <a:r>
              <a:rPr lang="en-US" sz="1000" smtClean="0">
                <a:latin typeface="Lydian BT" pitchFamily="-84" charset="0"/>
                <a:ea typeface="ＭＳ Ｐゴシック" pitchFamily="-84" charset="-128"/>
                <a:cs typeface="ＭＳ Ｐゴシック" pitchFamily="-84" charset="-128"/>
              </a:rPr>
              <a:t>I was assuming that if the human mind once accepts a thing as true it will automatically go on regarding it as true, until some real reason for reconsidering it turns up. In fact, I was assuming that the human mind is completely ruled by reason. But that is not so. For example, my reason is perfectly convinced by good evidence that anesthetics do not smother me and that properly trained surgeons do not start operating until I am unconscious. But that does not alter the fact that when they have me down on the table and clap their horrible mask over my face, a mere childish panic begins inside me. I start thinking I am going to choke, and I am afraid they will start cutting me up before I am properly under. In other words, I lose my faith in anesthetics. It is not reason that is taking away my faith; on the contrary, my faith is based on reason. It is my imagination and emotions. The battle is between faith and reason on one side and emotion and imagination on the other..... Now just the same thing happens about Christianity. I am not asking anyone to accept Christianity if his best reasoning tells him that the weight of evidence is against it. That is not the point at which faith comes in. But supposing a man's reason once decides that the weight of the evidence is for it. I can tell that man what is going to happen to him in the next few weeks. There will come a moment when there is bad news, or he is in trouble, or is living among a lot of other people who do not believe it, and all at once his emotions will rise up and carry out a sort of blitz on his belief. Or else there will come a moment when he wants a woman, or wants to tell a lie, or feels very pleased with himself, or sees a chance of making a little money in some way that is not perfectly fair; some moment, in fact, at which it would be very convenient if Christianity were not true. And once again his wishes and desires will carry out a blitz. I am not talking of moments at which any real new reasons against Christianity turn up. Those have to be faced and that is a different matter. I am talking about moments where a mere mood rises up against it. </a:t>
            </a:r>
            <a:br>
              <a:rPr lang="en-US" sz="1000" smtClean="0">
                <a:latin typeface="Lydian BT" pitchFamily="-84" charset="0"/>
                <a:ea typeface="ＭＳ Ｐゴシック" pitchFamily="-84" charset="-128"/>
                <a:cs typeface="ＭＳ Ｐゴシック" pitchFamily="-84" charset="-128"/>
              </a:rPr>
            </a:br>
            <a:r>
              <a:rPr lang="en-US" sz="1000" smtClean="0">
                <a:latin typeface="Lydian BT" pitchFamily="-84" charset="0"/>
                <a:ea typeface="ＭＳ Ｐゴシック" pitchFamily="-84" charset="-128"/>
                <a:cs typeface="ＭＳ Ｐゴシック" pitchFamily="-84" charset="-128"/>
              </a:rPr>
              <a:t>Now faith, in the sense in which I am here using the word, is the art of holding onto things your reason has once accepted, in spite of your changing moods. For moods will change, whatever view your reason takes. I know that by experience. Now that I am a Christian, I do have moods in which the whole thing looks very improbable; but when I was an atheist, I had moods in which Christianity looked terribly probable. This rebellion of your moods against your real self is going to come anyway. That is why faith is such a necessary virtue; unless you teach your moods "where they get off" you can never be either a sound Christian or even a sound atheist, but just a creature dithering to and fro, with its beliefs really dependent on the weather and the state of its digestion. Consequently one must train the habit of faith. </a:t>
            </a:r>
          </a:p>
          <a:p>
            <a:pPr>
              <a:lnSpc>
                <a:spcPct val="80000"/>
              </a:lnSpc>
            </a:pPr>
            <a:endParaRPr lang="en-US" sz="1000" smtClean="0">
              <a:latin typeface="Lydian BT" pitchFamily="-84" charset="0"/>
              <a:ea typeface="ＭＳ Ｐゴシック" pitchFamily="-84" charset="-128"/>
              <a:cs typeface="ＭＳ Ｐゴシック" pitchFamily="-84" charset="-128"/>
            </a:endParaRPr>
          </a:p>
          <a:p>
            <a:pPr>
              <a:lnSpc>
                <a:spcPct val="80000"/>
              </a:lnSpc>
            </a:pPr>
            <a:endParaRPr lang="en-US" sz="1000" smtClean="0">
              <a:latin typeface="Lydian BT" pitchFamily="-84" charset="0"/>
              <a:ea typeface="ＭＳ Ｐゴシック" pitchFamily="-84" charset="-128"/>
              <a:cs typeface="ＭＳ Ｐゴシック" pitchFamily="-84" charset="-128"/>
            </a:endParaRPr>
          </a:p>
        </p:txBody>
      </p:sp>
      <p:sp>
        <p:nvSpPr>
          <p:cNvPr id="76804" name="Slide Number Placeholder 3"/>
          <p:cNvSpPr>
            <a:spLocks noGrp="1"/>
          </p:cNvSpPr>
          <p:nvPr>
            <p:ph type="sldNum" sz="quarter" idx="5"/>
          </p:nvPr>
        </p:nvSpPr>
        <p:spPr>
          <a:noFill/>
        </p:spPr>
        <p:txBody>
          <a:bodyPr/>
          <a:lstStyle/>
          <a:p>
            <a:fld id="{1901939B-2C48-4B08-B545-D073D6DEF812}" type="slidenum">
              <a:rPr lang="en-US" smtClean="0">
                <a:latin typeface="Lydian BT" pitchFamily="-84" charset="0"/>
              </a:rPr>
              <a:pPr/>
              <a:t>31</a:t>
            </a:fld>
            <a:endParaRPr lang="en-US" smtClean="0">
              <a:latin typeface="Lydian BT" pitchFamily="-8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A0E70F4-7846-43A6-A571-7EEF06EF1853}" type="slidenum">
              <a:rPr lang="en-US">
                <a:latin typeface="Lydian BT" pitchFamily="-84" charset="0"/>
              </a:rPr>
              <a:pPr/>
              <a:t>32</a:t>
            </a:fld>
            <a:endParaRPr lang="en-US">
              <a:latin typeface="Lydian BT" pitchFamily="-84" charset="0"/>
            </a:endParaRPr>
          </a:p>
        </p:txBody>
      </p:sp>
      <p:sp>
        <p:nvSpPr>
          <p:cNvPr id="78851" name="Rectangle 2"/>
          <p:cNvSpPr>
            <a:spLocks noGrp="1" noRot="1" noChangeAspect="1" noChangeArrowheads="1" noTextEdit="1"/>
          </p:cNvSpPr>
          <p:nvPr>
            <p:ph type="sldImg"/>
          </p:nvPr>
        </p:nvSpPr>
        <p:spPr>
          <a:solidFill>
            <a:srgbClr val="FFFFFF"/>
          </a:solidFill>
          <a:ln/>
        </p:spPr>
      </p:sp>
      <p:sp>
        <p:nvSpPr>
          <p:cNvPr id="78852"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Adam and eve should have had faith in the commandment God gave them and obeyed it. They thus would have resisted any temptation from the AA.</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Original responsibility</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0B4755ED-9A75-4698-8166-F6BF68741FB6}" type="slidenum">
              <a:rPr lang="en-US">
                <a:latin typeface="Lydian BT" pitchFamily="-84" charset="0"/>
              </a:rPr>
              <a:pPr/>
              <a:t>33</a:t>
            </a:fld>
            <a:endParaRPr lang="en-US">
              <a:latin typeface="Lydian BT" pitchFamily="-84" charset="0"/>
            </a:endParaRPr>
          </a:p>
        </p:txBody>
      </p:sp>
      <p:sp>
        <p:nvSpPr>
          <p:cNvPr id="80899" name="Rectangle 2"/>
          <p:cNvSpPr>
            <a:spLocks noGrp="1" noRot="1" noChangeAspect="1" noChangeArrowheads="1"/>
          </p:cNvSpPr>
          <p:nvPr>
            <p:ph type="sldImg"/>
          </p:nvPr>
        </p:nvSpPr>
        <p:spPr>
          <a:solidFill>
            <a:srgbClr val="FFFFFF"/>
          </a:solidFill>
          <a:ln/>
        </p:spPr>
      </p:sp>
      <p:sp>
        <p:nvSpPr>
          <p:cNvPr id="80900"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r>
              <a:rPr lang="en-US" sz="2400" smtClean="0">
                <a:latin typeface="Lydian BT" pitchFamily="-84" charset="0"/>
                <a:ea typeface="ＭＳ Ｐゴシック" pitchFamily="-84" charset="-128"/>
                <a:cs typeface="ＭＳ Ｐゴシック" pitchFamily="-84" charset="-128"/>
              </a:rPr>
              <a:t>In offering a thing I am offereing myself to God. Can be done on a desert island. Not confronted with FN.</a:t>
            </a:r>
          </a:p>
          <a:p>
            <a:pPr eaLnBrk="1" hangingPunct="1">
              <a:spcBef>
                <a:spcPct val="0"/>
              </a:spcBef>
            </a:pPr>
            <a:endParaRPr lang="en-US" sz="2400" smtClean="0">
              <a:latin typeface="Lydian BT" pitchFamily="-84" charset="0"/>
              <a:ea typeface="ＭＳ Ｐゴシック" pitchFamily="-84" charset="-128"/>
              <a:cs typeface="ＭＳ Ｐゴシック" pitchFamily="-84" charset="-128"/>
            </a:endParaRPr>
          </a:p>
          <a:p>
            <a:pPr eaLnBrk="1" hangingPunct="1">
              <a:spcBef>
                <a:spcPct val="0"/>
              </a:spcBef>
            </a:pPr>
            <a:r>
              <a:rPr lang="en-US" sz="2400" smtClean="0">
                <a:latin typeface="Lydian BT" pitchFamily="-84" charset="0"/>
                <a:ea typeface="ＭＳ Ｐゴシック" pitchFamily="-84" charset="-128"/>
                <a:cs typeface="ＭＳ Ｐゴシック" pitchFamily="-84" charset="-128"/>
              </a:rPr>
              <a:t>First, there must be a central figure. From the time Adam failed to establish the foundation of faith, God has been looking for central figures who could restore the lost foundation of faith. God had Cain and Abel offer sacrifices for this purpose. Likewise, God called men such as Noah, Abraham, Isaac, Jacob, Moses, the kings and John the Baptist for the purpose of raising them up as central figures. </a:t>
            </a:r>
          </a:p>
          <a:p>
            <a:pPr eaLnBrk="1" hangingPunct="1">
              <a:spcBef>
                <a:spcPct val="0"/>
              </a:spcBef>
            </a:pPr>
            <a:endParaRPr lang="en-GB" sz="2400" smtClean="0">
              <a:latin typeface="Lydian BT" pitchFamily="-84" charset="0"/>
              <a:ea typeface="ＭＳ Ｐゴシック" pitchFamily="-84" charset="-128"/>
              <a:cs typeface="ＭＳ Ｐゴシック" pitchFamily="-84" charset="-128"/>
            </a:endParaRPr>
          </a:p>
          <a:p>
            <a:pPr eaLnBrk="1" hangingPunct="1">
              <a:spcBef>
                <a:spcPct val="0"/>
              </a:spcBef>
            </a:pPr>
            <a:r>
              <a:rPr lang="en-US" sz="2400" smtClean="0">
                <a:latin typeface="Lydian BT" pitchFamily="-84" charset="0"/>
                <a:ea typeface="ＭＳ Ｐゴシック" pitchFamily="-84" charset="-128"/>
                <a:cs typeface="ＭＳ Ｐゴシック" pitchFamily="-84" charset="-128"/>
              </a:rPr>
              <a:t>Second, an object for the condition must be offered. When Adam lost faith in God, he lost the Word of God which had been given him for the fulfillment of the condition to establish the foundation of faith. As a result, fallen people could no longer directly receive the Word of God to restore the foundation of faith. It then became necessary to offer objects for the condition as substitutes for the Word. Human beings were degraded by the Fall to a status lower than the things of creation, as it is written, "the heart is deceitful above all things." 8(Jer. 17:9)CEV|KJ|NI Hence, in the age prior to the giving of the Old Testament, people could establish the foundation of faith by offering a sacrifice or its equivalent, such as the ark, procured from the natural world. Thus, the foundation of faith also functioned as the foundation to restore all things, which had been defiled by Satan. In the Old Testament Age, either the Word as revealed in the Law of Moses or representatives of the Word - such as the Ark of the Covenant, the Temple and various central figures - served as objects for the condition, substituting for the original Word. In the New Testament Age, the Word as revealed in the Gospels and Jesus, the incarnation of the Word, were the objects for the condition. From the standpoint of human beings, these objects for the condition were offered for the purpose of establishing the foundation of faith. From God's perspective, the offering of objects for the condition would secure God's ownership of the dispensation. </a:t>
            </a:r>
          </a:p>
          <a:p>
            <a:pPr eaLnBrk="1" hangingPunct="1">
              <a:spcBef>
                <a:spcPct val="0"/>
              </a:spcBef>
            </a:pPr>
            <a:endParaRPr lang="en-US" sz="2400" smtClean="0">
              <a:latin typeface="Lydian BT" pitchFamily="-84" charset="0"/>
              <a:ea typeface="ＭＳ Ｐゴシック" pitchFamily="-84" charset="-128"/>
              <a:cs typeface="ＭＳ Ｐゴシック" pitchFamily="-84" charset="-128"/>
            </a:endParaRPr>
          </a:p>
          <a:p>
            <a:pPr eaLnBrk="1" hangingPunct="1">
              <a:spcBef>
                <a:spcPct val="0"/>
              </a:spcBef>
            </a:pPr>
            <a:r>
              <a:rPr lang="en-US" sz="2400" smtClean="0">
                <a:latin typeface="Lydian BT" pitchFamily="-84" charset="0"/>
                <a:ea typeface="ＭＳ Ｐゴシック" pitchFamily="-84" charset="-128"/>
                <a:cs typeface="ＭＳ Ｐゴシック" pitchFamily="-84" charset="-128"/>
              </a:rPr>
              <a:t>Third, a numerical period of indemnity must be completed. To accomplish a task need to have deadline. If no deadline failure. </a:t>
            </a:r>
          </a:p>
          <a:p>
            <a:pPr eaLnBrk="1" hangingPunct="1">
              <a:spcBef>
                <a:spcPct val="0"/>
              </a:spcBef>
            </a:pPr>
            <a:endParaRPr lang="en-US" sz="2400" smtClean="0">
              <a:latin typeface="Lydian BT" pitchFamily="-84" charset="0"/>
              <a:ea typeface="ＭＳ Ｐゴシック" pitchFamily="-84" charset="-128"/>
              <a:cs typeface="ＭＳ Ｐゴシック" pitchFamily="-84" charset="-128"/>
            </a:endParaRPr>
          </a:p>
          <a:p>
            <a:pPr eaLnBrk="1" hangingPunct="1">
              <a:spcBef>
                <a:spcPct val="0"/>
              </a:spcBef>
            </a:pPr>
            <a:r>
              <a:rPr lang="en-US" sz="2400" smtClean="0">
                <a:latin typeface="Lydian BT" pitchFamily="-84" charset="0"/>
                <a:ea typeface="ＭＳ Ｐゴシック" pitchFamily="-84" charset="-128"/>
                <a:cs typeface="ＭＳ Ｐゴシック" pitchFamily="-84" charset="-128"/>
              </a:rPr>
              <a:t>Restoring self symbolically – right frame of mind to do substantial </a:t>
            </a:r>
          </a:p>
          <a:p>
            <a:pPr eaLnBrk="1" hangingPunct="1"/>
            <a:endParaRPr lang="en-US" smtClean="0">
              <a:latin typeface="Lydian BT" pitchFamily="-84" charset="0"/>
              <a:ea typeface="ＭＳ Ｐゴシック" pitchFamily="-84" charset="-128"/>
              <a:cs typeface="ＭＳ Ｐゴシック" pitchFamily="-84" charset="-128"/>
            </a:endParaRPr>
          </a:p>
          <a:p>
            <a:r>
              <a:rPr lang="en-GB" b="1" smtClean="0">
                <a:latin typeface="Lydian BT" pitchFamily="-84" charset="0"/>
                <a:ea typeface="ＭＳ Ｐゴシック" pitchFamily="-84" charset="-128"/>
                <a:cs typeface="ＭＳ Ｐゴシック" pitchFamily="-84" charset="-128"/>
              </a:rPr>
              <a:t>Moses and the fox</a:t>
            </a:r>
          </a:p>
          <a:p>
            <a:r>
              <a:rPr lang="en-GB" smtClean="0">
                <a:latin typeface="Lydian BT" pitchFamily="-84" charset="0"/>
                <a:ea typeface="ＭＳ Ｐゴシック" pitchFamily="-84" charset="-128"/>
                <a:cs typeface="ＭＳ Ｐゴシック" pitchFamily="-84" charset="-128"/>
              </a:rPr>
              <a:t>Moses finds a shepherd in the desert. He spends the day with the shepherd and helps him milk his ewes, and at the end of the day he sees that the shepherd puts the best milk he has in a wooden bowl, which he places on a flat stone some distance away. So Moses asks him what it is for, and the shepherd replies, "This is God's milk." Moses is puzzled and asks him what he means. The shepherd says, "I always take the best milk I possess, and I bring it as an offering to God." Moses, who is far more sophisticated than the shepherd with his naive faith, asks, "And does God drink it?" "Yes", replies the shepherd, "He does." Then Moses feels compelled to enlighten the poor shepherd and he explains that God, being pure spirit, does not drink milk. Yet the poor shepherd is sure that he does, and so they have a short argument, which ends with Moses telling the shepherd to hide behind the bushes to find out whether in fact God does come to drink the milk. Moses then goes out to pray in the desert. The shepherd hides, the night comes, and in the moonlight the shepherd sees a little fox that comes trotting from the desert, looks right, looks left and heads straight for the milk, which he laps up, and disappears into the desert again. The next morning Moses finds the shepherd quite depressed and downcast. "What's the matter?" he asks. The shepherd says, "You were right, God is pure spirit and he doesn't want my milk." Moses is surprised. He says, "You should be happy. You know more about God than you did before." "Yes, I do," says the shepherd, "but the only thing I could do to express my love for Him has been taken away from me." Moses sees the point. He retires into the desert and prays hard. In the night in a vision, God speaks to him and says, "Moses, you were wrong. It is true that I am pure spirit. Nevertheless I always accepted with gratitude the milk which the shepherd offered me, as the expression of his love, but since being pure spirit, I do not need milk, I shared it with this little fox, who is very fond of milk." </a:t>
            </a:r>
            <a:endParaRPr lang="en-GB" b="1" smtClean="0">
              <a:latin typeface="Lydian BT" pitchFamily="-84" charset="0"/>
              <a:ea typeface="ＭＳ Ｐゴシック" pitchFamily="-84" charset="-128"/>
              <a:cs typeface="ＭＳ Ｐゴシック" pitchFamily="-84" charset="-128"/>
            </a:endParaRPr>
          </a:p>
          <a:p>
            <a:r>
              <a:rPr lang="en-GB" smtClean="0">
                <a:latin typeface="Lydian BT" pitchFamily="-84" charset="0"/>
                <a:ea typeface="ＭＳ Ｐゴシック" pitchFamily="-84" charset="-128"/>
                <a:cs typeface="ＭＳ Ｐゴシック" pitchFamily="-84" charset="-128"/>
              </a:rPr>
              <a:t>Anthony Bloom, </a:t>
            </a:r>
            <a:r>
              <a:rPr lang="en-GB" i="1" smtClean="0">
                <a:latin typeface="Lydian BT" pitchFamily="-84" charset="0"/>
                <a:ea typeface="ＭＳ Ｐゴシック" pitchFamily="-84" charset="-128"/>
                <a:cs typeface="ＭＳ Ｐゴシック" pitchFamily="-84" charset="-128"/>
              </a:rPr>
              <a:t>School for Prayer</a:t>
            </a:r>
            <a:r>
              <a:rPr lang="en-GB" smtClean="0">
                <a:latin typeface="Lydian BT" pitchFamily="-84" charset="0"/>
                <a:ea typeface="ＭＳ Ｐゴシック" pitchFamily="-84" charset="-128"/>
                <a:cs typeface="ＭＳ Ｐゴシック" pitchFamily="-84" charset="-128"/>
              </a:rPr>
              <a:t>, London: D.L.T., 1970.</a:t>
            </a:r>
            <a:endParaRPr lang="en-GB" b="1" smtClean="0">
              <a:latin typeface="Lydian BT" pitchFamily="-84" charset="0"/>
              <a:ea typeface="ＭＳ Ｐゴシック" pitchFamily="-84" charset="-128"/>
              <a:cs typeface="ＭＳ Ｐゴシック" pitchFamily="-84" charset="-128"/>
            </a:endParaRPr>
          </a:p>
          <a:p>
            <a:pPr eaLnBrk="1" hangingPunct="1"/>
            <a:endParaRPr lang="en-US" smtClean="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1E86D1FB-C2B8-44DD-A345-BC970E588488}" type="slidenum">
              <a:rPr lang="en-US">
                <a:latin typeface="Lydian BT" pitchFamily="-84" charset="0"/>
              </a:rPr>
              <a:pPr/>
              <a:t>34</a:t>
            </a:fld>
            <a:endParaRPr lang="en-US">
              <a:latin typeface="Lydian BT" pitchFamily="-84" charset="0"/>
            </a:endParaRPr>
          </a:p>
        </p:txBody>
      </p:sp>
      <p:sp>
        <p:nvSpPr>
          <p:cNvPr id="82947" name="Rectangle 2"/>
          <p:cNvSpPr>
            <a:spLocks noGrp="1" noRot="1" noChangeAspect="1" noChangeArrowheads="1" noTextEdit="1"/>
          </p:cNvSpPr>
          <p:nvPr>
            <p:ph type="sldImg"/>
          </p:nvPr>
        </p:nvSpPr>
        <p:spPr>
          <a:solidFill>
            <a:srgbClr val="FFFFFF"/>
          </a:solidFill>
          <a:ln/>
        </p:spPr>
      </p:sp>
      <p:sp>
        <p:nvSpPr>
          <p:cNvPr id="82948"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Beyond just having faith in God’s Word A&amp;E should have come to embody the word. They should have become the substantiation or incarnation of the word just as Jesus later became. Thus Jesus could say, “I am the way, the truth and the life.” They should have reached perfection. If they did, God would have dwelled in them. Then Lucifer would have respected a mature and perfect A&amp;E because they would have stood as God before him and from them he would have received God’s love and truth and guidance. Lucifer would have loved Adam and Eve in the right way and served them. Thus the proper order would have been established and goodness would have been multiplied.</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Formed by the word. Conform oneself to the word</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27B3F180-979B-40A5-BA8C-BD3EEA9C93B1}" type="slidenum">
              <a:rPr lang="en-US">
                <a:latin typeface="Lydian BT" pitchFamily="-84" charset="0"/>
              </a:rPr>
              <a:pPr/>
              <a:t>35</a:t>
            </a:fld>
            <a:endParaRPr lang="en-US">
              <a:latin typeface="Lydian BT" pitchFamily="-84" charset="0"/>
            </a:endParaRPr>
          </a:p>
        </p:txBody>
      </p:sp>
      <p:sp>
        <p:nvSpPr>
          <p:cNvPr id="84995" name="Rectangle 2"/>
          <p:cNvSpPr>
            <a:spLocks noGrp="1" noRot="1" noChangeAspect="1" noChangeArrowheads="1" noTextEdit="1"/>
          </p:cNvSpPr>
          <p:nvPr>
            <p:ph type="sldImg"/>
          </p:nvPr>
        </p:nvSpPr>
        <p:spPr>
          <a:solidFill>
            <a:srgbClr val="FFFFFF"/>
          </a:solidFill>
          <a:ln/>
        </p:spPr>
      </p:sp>
      <p:sp>
        <p:nvSpPr>
          <p:cNvPr id="849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06D131ED-A09A-491E-AD6D-16100C233A0F}" type="slidenum">
              <a:rPr lang="en-US">
                <a:latin typeface="Lydian BT" pitchFamily="-84" charset="0"/>
              </a:rPr>
              <a:pPr/>
              <a:t>36</a:t>
            </a:fld>
            <a:endParaRPr lang="en-US">
              <a:latin typeface="Lydian BT" pitchFamily="-84" charset="0"/>
            </a:endParaRPr>
          </a:p>
        </p:txBody>
      </p:sp>
      <p:sp>
        <p:nvSpPr>
          <p:cNvPr id="87043" name="Rectangle 2"/>
          <p:cNvSpPr>
            <a:spLocks noGrp="1" noRot="1" noChangeAspect="1" noChangeArrowheads="1" noTextEdit="1"/>
          </p:cNvSpPr>
          <p:nvPr>
            <p:ph type="sldImg"/>
          </p:nvPr>
        </p:nvSpPr>
        <p:spPr>
          <a:solidFill>
            <a:srgbClr val="FFFFFF"/>
          </a:solidFill>
          <a:ln/>
        </p:spPr>
      </p:sp>
      <p:sp>
        <p:nvSpPr>
          <p:cNvPr id="870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2400">
                <a:latin typeface="Lydian BT" pitchFamily="-84" charset="0"/>
                <a:ea typeface="ＭＳ Ｐゴシック" pitchFamily="-84" charset="-128"/>
                <a:cs typeface="ＭＳ Ｐゴシック" pitchFamily="-84" charset="-128"/>
              </a:rPr>
              <a:t>The substantial offering means fulfilling the indemnity condition to remove the fallen nature. This is essential for the actual restoration of human beings. The substantial offering is carried out when a person in Cain's position honours the person in Abel's position and sets him above himself as an offering. Through this, they fulfill the indemnity condition to be restored as good children. At the same time, it is also reckoned as the indemnity condition for the restoration of their parents. In this manner, the substantial offering can meet God's expectation.</a:t>
            </a:r>
          </a:p>
          <a:p>
            <a:pPr eaLnBrk="1" hangingPunct="1"/>
            <a:endParaRPr lang="en-US" sz="2400">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Someone better at something -&gt; either respect, learn from, be with, inherit from. Or feel envious, jealous, critical, fault finding</a:t>
            </a:r>
          </a:p>
          <a:p>
            <a:pPr eaLnBrk="1" hangingPunct="1"/>
            <a:r>
              <a:rPr lang="en-US">
                <a:latin typeface="Lydian BT" pitchFamily="-84" charset="0"/>
                <a:ea typeface="ＭＳ Ｐゴシック" pitchFamily="-84" charset="-128"/>
                <a:cs typeface="ＭＳ Ｐゴシック" pitchFamily="-84" charset="-128"/>
              </a:rPr>
              <a:t>Humility, courage</a:t>
            </a:r>
          </a:p>
          <a:p>
            <a:pPr eaLnBrk="1" hangingPunct="1"/>
            <a:r>
              <a:rPr lang="en-US">
                <a:latin typeface="Lydian BT" pitchFamily="-84" charset="0"/>
                <a:ea typeface="ＭＳ Ｐゴシック" pitchFamily="-84" charset="-128"/>
                <a:cs typeface="ＭＳ Ｐゴシック" pitchFamily="-84" charset="-128"/>
              </a:rPr>
              <a:t>Find an abel - someone better, closer to god and unite, learn from</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60E7E85E-8C04-4A4E-BCCA-D4AE2DCD6898}" type="slidenum">
              <a:rPr lang="en-US">
                <a:latin typeface="Lydian BT" pitchFamily="-84" charset="0"/>
              </a:rPr>
              <a:pPr/>
              <a:t>38</a:t>
            </a:fld>
            <a:endParaRPr lang="en-US">
              <a:latin typeface="Lydian BT" pitchFamily="-84"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r>
              <a:rPr lang="en-US">
                <a:latin typeface="Lydian BT" pitchFamily="-84" charset="0"/>
                <a:ea typeface="ＭＳ Ｐゴシック" pitchFamily="-84" charset="-128"/>
                <a:cs typeface="ＭＳ Ｐゴシック" pitchFamily="-84" charset="-128"/>
              </a:rPr>
              <a:t>God teaches us that fallen people must constantly seek for an Abel-type person. By honoring, obeying and following him, we can accomplish God's Will even without understanding every aspect of it.</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the universal tendency to seek out good leaders and righteous friends stems from our innermost desire to come before God through an Abel figure who is closer to God. By uniting with him, we can come closer to God ourselves. The Christian faith teaches us to be meek and humble. By this way of life, we may meet our Abel figure and thus secure the way to go before God.</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Want to learn violin? Search for a teacher to learn from. Person who is better. Then respect them, obey and do what they tell you to do and follow their example. Role model.</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People want to play tennis etc. with someone who is better than they are. Improves their game. </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If find someone who is better than you at something how do you react??? Should admire and want to listen and learn. Alternatively may feel jealous and resentful because they show up one’s inadequacies, shortcomings etc.</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So Cain decides who is Abel. Original mind tells you that someone is better than you at something or closer to God than you or loved more than you. Then what??? Honour, obey and follow or try to destroy?</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3C89DA8A-714A-4AEA-9BC9-833B21E6CB86}" type="slidenum">
              <a:rPr lang="en-US">
                <a:latin typeface="Lydian BT" pitchFamily="-84" charset="0"/>
              </a:rPr>
              <a:pPr/>
              <a:t>40</a:t>
            </a:fld>
            <a:endParaRPr lang="en-US">
              <a:latin typeface="Lydian BT" pitchFamily="-84" charset="0"/>
            </a:endParaRPr>
          </a:p>
        </p:txBody>
      </p:sp>
      <p:sp>
        <p:nvSpPr>
          <p:cNvPr id="93187" name="Rectangle 2"/>
          <p:cNvSpPr>
            <a:spLocks noGrp="1" noRot="1" noChangeAspect="1" noChangeArrowheads="1"/>
          </p:cNvSpPr>
          <p:nvPr>
            <p:ph type="sldImg"/>
          </p:nvPr>
        </p:nvSpPr>
        <p:spPr>
          <a:solidFill>
            <a:srgbClr val="FFFFFF"/>
          </a:solidFill>
          <a:ln/>
        </p:spPr>
      </p:sp>
      <p:sp>
        <p:nvSpPr>
          <p:cNvPr id="9318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Lydian BT" pitchFamily="-84" charset="0"/>
                <a:ea typeface="ＭＳ Ｐゴシック" pitchFamily="-84" charset="-128"/>
                <a:cs typeface="ＭＳ Ｐゴシック" pitchFamily="-84" charset="-128"/>
              </a:rPr>
              <a:t>Father speaking in Camberg about Cain and Abel and drinking a glass of water</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Then you have to understand how to distinguish Cain and Abel. Even among the Unification Church members, if there are two people, then among the two there is Cain and Abel. To define which one is Cain and which one is Abel, the one who is struck is Abel and one who strikes is Cain. Even if you call out rudely to someone who has brought no harm to you, you become a Cain. Let's take an example and say that there are two sons before parents, and the age difference between the two is quite substantial. However, even if for consultation or in any other aspect the older brother can act on behalf of the parents, if the older brother hits the younger, that is without any fault, then the parents will stand on the side of the younger son. People do not understand that this is the criterion for judging good and evil that applies to today's society. The one who is harming others always becomes the Cain figure.</a:t>
            </a:r>
          </a:p>
          <a:p>
            <a:pPr eaLnBrk="1" hangingPunct="1"/>
            <a:endParaRPr lang="en-US">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p:cNvSpPr>
          <p:nvPr>
            <p:ph type="sldImg"/>
          </p:nvPr>
        </p:nvSpPr>
        <p:spPr>
          <a:ln/>
        </p:spPr>
      </p:sp>
      <p:sp>
        <p:nvSpPr>
          <p:cNvPr id="95235" name="Notes Placeholder 2"/>
          <p:cNvSpPr>
            <a:spLocks noGrp="1"/>
          </p:cNvSpPr>
          <p:nvPr>
            <p:ph type="body" idx="1"/>
          </p:nvPr>
        </p:nvSpPr>
        <p:spPr>
          <a:noFill/>
          <a:ln/>
        </p:spPr>
        <p:txBody>
          <a:bodyPr/>
          <a:lstStyle/>
          <a:p>
            <a:r>
              <a:rPr lang="en-US" smtClean="0">
                <a:latin typeface="Lydian BT" pitchFamily="-84" charset="0"/>
                <a:ea typeface="ＭＳ Ｐゴシック" pitchFamily="-84" charset="-128"/>
                <a:cs typeface="ＭＳ Ｐゴシック" pitchFamily="-84" charset="-128"/>
              </a:rPr>
              <a:t>"The person who lives most fully for the sake of others is the one who</a:t>
            </a:r>
          </a:p>
          <a:p>
            <a:r>
              <a:rPr lang="en-US" smtClean="0">
                <a:latin typeface="Lydian BT" pitchFamily="-84" charset="0"/>
                <a:ea typeface="ＭＳ Ｐゴシック" pitchFamily="-84" charset="-128"/>
                <a:cs typeface="ＭＳ Ｐゴシック" pitchFamily="-84" charset="-128"/>
              </a:rPr>
              <a:t>is closest to me and to the central figure position. If you have some</a:t>
            </a:r>
          </a:p>
          <a:p>
            <a:r>
              <a:rPr lang="en-US" smtClean="0">
                <a:latin typeface="Lydian BT" pitchFamily="-84" charset="0"/>
                <a:ea typeface="ＭＳ Ｐゴシック" pitchFamily="-84" charset="-128"/>
                <a:cs typeface="ＭＳ Ｐゴシック" pitchFamily="-84" charset="-128"/>
              </a:rPr>
              <a:t>question about whether to listen to one leader or another, you can</a:t>
            </a:r>
          </a:p>
          <a:p>
            <a:r>
              <a:rPr lang="en-US" smtClean="0">
                <a:latin typeface="Lydian BT" pitchFamily="-84" charset="0"/>
                <a:ea typeface="ＭＳ Ｐゴシック" pitchFamily="-84" charset="-128"/>
                <a:cs typeface="ＭＳ Ｐゴシック" pitchFamily="-84" charset="-128"/>
              </a:rPr>
              <a:t>evaluate them yourself according to this standard. Who lives for the</a:t>
            </a:r>
          </a:p>
          <a:p>
            <a:r>
              <a:rPr lang="en-US" smtClean="0">
                <a:latin typeface="Lydian BT" pitchFamily="-84" charset="0"/>
                <a:ea typeface="ＭＳ Ｐゴシック" pitchFamily="-84" charset="-128"/>
                <a:cs typeface="ＭＳ Ｐゴシック" pitchFamily="-84" charset="-128"/>
              </a:rPr>
              <a:t>sake of other people more? Whichever leader fulfills that standard</a:t>
            </a:r>
          </a:p>
          <a:p>
            <a:r>
              <a:rPr lang="en-US" smtClean="0">
                <a:latin typeface="Lydian BT" pitchFamily="-84" charset="0"/>
                <a:ea typeface="ＭＳ Ｐゴシック" pitchFamily="-84" charset="-128"/>
                <a:cs typeface="ＭＳ Ｐゴシック" pitchFamily="-84" charset="-128"/>
              </a:rPr>
              <a:t>better is the one to whom you should listen.</a:t>
            </a:r>
          </a:p>
          <a:p>
            <a:r>
              <a:rPr lang="en-US" smtClean="0">
                <a:latin typeface="Lydian BT" pitchFamily="-84" charset="0"/>
                <a:ea typeface="ＭＳ Ｐゴシック" pitchFamily="-84" charset="-128"/>
                <a:cs typeface="ＭＳ Ｐゴシック" pitchFamily="-84" charset="-128"/>
              </a:rPr>
              <a:t> </a:t>
            </a:r>
          </a:p>
          <a:p>
            <a:r>
              <a:rPr lang="en-US" smtClean="0">
                <a:latin typeface="Lydian BT" pitchFamily="-84" charset="0"/>
                <a:ea typeface="ＭＳ Ｐゴシック" pitchFamily="-84" charset="-128"/>
                <a:cs typeface="ＭＳ Ｐゴシック" pitchFamily="-84" charset="-128"/>
              </a:rPr>
              <a:t>There is no established seniority within our system – no matter who a</a:t>
            </a:r>
          </a:p>
          <a:p>
            <a:r>
              <a:rPr lang="en-US" smtClean="0">
                <a:latin typeface="Lydian BT" pitchFamily="-84" charset="0"/>
                <a:ea typeface="ＭＳ Ｐゴシック" pitchFamily="-84" charset="-128"/>
                <a:cs typeface="ＭＳ Ｐゴシック" pitchFamily="-84" charset="-128"/>
              </a:rPr>
              <a:t>person is or what position he has, if he is living for the sake of</a:t>
            </a:r>
          </a:p>
          <a:p>
            <a:r>
              <a:rPr lang="en-US" smtClean="0">
                <a:latin typeface="Lydian BT" pitchFamily="-84" charset="0"/>
                <a:ea typeface="ＭＳ Ｐゴシック" pitchFamily="-84" charset="-128"/>
                <a:cs typeface="ＭＳ Ｐゴシック" pitchFamily="-84" charset="-128"/>
              </a:rPr>
              <a:t>others more than anyone else then he should be the center of the whole</a:t>
            </a:r>
          </a:p>
          <a:p>
            <a:r>
              <a:rPr lang="en-US" smtClean="0">
                <a:latin typeface="Lydian BT" pitchFamily="-84" charset="0"/>
                <a:ea typeface="ＭＳ Ｐゴシック" pitchFamily="-84" charset="-128"/>
                <a:cs typeface="ＭＳ Ｐゴシック" pitchFamily="-84" charset="-128"/>
              </a:rPr>
              <a:t>movement. Therefore because of this standard, there is no place for</a:t>
            </a:r>
          </a:p>
          <a:p>
            <a:r>
              <a:rPr lang="en-US" smtClean="0">
                <a:latin typeface="Lydian BT" pitchFamily="-84" charset="0"/>
                <a:ea typeface="ＭＳ Ｐゴシック" pitchFamily="-84" charset="-128"/>
                <a:cs typeface="ＭＳ Ｐゴシック" pitchFamily="-84" charset="-128"/>
              </a:rPr>
              <a:t>factions or divisions within our Church. We don’t determine our</a:t>
            </a:r>
          </a:p>
          <a:p>
            <a:r>
              <a:rPr lang="en-US" smtClean="0">
                <a:latin typeface="Lydian BT" pitchFamily="-84" charset="0"/>
                <a:ea typeface="ＭＳ Ｐゴシック" pitchFamily="-84" charset="-128"/>
                <a:cs typeface="ＭＳ Ｐゴシック" pitchFamily="-84" charset="-128"/>
              </a:rPr>
              <a:t>leaders by vote but by asking our consciences, “Which person is living</a:t>
            </a:r>
          </a:p>
          <a:p>
            <a:r>
              <a:rPr lang="en-US" smtClean="0">
                <a:latin typeface="Lydian BT" pitchFamily="-84" charset="0"/>
                <a:ea typeface="ＭＳ Ｐゴシック" pitchFamily="-84" charset="-128"/>
                <a:cs typeface="ＭＳ Ｐゴシック" pitchFamily="-84" charset="-128"/>
              </a:rPr>
              <a:t>the most for the sake of the country and for God?” Your own conscience</a:t>
            </a:r>
          </a:p>
          <a:p>
            <a:r>
              <a:rPr lang="en-US" smtClean="0">
                <a:latin typeface="Lydian BT" pitchFamily="-84" charset="0"/>
                <a:ea typeface="ＭＳ Ｐゴシック" pitchFamily="-84" charset="-128"/>
                <a:cs typeface="ＭＳ Ｐゴシック" pitchFamily="-84" charset="-128"/>
              </a:rPr>
              <a:t>can answer that question for you."</a:t>
            </a:r>
          </a:p>
          <a:p>
            <a:r>
              <a:rPr lang="en-US" smtClean="0">
                <a:latin typeface="Lydian BT" pitchFamily="-84" charset="0"/>
                <a:ea typeface="ＭＳ Ｐゴシック" pitchFamily="-84" charset="-128"/>
                <a:cs typeface="ＭＳ Ｐゴシック" pitchFamily="-84" charset="-128"/>
              </a:rPr>
              <a:t> </a:t>
            </a:r>
          </a:p>
          <a:p>
            <a:r>
              <a:rPr lang="en-US" smtClean="0">
                <a:latin typeface="Lydian BT" pitchFamily="-84" charset="0"/>
                <a:ea typeface="ＭＳ Ｐゴシック" pitchFamily="-84" charset="-128"/>
                <a:cs typeface="ＭＳ Ｐゴシック" pitchFamily="-84" charset="-128"/>
              </a:rPr>
              <a:t>REVEREND SUN MYUNG MOON</a:t>
            </a:r>
          </a:p>
          <a:p>
            <a:r>
              <a:rPr lang="en-US" smtClean="0">
                <a:latin typeface="Lydian BT" pitchFamily="-84" charset="0"/>
                <a:ea typeface="ＭＳ Ｐゴシック" pitchFamily="-84" charset="-128"/>
                <a:cs typeface="ＭＳ Ｐゴシック" pitchFamily="-84" charset="-128"/>
              </a:rPr>
              <a:t>Original Palace of Utmost Happiness</a:t>
            </a:r>
          </a:p>
          <a:p>
            <a:r>
              <a:rPr lang="en-US" smtClean="0">
                <a:latin typeface="Lydian BT" pitchFamily="-84" charset="0"/>
                <a:ea typeface="ＭＳ Ｐゴシック" pitchFamily="-84" charset="-128"/>
                <a:cs typeface="ＭＳ Ｐゴシック" pitchFamily="-84" charset="-128"/>
              </a:rPr>
              <a:t>December 1, 1983</a:t>
            </a:r>
          </a:p>
          <a:p>
            <a:endParaRPr lang="en-US" smtClean="0">
              <a:latin typeface="Lydian BT" pitchFamily="-84" charset="0"/>
              <a:ea typeface="ＭＳ Ｐゴシック" pitchFamily="-84" charset="-128"/>
              <a:cs typeface="ＭＳ Ｐゴシック" pitchFamily="-84" charset="-128"/>
            </a:endParaRPr>
          </a:p>
        </p:txBody>
      </p:sp>
      <p:sp>
        <p:nvSpPr>
          <p:cNvPr id="95236" name="Slide Number Placeholder 3"/>
          <p:cNvSpPr>
            <a:spLocks noGrp="1"/>
          </p:cNvSpPr>
          <p:nvPr>
            <p:ph type="sldNum" sz="quarter" idx="5"/>
          </p:nvPr>
        </p:nvSpPr>
        <p:spPr>
          <a:noFill/>
        </p:spPr>
        <p:txBody>
          <a:bodyPr/>
          <a:lstStyle/>
          <a:p>
            <a:fld id="{BD1216F8-ADEA-46F8-B624-B4C4052907C1}" type="slidenum">
              <a:rPr lang="en-US" smtClean="0">
                <a:latin typeface="Lydian BT" pitchFamily="-84" charset="0"/>
              </a:rPr>
              <a:pPr/>
              <a:t>41</a:t>
            </a:fld>
            <a:endParaRPr lang="en-US" smtClean="0">
              <a:latin typeface="Lydian BT" pitchFamily="-8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p:cNvSpPr>
          <p:nvPr>
            <p:ph type="sldImg"/>
          </p:nvPr>
        </p:nvSpPr>
        <p:spPr>
          <a:ln/>
        </p:spPr>
      </p:sp>
      <p:sp>
        <p:nvSpPr>
          <p:cNvPr id="97283" name="Notes Placeholder 2"/>
          <p:cNvSpPr>
            <a:spLocks noGrp="1"/>
          </p:cNvSpPr>
          <p:nvPr>
            <p:ph type="body" idx="1"/>
          </p:nvPr>
        </p:nvSpPr>
        <p:spPr>
          <a:noFill/>
          <a:ln/>
        </p:spPr>
        <p:txBody>
          <a:bodyPr/>
          <a:lstStyle/>
          <a:p>
            <a:r>
              <a:rPr lang="en-US" smtClean="0">
                <a:latin typeface="Lydian BT" pitchFamily="-84" charset="0"/>
                <a:ea typeface="ＭＳ Ｐゴシック" pitchFamily="-84" charset="-128"/>
                <a:cs typeface="ＭＳ Ｐゴシック" pitchFamily="-84" charset="-128"/>
              </a:rPr>
              <a:t>Still a leader – ie responsible for project etc</a:t>
            </a:r>
          </a:p>
        </p:txBody>
      </p:sp>
      <p:sp>
        <p:nvSpPr>
          <p:cNvPr id="97284" name="Slide Number Placeholder 3"/>
          <p:cNvSpPr>
            <a:spLocks noGrp="1"/>
          </p:cNvSpPr>
          <p:nvPr>
            <p:ph type="sldNum" sz="quarter" idx="5"/>
          </p:nvPr>
        </p:nvSpPr>
        <p:spPr>
          <a:noFill/>
        </p:spPr>
        <p:txBody>
          <a:bodyPr/>
          <a:lstStyle/>
          <a:p>
            <a:fld id="{C8B8E182-00B9-4669-A7D2-17FDD6642D3B}" type="slidenum">
              <a:rPr lang="en-US" smtClean="0">
                <a:latin typeface="Lydian BT" pitchFamily="-84" charset="0"/>
              </a:rPr>
              <a:pPr/>
              <a:t>42</a:t>
            </a:fld>
            <a:endParaRPr lang="en-US" smtClean="0">
              <a:latin typeface="Lydian BT" pitchFamily="-8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C9F6570-F531-45A8-9B10-B2EC42204740}" type="slidenum">
              <a:rPr lang="en-US">
                <a:latin typeface="Lydian BT" pitchFamily="-84" charset="0"/>
              </a:rPr>
              <a:pPr/>
              <a:t>4</a:t>
            </a:fld>
            <a:endParaRPr lang="en-US">
              <a:latin typeface="Lydian BT" pitchFamily="-84" charset="0"/>
            </a:endParaRPr>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Beyond just having faith in God’s Word A&amp;E should have come to embody the word. They should have become the substantiation or incarnation of the word just as Jesus later became. Thus Jesus could say, “I am the way, the truth and the life.” They should have reached perfection. If they did, God would have dwelled in them. Then Lucifer would have respected a mature and perfect A&amp;E because they would have stood as God before him and from them he would have received God’s love and truth and guidance. Lucifer would have loved Adam and Eve in the right way and served them. Thus the proper order would have been established and goodness would have been multiplied.</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r>
              <a:rPr lang="en-GB" sz="2400">
                <a:latin typeface="Lydian BT" pitchFamily="-84" charset="0"/>
                <a:ea typeface="ＭＳ Ｐゴシック" pitchFamily="-84" charset="-128"/>
                <a:cs typeface="ＭＳ Ｐゴシック" pitchFamily="-84" charset="-128"/>
              </a:rPr>
              <a:t>Formed by the word. Conform oneself to the word</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DCC80060-B5E6-4099-84DF-9411C4A8B3E1}" type="slidenum">
              <a:rPr lang="en-US">
                <a:latin typeface="Lydian BT" pitchFamily="-84" charset="0"/>
              </a:rPr>
              <a:pPr/>
              <a:t>44</a:t>
            </a:fld>
            <a:endParaRPr lang="en-US">
              <a:latin typeface="Lydian BT" pitchFamily="-84" charset="0"/>
            </a:endParaRPr>
          </a:p>
        </p:txBody>
      </p:sp>
      <p:sp>
        <p:nvSpPr>
          <p:cNvPr id="100355" name="Rectangle 2"/>
          <p:cNvSpPr>
            <a:spLocks noGrp="1" noRot="1" noChangeAspect="1" noChangeArrowheads="1"/>
          </p:cNvSpPr>
          <p:nvPr>
            <p:ph type="sldImg"/>
          </p:nvPr>
        </p:nvSpPr>
        <p:spPr>
          <a:solidFill>
            <a:srgbClr val="FFFFFF"/>
          </a:solidFill>
          <a:ln/>
        </p:spPr>
      </p:sp>
      <p:sp>
        <p:nvSpPr>
          <p:cNvPr id="10035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Lydian BT" pitchFamily="-84" charset="0"/>
                <a:ea typeface="ＭＳ Ｐゴシック" pitchFamily="-84" charset="-128"/>
                <a:cs typeface="ＭＳ Ｐゴシック" pitchFamily="-84" charset="-128"/>
              </a:rPr>
              <a:t>Among the members of Unification Church today, there are those crazy ones who say, "I am Abel because I joined earlier and those who joined later are Cain; so you should serve me!" There are many such crazy people. What kind of person is Abel? Abel is one who lives according to the will of God. One who is more public is Abel. You have to understand this. Who is Cain? He stands on the side of Satan. Who is Satan? Satan starts off from selfish thoughts. Abel begins from thinking not about himself but about God. You should understand this.</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Even if you joined earlier, one who is satisfying one's own greed is Cain. One who thinks about oneself first is Cain. This kind of person must be chased out. This is the Principle that I use when I am dealing with people.</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No matter how long one has been in the church, if one is living selfishly, I completely ignore him or her. I cannot do anything about it now, but when the time comes, I will tell him to pack up and leave. You are not Abel just because you joined earlier. Do you understand? One who pursues personal agendas more is Cain and one who thinks more about the public matters and heaven than about oneself is Abel. You have to understand this clearly. (58-68)</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Centering on the Cain-Abel problem . . . You might say, "I am the regional leader, area leader or district leader sent by the headquarters, so you should listen to me." But, this is not how it is. This is God's side and that is Satan's side, so would Satan's side listen to you? He won't. To make him listen to you, you must put in three times more effort. When you put in three times more effort, then a third of that will return. Why is this? Since the number of completion arrived at after passing through the formation and growth stage belongs to God, so in order to save Cain in the course of restoration today, we are to put in three time the effort to take one. This is how it is. However, ignorant of this Principle, you just order people and do not know how to receive orders. This attitude is wrong.</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This is not how the principles of Cain and Abel are. Abel is supposed to shed blood and tears . . . The difference is that he is shedding tears to open the way through which Cain can survive. This is where the precious thing, the foundation of victory is. You are the same. How much did all of you fulfill the responsibility of Abel for the sake of the members? Sacrificing for the sake of that one life . . . You must reflect and answer to yourself the question, "How much you have exerted yourself to raise the life of one person considering it as the ultimate goal of your life?" (70-149)</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Among the members of the Unification Church, what kind of person is Cain? Those who raise their heads high and order others around are Cain. Then who is Abel? Those who are trying to complete their responsibility are Able. Do you understand? [Yes] Despite the fact that those who joined first are originally Cain, they try to act like Abel. This is like falling into a trap set by oneself. For that kind of person, no matter what he does and how hard he tries, unless he does things according to the principle, I will not use him. (49-214)</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Then you have to understand how to distinguish Cain and Abel. Even among the Unification Church members, if there are two people, then among the two there is Cain and Abel. To define which one is Cain and which one is Abel, the one who is struck is Abel and one who strikes is Cain. Even if you call out rudely to someone who has brought no harm to you, you become a Cain. Let's take an example and say that there are two sons before parents, and the age difference between the two is quite substantial. However, even if for consultation or in any other aspect the older brother can act on behalf of the parents, if the older brother hits the younger, that is without any fault, then the parents will stand on the side of the younger son. People do not understand that this is the criterion for judging good and evil that applies to today's society. The one who is harming others always becomes the Cain figure.</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Among the Unification members, if you mock one who is working hard and exhibiting great devotion for the sake of the church, "Why does he act so special?" then you become Cain. You must understand this. This is how Cain and Abel set themselves apart from each other. One who is being criticized and being harmed without having committed any sin is always Abel, while one who criticizes and strikes others always becomes Cain.</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This is how it is even when saying just one word. Even when you are speaking, one who speaks words that are beneficial is Abel, and one who speak words that harm others is Cain. In other words, when you benefit someone you are not striking him, but when you are doing something for someone for your own sake, it is the same as harming the other person. For this reason, the public position is the place whose purpose is to benefit others, and the private position is the place where one lives for the sake one's own benefit. In this way, centering on public and private, Cain and Abel as well as good and evil are differentiated. You have to understand this. (56-85)</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Some of you, today, say as soon as you arrive at some place, "Since Teacher authorized me to be a regional leader or a district leader, I am Abel." This person has not become Abel. He was sent to do the mission of Abel. However, without even doing the mission of Abel, he is saying, "Serve me, obey my orders." When parents order children to do things, if they just sit idly and give the orders then those parents are stepparents. Do you understand? They are stepparents. Real parents will accompany the children and work together. They will teach while they work. Isn't this true? It is, right? [Yes] This is a true parent. (75-168)</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From today, you have to throw away thoughts centered on the leader that you had up to now and take up the ideology that always centers on the members. Why is this so? If there is a head of the family, then in order to create heaven in the family, the head must enforce the perspective, not for his own sake, but for the sake of the family members. Otherwise, heaven cannot be built in the family. It is the same. Until now, we must change what has been centered on me in the Unification Church until now to something that is centered on all of you, so that the effort can be focused on linking up the congregation of love horizontally. It won't do if we are trying to do only vertically.</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p:cNvSpPr>
          <p:nvPr>
            <p:ph type="sldImg"/>
          </p:nvPr>
        </p:nvSpPr>
        <p:spPr>
          <a:ln/>
        </p:spPr>
      </p:sp>
      <p:sp>
        <p:nvSpPr>
          <p:cNvPr id="103427" name="Notes Placeholder 2"/>
          <p:cNvSpPr>
            <a:spLocks noGrp="1"/>
          </p:cNvSpPr>
          <p:nvPr>
            <p:ph type="body" idx="1"/>
          </p:nvPr>
        </p:nvSpPr>
        <p:spPr>
          <a:noFill/>
          <a:ln/>
        </p:spPr>
        <p:txBody>
          <a:bodyPr/>
          <a:lstStyle/>
          <a:p>
            <a:r>
              <a:rPr lang="en-US" smtClean="0">
                <a:latin typeface="Lydian BT" pitchFamily="-84" charset="0"/>
                <a:ea typeface="ＭＳ Ｐゴシック" pitchFamily="-84" charset="-128"/>
                <a:cs typeface="ＭＳ Ｐゴシック" pitchFamily="-84" charset="-128"/>
              </a:rPr>
              <a:t>Is our church leadership always one with God? It is of course very difficult to be always absolutely on God’s side. For this reason it is all the more decisive that Father’s guidance in his speech about the importance of prayer is taken seriously and applied consequently with the clear understanding that our Heavenly Father answers the prayers of central figures through people standing in the Cain position to them. This means for leaders that they must listen to their members attentively in order to find out what God would like to show them through one or the other of their members according to Father telling us: </a:t>
            </a:r>
            <a:r>
              <a:rPr lang="en-US" i="1" smtClean="0">
                <a:latin typeface="Lydian BT" pitchFamily="-84" charset="0"/>
                <a:ea typeface="ＭＳ Ｐゴシック" pitchFamily="-84" charset="-128"/>
                <a:cs typeface="ＭＳ Ｐゴシック" pitchFamily="-84" charset="-128"/>
              </a:rPr>
              <a:t>“The answer to prayer does not come from you but down from heaven and it takes time to reach you… If you are in the Abel position, the answer comes from Cain…” The whole speech is uploaded at </a:t>
            </a:r>
            <a:r>
              <a:rPr lang="en-US" i="1" u="sng" smtClean="0">
                <a:latin typeface="Lydian BT" pitchFamily="-84" charset="0"/>
                <a:ea typeface="ＭＳ Ｐゴシック" pitchFamily="-84" charset="-128"/>
                <a:cs typeface="ＭＳ Ｐゴシック" pitchFamily="-84" charset="-128"/>
              </a:rPr>
              <a:t>http://www.tparents.org/Moon-Talks/SunMyungMoon79/SM790415.htm</a:t>
            </a:r>
            <a:endParaRPr lang="en-US" smtClean="0">
              <a:latin typeface="Lydian BT" pitchFamily="-84" charset="0"/>
              <a:ea typeface="ＭＳ Ｐゴシック" pitchFamily="-84" charset="-128"/>
              <a:cs typeface="ＭＳ Ｐゴシック" pitchFamily="-84" charset="-128"/>
            </a:endParaRPr>
          </a:p>
        </p:txBody>
      </p:sp>
      <p:sp>
        <p:nvSpPr>
          <p:cNvPr id="103428" name="Slide Number Placeholder 3"/>
          <p:cNvSpPr>
            <a:spLocks noGrp="1"/>
          </p:cNvSpPr>
          <p:nvPr>
            <p:ph type="sldNum" sz="quarter" idx="5"/>
          </p:nvPr>
        </p:nvSpPr>
        <p:spPr>
          <a:noFill/>
        </p:spPr>
        <p:txBody>
          <a:bodyPr/>
          <a:lstStyle/>
          <a:p>
            <a:fld id="{A9D3D329-4D6B-4061-ADF4-D03C2F96C077}" type="slidenum">
              <a:rPr lang="en-US" smtClean="0">
                <a:latin typeface="Lydian BT" pitchFamily="-84" charset="0"/>
              </a:rPr>
              <a:pPr/>
              <a:t>46</a:t>
            </a:fld>
            <a:endParaRPr lang="en-US" smtClean="0">
              <a:latin typeface="Lydian BT" pitchFamily="-8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9538ACB5-AEBA-40B0-9EBB-5AE1564C0B9C}" type="slidenum">
              <a:rPr lang="en-US">
                <a:latin typeface="Lydian BT" pitchFamily="-84" charset="0"/>
              </a:rPr>
              <a:pPr/>
              <a:t>50</a:t>
            </a:fld>
            <a:endParaRPr lang="en-US">
              <a:latin typeface="Lydian BT" pitchFamily="-84" charset="0"/>
            </a:endParaRPr>
          </a:p>
        </p:txBody>
      </p:sp>
      <p:sp>
        <p:nvSpPr>
          <p:cNvPr id="108547" name="Rectangle 2"/>
          <p:cNvSpPr>
            <a:spLocks noGrp="1" noRot="1" noChangeAspect="1" noChangeArrowheads="1" noTextEdit="1"/>
          </p:cNvSpPr>
          <p:nvPr>
            <p:ph type="sldImg"/>
          </p:nvPr>
        </p:nvSpPr>
        <p:spPr>
          <a:solidFill>
            <a:srgbClr val="FFFFFF"/>
          </a:solidFill>
          <a:ln/>
        </p:spPr>
      </p:sp>
      <p:sp>
        <p:nvSpPr>
          <p:cNvPr id="10854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2400">
                <a:latin typeface="Lydian BT" pitchFamily="-84" charset="0"/>
                <a:ea typeface="ＭＳ Ｐゴシック" pitchFamily="-84" charset="-128"/>
                <a:cs typeface="ＭＳ Ｐゴシック" pitchFamily="-84" charset="-128"/>
              </a:rPr>
              <a:t>The Archangel fell because he did not love Adam; rather, he envied Adam, who was receiving more love from God than he. This was the cause of the first primary characteristic of the fallen nature: failing to take God's standpoint. To remove this characteristic of the fallen nature, Cain, who stood in the Archangel's position, should have taken God's standpoint by loving Abel, who stood in Adam's position. </a:t>
            </a:r>
            <a:endParaRPr lang="en-US">
              <a:latin typeface="Lydian BT" pitchFamily="-84" charset="0"/>
              <a:ea typeface="ＭＳ Ｐゴシック" pitchFamily="-84" charset="-128"/>
              <a:cs typeface="ＭＳ Ｐゴシック" pitchFamily="-84" charset="-128"/>
            </a:endParaRP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See person from own point of view. Pornography - father point of view versus someone else</a:t>
            </a:r>
          </a:p>
          <a:p>
            <a:pPr eaLnBrk="1" hangingPunct="1"/>
            <a:r>
              <a:rPr lang="en-US">
                <a:latin typeface="Lydian BT" pitchFamily="-84" charset="0"/>
                <a:ea typeface="ＭＳ Ｐゴシック" pitchFamily="-84" charset="-128"/>
                <a:cs typeface="ＭＳ Ｐゴシック" pitchFamily="-84" charset="-128"/>
              </a:rPr>
              <a:t>pray to see person from God’s point of view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4E8FE827-817E-4028-9A4F-1EBBE67B5F36}" type="slidenum">
              <a:rPr lang="en-US">
                <a:latin typeface="Lydian BT" pitchFamily="-84" charset="0"/>
              </a:rPr>
              <a:pPr/>
              <a:t>51</a:t>
            </a:fld>
            <a:endParaRPr lang="en-US">
              <a:latin typeface="Lydian BT" pitchFamily="-84" charset="0"/>
            </a:endParaRPr>
          </a:p>
        </p:txBody>
      </p:sp>
      <p:sp>
        <p:nvSpPr>
          <p:cNvPr id="110595" name="Rectangle 2"/>
          <p:cNvSpPr>
            <a:spLocks noGrp="1" noRot="1" noChangeAspect="1" noChangeArrowheads="1" noTextEdit="1"/>
          </p:cNvSpPr>
          <p:nvPr>
            <p:ph type="sldImg"/>
          </p:nvPr>
        </p:nvSpPr>
        <p:spPr>
          <a:solidFill>
            <a:srgbClr val="FFFFFF"/>
          </a:solidFill>
          <a:ln/>
        </p:spPr>
      </p:sp>
      <p:sp>
        <p:nvSpPr>
          <p:cNvPr id="11059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2400">
                <a:latin typeface="Lydian BT" pitchFamily="-84" charset="0"/>
                <a:ea typeface="ＭＳ Ｐゴシック" pitchFamily="-84" charset="-128"/>
                <a:cs typeface="ＭＳ Ｐゴシック" pitchFamily="-84" charset="-128"/>
              </a:rPr>
              <a:t>The Archangel fell because he did not respect Adam as God's mediator and did not receive God's love through him; rather, he attempted to seize Adam's position. This was the cause of the second primary characteristic of the fallen nature: leaving one's proper position. To remove this characteristic of the fallen nature, Cain, who stood in the Archangel's position, should have received God's love through Abel, who stood in Adam's position, respecting him as God's mediator. In this way, Cain should have maintained his proper position.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76171350-DA99-4851-8C3F-AD4B048C1052}" type="slidenum">
              <a:rPr lang="en-US">
                <a:latin typeface="Lydian BT" pitchFamily="-84" charset="0"/>
              </a:rPr>
              <a:pPr/>
              <a:t>52</a:t>
            </a:fld>
            <a:endParaRPr lang="en-US">
              <a:latin typeface="Lydian BT" pitchFamily="-84" charset="0"/>
            </a:endParaRPr>
          </a:p>
        </p:txBody>
      </p:sp>
      <p:sp>
        <p:nvSpPr>
          <p:cNvPr id="112643" name="Rectangle 2"/>
          <p:cNvSpPr>
            <a:spLocks noGrp="1" noRot="1" noChangeAspect="1" noChangeArrowheads="1" noTextEdit="1"/>
          </p:cNvSpPr>
          <p:nvPr>
            <p:ph type="sldImg"/>
          </p:nvPr>
        </p:nvSpPr>
        <p:spPr>
          <a:solidFill>
            <a:srgbClr val="FFFFFF"/>
          </a:solidFill>
          <a:ln/>
        </p:spPr>
      </p:sp>
      <p:sp>
        <p:nvSpPr>
          <p:cNvPr id="1126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2400">
                <a:latin typeface="Lydian BT" pitchFamily="-84" charset="0"/>
                <a:ea typeface="ＭＳ Ｐゴシック" pitchFamily="-84" charset="-128"/>
                <a:cs typeface="ＭＳ Ｐゴシック" pitchFamily="-84" charset="-128"/>
              </a:rPr>
              <a:t>The Archangel fell when he claimed dominion over Eve and Adam, who were his rightful lords. This was the cause of the third primary characteristic of the fallen nature: reversing dominion. To remove this characteristic of the fallen nature, Cain, who stood in the Archangel's position, should have obediently submitted to Abel, who stood in Adam's position. By accepting Abel's dominion, Cain should have rectified the order of dominion.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6E3AD360-83AD-48DF-973A-A933D07C9A98}" type="slidenum">
              <a:rPr lang="en-US">
                <a:latin typeface="Lydian BT" pitchFamily="-84" charset="0"/>
              </a:rPr>
              <a:pPr/>
              <a:t>53</a:t>
            </a:fld>
            <a:endParaRPr lang="en-US">
              <a:latin typeface="Lydian BT" pitchFamily="-84" charset="0"/>
            </a:endParaRPr>
          </a:p>
        </p:txBody>
      </p:sp>
      <p:sp>
        <p:nvSpPr>
          <p:cNvPr id="114691" name="Rectangle 2"/>
          <p:cNvSpPr>
            <a:spLocks noGrp="1" noRot="1" noChangeAspect="1" noChangeArrowheads="1" noTextEdit="1"/>
          </p:cNvSpPr>
          <p:nvPr>
            <p:ph type="sldImg"/>
          </p:nvPr>
        </p:nvSpPr>
        <p:spPr>
          <a:solidFill>
            <a:srgbClr val="FFFFFF"/>
          </a:solidFill>
          <a:ln/>
        </p:spPr>
      </p:sp>
      <p:sp>
        <p:nvSpPr>
          <p:cNvPr id="1146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2400">
                <a:latin typeface="Lydian BT" pitchFamily="-84" charset="0"/>
                <a:ea typeface="ＭＳ Ｐゴシック" pitchFamily="-84" charset="-128"/>
                <a:cs typeface="ＭＳ Ｐゴシック" pitchFamily="-84" charset="-128"/>
              </a:rPr>
              <a:t>God told Adam not to eat of the fruit of the tree of the knowledge of good and evil. Adam should have conveyed this Will to Eve, who in turn should have conveyed it to the Archangel, thus multiplying goodness. Instead, the Archangel conveyed to Eve his evil will that it was permissible to eat of the fruit. Eve in turn conveyed this evil will to Adam and led him to fall. This was the cause of the fourth primary characteristic of the fallen nature: multiplying evil. To remove this characteristic of the fallen nature, Cain, who stood in the Archangel's position, should have been receptive to the intentions of Abel, who stood closer to God, and learned God's Will from him. Thus, Cain should have made a foundation to multiply goodness.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905D7388-5B62-400B-8E0B-70ABC0ED5763}" type="slidenum">
              <a:rPr lang="en-US">
                <a:latin typeface="Lydian BT" pitchFamily="-84" charset="0"/>
              </a:rPr>
              <a:pPr/>
              <a:t>54</a:t>
            </a:fld>
            <a:endParaRPr lang="en-US">
              <a:latin typeface="Lydian BT" pitchFamily="-84"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spcBef>
                <a:spcPct val="0"/>
              </a:spcBef>
            </a:pPr>
            <a:r>
              <a:rPr lang="en-US" sz="2400">
                <a:latin typeface="Lydian BT" pitchFamily="-84" charset="0"/>
                <a:ea typeface="ＭＳ Ｐゴシック" pitchFamily="-84" charset="-128"/>
                <a:cs typeface="ＭＳ Ｐゴシック" pitchFamily="-84" charset="-128"/>
              </a:rPr>
              <a:t>The Messiah comes as the True Parent of humanity because only he can remove the original sin by giving rebirth to humanity, born of fallen parents.6(cf. Christology 4.1.1)For fallen people to be restored to their original state, we must receive the Messiah. Before we can receive the Messiah, however, we must first establish the foundation for the Messiah. </a:t>
            </a:r>
          </a:p>
          <a:p>
            <a:pPr eaLnBrk="1" hangingPunct="1">
              <a:spcBef>
                <a:spcPct val="0"/>
              </a:spcBef>
            </a:pPr>
            <a:endParaRPr lang="en-US" sz="2400">
              <a:latin typeface="Lydian BT" pitchFamily="-84" charset="0"/>
              <a:ea typeface="ＭＳ Ｐゴシック" pitchFamily="-84" charset="-128"/>
              <a:cs typeface="ＭＳ Ｐゴシック" pitchFamily="-84" charset="-128"/>
            </a:endParaRPr>
          </a:p>
          <a:p>
            <a:pPr eaLnBrk="1" hangingPunct="1">
              <a:spcBef>
                <a:spcPct val="0"/>
              </a:spcBef>
            </a:pPr>
            <a:r>
              <a:rPr lang="en-US" sz="2400">
                <a:latin typeface="Lydian BT" pitchFamily="-84" charset="0"/>
                <a:ea typeface="ＭＳ Ｐゴシック" pitchFamily="-84" charset="-128"/>
                <a:cs typeface="ＭＳ Ｐゴシック" pitchFamily="-84" charset="-128"/>
              </a:rPr>
              <a:t>Foundation = can be born and do mission and not be killed. Set up a tradition of toleration, respect, spirituality,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177440AE-59F2-403B-81D7-15DAE34702E6}" type="slidenum">
              <a:rPr lang="en-US">
                <a:latin typeface="Lydian BT" pitchFamily="-84" charset="0"/>
              </a:rPr>
              <a:pPr/>
              <a:t>55</a:t>
            </a:fld>
            <a:endParaRPr lang="en-US">
              <a:latin typeface="Lydian BT" pitchFamily="-84" charset="0"/>
            </a:endParaRPr>
          </a:p>
        </p:txBody>
      </p:sp>
      <p:sp>
        <p:nvSpPr>
          <p:cNvPr id="11878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prstTxWarp prst="textNoShape">
              <a:avLst/>
            </a:prstTxWarp>
          </a:bodyPr>
          <a:lstStyle/>
          <a:p>
            <a:pPr algn="r"/>
            <a:fld id="{622EEBF5-8A10-4D61-88CE-D623E00A509E}" type="slidenum">
              <a:rPr lang="en-US" sz="1200" b="0">
                <a:latin typeface="Lydian BT" pitchFamily="-84" charset="0"/>
                <a:ea typeface="Arial" pitchFamily="-84" charset="0"/>
                <a:cs typeface="Arial" pitchFamily="-84" charset="0"/>
              </a:rPr>
              <a:pPr algn="r"/>
              <a:t>55</a:t>
            </a:fld>
            <a:endParaRPr lang="en-US" sz="1200" b="0">
              <a:latin typeface="Lydian BT" pitchFamily="-84" charset="0"/>
              <a:ea typeface="Arial" pitchFamily="-84" charset="0"/>
              <a:cs typeface="Arial" pitchFamily="-84" charset="0"/>
            </a:endParaRPr>
          </a:p>
        </p:txBody>
      </p:sp>
      <p:sp>
        <p:nvSpPr>
          <p:cNvPr id="118788" name="Rectangle 2"/>
          <p:cNvSpPr>
            <a:spLocks noGrp="1" noRot="1" noChangeAspect="1" noChangeArrowheads="1" noTextEdit="1"/>
          </p:cNvSpPr>
          <p:nvPr>
            <p:ph type="sldImg"/>
          </p:nvPr>
        </p:nvSpPr>
        <p:spPr>
          <a:solidFill>
            <a:srgbClr val="FFFFFF"/>
          </a:solidFill>
          <a:ln/>
        </p:spPr>
      </p:sp>
      <p:sp>
        <p:nvSpPr>
          <p:cNvPr id="118789" name="Rectangle 3"/>
          <p:cNvSpPr>
            <a:spLocks noGrp="1" noChangeArrowheads="1"/>
          </p:cNvSpPr>
          <p:nvPr>
            <p:ph type="body" idx="1"/>
          </p:nvPr>
        </p:nvSpPr>
        <p:spPr>
          <a:noFill/>
          <a:ln>
            <a:solidFill>
              <a:srgbClr val="000000"/>
            </a:solidFill>
          </a:ln>
        </p:spPr>
        <p:txBody>
          <a:bodyPr/>
          <a:lstStyle/>
          <a:p>
            <a:pPr eaLnBrk="1" hangingPunct="1">
              <a:spcBef>
                <a:spcPct val="0"/>
              </a:spcBef>
            </a:pPr>
            <a:endParaRPr lang="en-GB"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CCFA2EFE-6D73-4E74-AF4E-99B65E1111AA}" type="slidenum">
              <a:rPr lang="en-US">
                <a:latin typeface="Lydian BT" pitchFamily="-84" charset="0"/>
              </a:rPr>
              <a:pPr/>
              <a:t>56</a:t>
            </a:fld>
            <a:endParaRPr lang="en-US">
              <a:latin typeface="Lydian BT" pitchFamily="-84" charset="0"/>
            </a:endParaRPr>
          </a:p>
        </p:txBody>
      </p:sp>
      <p:sp>
        <p:nvSpPr>
          <p:cNvPr id="120835"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prstTxWarp prst="textNoShape">
              <a:avLst/>
            </a:prstTxWarp>
          </a:bodyPr>
          <a:lstStyle/>
          <a:p>
            <a:pPr algn="r"/>
            <a:fld id="{803A6F62-F663-4393-998C-ED4307F8E62E}" type="slidenum">
              <a:rPr lang="en-US" sz="1200" b="0">
                <a:latin typeface="Lydian BT" pitchFamily="-84" charset="0"/>
                <a:ea typeface="Arial" pitchFamily="-84" charset="0"/>
                <a:cs typeface="Arial" pitchFamily="-84" charset="0"/>
              </a:rPr>
              <a:pPr algn="r"/>
              <a:t>56</a:t>
            </a:fld>
            <a:endParaRPr lang="en-US" sz="1200" b="0">
              <a:latin typeface="Lydian BT" pitchFamily="-84" charset="0"/>
              <a:ea typeface="Arial" pitchFamily="-84" charset="0"/>
              <a:cs typeface="Arial" pitchFamily="-84" charset="0"/>
            </a:endParaRPr>
          </a:p>
        </p:txBody>
      </p:sp>
      <p:sp>
        <p:nvSpPr>
          <p:cNvPr id="120836" name="Rectangle 2"/>
          <p:cNvSpPr>
            <a:spLocks noGrp="1" noRot="1" noChangeAspect="1" noChangeArrowheads="1" noTextEdit="1"/>
          </p:cNvSpPr>
          <p:nvPr>
            <p:ph type="sldImg"/>
          </p:nvPr>
        </p:nvSpPr>
        <p:spPr>
          <a:solidFill>
            <a:srgbClr val="FFFFFF"/>
          </a:solidFill>
          <a:ln/>
        </p:spPr>
      </p:sp>
      <p:sp>
        <p:nvSpPr>
          <p:cNvPr id="120837" name="Rectangle 3"/>
          <p:cNvSpPr>
            <a:spLocks noGrp="1" noChangeArrowheads="1"/>
          </p:cNvSpPr>
          <p:nvPr>
            <p:ph type="body" idx="1"/>
          </p:nvPr>
        </p:nvSpPr>
        <p:spPr>
          <a:noFill/>
          <a:ln>
            <a:solidFill>
              <a:srgbClr val="000000"/>
            </a:solidFill>
          </a:ln>
        </p:spPr>
        <p:txBody>
          <a:bodyPr/>
          <a:lstStyle/>
          <a:p>
            <a:pPr eaLnBrk="1" hangingPunct="1">
              <a:spcBef>
                <a:spcPct val="0"/>
              </a:spcBef>
            </a:pPr>
            <a:endParaRPr lang="en-GB"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E32ADAFB-B9B7-41EF-B8E4-BFD1E3FC805D}" type="slidenum">
              <a:rPr lang="en-US">
                <a:latin typeface="Lydian BT" pitchFamily="-84" charset="0"/>
              </a:rPr>
              <a:pPr/>
              <a:t>60</a:t>
            </a:fld>
            <a:endParaRPr lang="en-US">
              <a:latin typeface="Lydian BT" pitchFamily="-84" charset="0"/>
            </a:endParaRPr>
          </a:p>
        </p:txBody>
      </p:sp>
      <p:sp>
        <p:nvSpPr>
          <p:cNvPr id="125955" name="Rectangle 2"/>
          <p:cNvSpPr>
            <a:spLocks noGrp="1" noRot="1" noChangeAspect="1" noChangeArrowheads="1" noTextEdit="1"/>
          </p:cNvSpPr>
          <p:nvPr>
            <p:ph type="sldImg"/>
          </p:nvPr>
        </p:nvSpPr>
        <p:spPr>
          <a:solidFill>
            <a:srgbClr val="FFFFFF"/>
          </a:solidFill>
          <a:ln/>
        </p:spPr>
      </p:sp>
      <p:sp>
        <p:nvSpPr>
          <p:cNvPr id="1259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F540FC3-4725-43E5-AEFE-66013D02D752}" type="slidenum">
              <a:rPr lang="en-US">
                <a:latin typeface="Lydian BT" pitchFamily="-84" charset="0"/>
              </a:rPr>
              <a:pPr/>
              <a:t>5</a:t>
            </a:fld>
            <a:endParaRPr lang="en-US">
              <a:latin typeface="Lydian BT" pitchFamily="-84" charset="0"/>
            </a:endParaRPr>
          </a:p>
        </p:txBody>
      </p:sp>
      <p:sp>
        <p:nvSpPr>
          <p:cNvPr id="25603" name="Rectangle 2"/>
          <p:cNvSpPr>
            <a:spLocks noGrp="1" noRot="1" noChangeAspect="1" noChangeArrowheads="1" noTextEdit="1"/>
          </p:cNvSpPr>
          <p:nvPr>
            <p:ph type="sldImg"/>
          </p:nvPr>
        </p:nvSpPr>
        <p:spPr>
          <a:solidFill>
            <a:srgbClr val="FFFFFF"/>
          </a:solidFill>
          <a:ln/>
        </p:spPr>
      </p:sp>
      <p:sp>
        <p:nvSpPr>
          <p:cNvPr id="25604"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Main principle of human growth – human responsibility plus God’s Grace. God helps those that help themselves</a:t>
            </a: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a:p>
            <a:pPr eaLnBrk="1" hangingPunct="1">
              <a:spcBef>
                <a:spcPct val="0"/>
              </a:spcBef>
            </a:pPr>
            <a:endParaRPr lang="en-GB"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5730989-FF93-4F88-B7A0-AB1D3ABF5421}" type="slidenum">
              <a:rPr lang="en-US">
                <a:latin typeface="Lydian BT" pitchFamily="-84" charset="0"/>
              </a:rPr>
              <a:pPr/>
              <a:t>61</a:t>
            </a:fld>
            <a:endParaRPr lang="en-US">
              <a:latin typeface="Lydian BT" pitchFamily="-84"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D5B6CE9A-1614-485E-9051-7FD069719BD3}" type="slidenum">
              <a:rPr lang="en-US">
                <a:latin typeface="Lydian BT" pitchFamily="-84" charset="0"/>
              </a:rPr>
              <a:pPr/>
              <a:t>62</a:t>
            </a:fld>
            <a:endParaRPr lang="en-US">
              <a:latin typeface="Lydian BT" pitchFamily="-84"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75437259-C4B3-4564-997F-6C18AA209FC1}" type="slidenum">
              <a:rPr lang="en-US">
                <a:latin typeface="Lydian BT" pitchFamily="-84" charset="0"/>
              </a:rPr>
              <a:pPr/>
              <a:t>63</a:t>
            </a:fld>
            <a:endParaRPr lang="en-US">
              <a:latin typeface="Lydian BT" pitchFamily="-84"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82161821-442C-43A3-A31A-3D71E9EB20D6}" type="slidenum">
              <a:rPr lang="en-US">
                <a:latin typeface="Lydian BT" pitchFamily="-84" charset="0"/>
              </a:rPr>
              <a:pPr/>
              <a:t>64</a:t>
            </a:fld>
            <a:endParaRPr lang="en-US">
              <a:latin typeface="Lydian BT" pitchFamily="-84"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3A763592-E9FF-446E-B2FB-190BAD121FE6}" type="slidenum">
              <a:rPr lang="en-US">
                <a:latin typeface="Lydian BT" pitchFamily="-84" charset="0"/>
              </a:rPr>
              <a:pPr/>
              <a:t>65</a:t>
            </a:fld>
            <a:endParaRPr lang="en-US">
              <a:latin typeface="Lydian BT" pitchFamily="-84"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2B96E597-0692-4CC1-9666-008621A95118}" type="slidenum">
              <a:rPr lang="en-US">
                <a:latin typeface="Lydian BT" pitchFamily="-84" charset="0"/>
              </a:rPr>
              <a:pPr/>
              <a:t>66</a:t>
            </a:fld>
            <a:endParaRPr lang="en-US">
              <a:latin typeface="Lydian BT" pitchFamily="-84" charset="0"/>
            </a:endParaRPr>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BA675398-0674-4D2C-A2CA-8E31BDA0BA0D}" type="slidenum">
              <a:rPr lang="en-GB">
                <a:latin typeface="Lydian BT" pitchFamily="-84" charset="0"/>
              </a:rPr>
              <a:pPr/>
              <a:t>67</a:t>
            </a:fld>
            <a:endParaRPr lang="en-GB">
              <a:latin typeface="Lydian BT" pitchFamily="-84"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r>
              <a:rPr lang="en-GB">
                <a:latin typeface="Lydian BT" pitchFamily="-84" charset="0"/>
                <a:ea typeface="ＭＳ Ｐゴシック" pitchFamily="-84" charset="-128"/>
                <a:cs typeface="ＭＳ Ｐゴシック" pitchFamily="-84" charset="-128"/>
              </a:rPr>
              <a:t>The principle of indemnity or restitution underpins all religious life. E.G. Monks and nuns classically take 3 vows.</a:t>
            </a:r>
          </a:p>
          <a:p>
            <a:endParaRPr lang="en-GB">
              <a:latin typeface="Lydian BT" pitchFamily="-84" charset="0"/>
              <a:ea typeface="ＭＳ Ｐゴシック" pitchFamily="-84" charset="-128"/>
              <a:cs typeface="ＭＳ Ｐゴシック" pitchFamily="-84" charset="-128"/>
            </a:endParaRPr>
          </a:p>
          <a:p>
            <a:r>
              <a:rPr lang="en-GB">
                <a:latin typeface="Lydian BT" pitchFamily="-84" charset="0"/>
                <a:ea typeface="ＭＳ Ｐゴシック" pitchFamily="-84" charset="-128"/>
                <a:cs typeface="ＭＳ Ｐゴシック" pitchFamily="-84" charset="-128"/>
              </a:rPr>
              <a:t>Condiiton of indemnity - 1st blessing - cold showers, fasting,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30D763B4-E55E-45E9-A857-E2DB16D77BF1}" type="slidenum">
              <a:rPr lang="en-US">
                <a:latin typeface="Lydian BT" pitchFamily="-84" charset="0"/>
              </a:rPr>
              <a:pPr/>
              <a:t>6</a:t>
            </a:fld>
            <a:endParaRPr lang="en-US">
              <a:latin typeface="Lydian BT" pitchFamily="-84" charset="0"/>
            </a:endParaRPr>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r>
              <a:rPr lang="en-GB" sz="2400">
                <a:latin typeface="Lydian BT" pitchFamily="-84" charset="0"/>
                <a:ea typeface="ＭＳ Ｐゴシック" pitchFamily="-84" charset="-128"/>
                <a:cs typeface="ＭＳ Ｐゴシック" pitchFamily="-84" charset="-128"/>
              </a:rPr>
              <a:t>Then with the approval and support of the AA God would have blessed Adam and Eve in divine marriage.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3BED0F9-9CED-4747-9A09-9E79841026CE}" type="slidenum">
              <a:rPr lang="en-US">
                <a:latin typeface="Lydian BT" pitchFamily="-84" charset="0"/>
              </a:rPr>
              <a:pPr/>
              <a:t>7</a:t>
            </a:fld>
            <a:endParaRPr lang="en-US">
              <a:latin typeface="Lydian BT" pitchFamily="-84" charset="0"/>
            </a:endParaRPr>
          </a:p>
        </p:txBody>
      </p:sp>
      <p:sp>
        <p:nvSpPr>
          <p:cNvPr id="29699" name="Rectangle 2"/>
          <p:cNvSpPr>
            <a:spLocks noGrp="1" noRot="1" noChangeAspect="1" noChangeArrowheads="1"/>
          </p:cNvSpPr>
          <p:nvPr>
            <p:ph type="sldImg"/>
          </p:nvPr>
        </p:nvSpPr>
        <p:spPr>
          <a:solidFill>
            <a:srgbClr val="FFFFFF"/>
          </a:solidFill>
          <a:ln/>
        </p:spPr>
      </p:sp>
      <p:sp>
        <p:nvSpPr>
          <p:cNvPr id="29700" name="Rectangle 3"/>
          <p:cNvSpPr>
            <a:spLocks noGrp="1" noChangeArrowheads="1"/>
          </p:cNvSpPr>
          <p:nvPr>
            <p:ph type="body" idx="1"/>
          </p:nvPr>
        </p:nvSpPr>
        <p:spPr>
          <a:solidFill>
            <a:srgbClr val="FFFFFF"/>
          </a:solidFill>
          <a:ln>
            <a:solidFill>
              <a:srgbClr val="000000"/>
            </a:solidFill>
          </a:ln>
        </p:spPr>
        <p:txBody>
          <a:bodyPr/>
          <a:lstStyle/>
          <a:p>
            <a:pPr>
              <a:spcBef>
                <a:spcPct val="0"/>
              </a:spcBef>
            </a:pPr>
            <a:r>
              <a:rPr lang="en-US" sz="2400">
                <a:latin typeface="Lydian BT" pitchFamily="-84" charset="0"/>
                <a:ea typeface="ＭＳ Ｐゴシック" pitchFamily="-84" charset="-128"/>
                <a:cs typeface="ＭＳ Ｐゴシック" pitchFamily="-84" charset="-128"/>
              </a:rPr>
              <a:t>Identity</a:t>
            </a:r>
          </a:p>
          <a:p>
            <a:pPr>
              <a:spcBef>
                <a:spcPct val="0"/>
              </a:spcBef>
            </a:pPr>
            <a:r>
              <a:rPr lang="en-US" sz="2400">
                <a:latin typeface="Lydian BT" pitchFamily="-84" charset="0"/>
                <a:ea typeface="ＭＳ Ｐゴシック" pitchFamily="-84" charset="-128"/>
                <a:cs typeface="ＭＳ Ｐゴシック" pitchFamily="-84" charset="-128"/>
              </a:rPr>
              <a:t>Who am I? Child of God?</a:t>
            </a:r>
          </a:p>
          <a:p>
            <a:pPr>
              <a:spcBef>
                <a:spcPct val="0"/>
              </a:spcBef>
            </a:pPr>
            <a:r>
              <a:rPr lang="en-US" sz="2400">
                <a:latin typeface="Lydian BT" pitchFamily="-84" charset="0"/>
                <a:ea typeface="ＭＳ Ｐゴシック" pitchFamily="-84" charset="-128"/>
                <a:cs typeface="ＭＳ Ｐゴシック" pitchFamily="-84" charset="-128"/>
              </a:rPr>
              <a:t>Child of Satan?</a:t>
            </a:r>
          </a:p>
          <a:p>
            <a:pPr>
              <a:spcBef>
                <a:spcPct val="0"/>
              </a:spcBef>
            </a:pPr>
            <a:r>
              <a:rPr lang="en-US" sz="2400">
                <a:latin typeface="Lydian BT" pitchFamily="-84" charset="0"/>
                <a:ea typeface="ＭＳ Ｐゴシック" pitchFamily="-84" charset="-128"/>
                <a:cs typeface="ＭＳ Ｐゴシック" pitchFamily="-84" charset="-128"/>
              </a:rPr>
              <a:t>Jew? Christian, Muslim</a:t>
            </a:r>
          </a:p>
          <a:p>
            <a:pPr>
              <a:spcBef>
                <a:spcPct val="0"/>
              </a:spcBef>
            </a:pPr>
            <a:r>
              <a:rPr lang="en-US" sz="2400">
                <a:latin typeface="Lydian BT" pitchFamily="-84" charset="0"/>
                <a:ea typeface="ＭＳ Ｐゴシック" pitchFamily="-84" charset="-128"/>
                <a:cs typeface="ＭＳ Ｐゴシック" pitchFamily="-84" charset="-128"/>
              </a:rPr>
              <a:t>Citizen? Etc.</a:t>
            </a:r>
          </a:p>
          <a:p>
            <a:pPr>
              <a:spcBef>
                <a:spcPct val="0"/>
              </a:spcBef>
            </a:pPr>
            <a:r>
              <a:rPr lang="en-US" sz="2400">
                <a:latin typeface="Lydian BT" pitchFamily="-84" charset="0"/>
                <a:ea typeface="ＭＳ Ｐゴシック" pitchFamily="-84" charset="-128"/>
                <a:cs typeface="ＭＳ Ｐゴシック" pitchFamily="-84" charset="-128"/>
              </a:rPr>
              <a:t>How to tell?</a:t>
            </a:r>
          </a:p>
          <a:p>
            <a:pPr>
              <a:spcBef>
                <a:spcPct val="0"/>
              </a:spcBef>
            </a:pPr>
            <a:r>
              <a:rPr lang="en-US" sz="2400">
                <a:latin typeface="Lydian BT" pitchFamily="-84" charset="0"/>
                <a:ea typeface="ＭＳ Ｐゴシック" pitchFamily="-84" charset="-128"/>
                <a:cs typeface="ＭＳ Ｐゴシック" pitchFamily="-84" charset="-128"/>
              </a:rPr>
              <a:t>Feel value? Self esteem?</a:t>
            </a:r>
          </a:p>
          <a:p>
            <a:pPr>
              <a:spcBef>
                <a:spcPct val="0"/>
              </a:spcBef>
            </a:pPr>
            <a:r>
              <a:rPr lang="en-US" sz="2400">
                <a:latin typeface="Lydian BT" pitchFamily="-84" charset="0"/>
                <a:ea typeface="ＭＳ Ｐゴシック" pitchFamily="-84" charset="-128"/>
                <a:cs typeface="ＭＳ Ｐゴシック" pitchFamily="-84" charset="-128"/>
              </a:rPr>
              <a:t>Self-respect</a:t>
            </a:r>
          </a:p>
          <a:p>
            <a:pPr>
              <a:spcBef>
                <a:spcPct val="0"/>
              </a:spcBef>
            </a:pPr>
            <a:r>
              <a:rPr lang="en-US" sz="2400">
                <a:latin typeface="Lydian BT" pitchFamily="-84" charset="0"/>
                <a:ea typeface="ＭＳ Ｐゴシック" pitchFamily="-84" charset="-128"/>
                <a:cs typeface="ＭＳ Ｐゴシック" pitchFamily="-84" charset="-128"/>
              </a:rPr>
              <a:t>Love life?</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descent in a line from a common progenitor</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External lineage - genetic  lineage, physical similarities</a:t>
            </a:r>
          </a:p>
          <a:p>
            <a:pPr eaLnBrk="1" hangingPunct="1"/>
            <a:r>
              <a:rPr lang="en-US">
                <a:latin typeface="Lydian BT" pitchFamily="-84" charset="0"/>
                <a:ea typeface="ＭＳ Ｐゴシック" pitchFamily="-84" charset="-128"/>
                <a:cs typeface="ＭＳ Ｐゴシック" pitchFamily="-84" charset="-128"/>
              </a:rPr>
              <a:t>Internal lineage - tradition, spirituality, way of life, culture, love, own treat others. Lineage of respect or abuse; generosity or criminality; public mindedness or self-centeredness</a:t>
            </a:r>
          </a:p>
          <a:p>
            <a:pPr eaLnBrk="1" hangingPunct="1"/>
            <a:r>
              <a:rPr lang="en-US">
                <a:latin typeface="Lydian BT" pitchFamily="-84" charset="0"/>
                <a:ea typeface="ＭＳ Ｐゴシック" pitchFamily="-84" charset="-128"/>
                <a:cs typeface="ＭＳ Ｐゴシック" pitchFamily="-84" charset="-128"/>
              </a:rPr>
              <a:t>How related? Genes for criminality, homosexuality, ‘God-gene’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88776AD-3666-4A66-B895-2832D87AFF0A}" type="slidenum">
              <a:rPr lang="en-US">
                <a:latin typeface="Lydian BT" pitchFamily="-84" charset="0"/>
              </a:rPr>
              <a:pPr/>
              <a:t>8</a:t>
            </a:fld>
            <a:endParaRPr lang="en-US">
              <a:latin typeface="Lydian BT" pitchFamily="-84" charset="0"/>
            </a:endParaRPr>
          </a:p>
        </p:txBody>
      </p:sp>
      <p:sp>
        <p:nvSpPr>
          <p:cNvPr id="31747" name="Rectangle 2"/>
          <p:cNvSpPr>
            <a:spLocks noGrp="1" noRot="1" noChangeAspect="1" noChangeArrowheads="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Lydian BT" pitchFamily="-84" charset="0"/>
                <a:ea typeface="ＭＳ Ｐゴシック" pitchFamily="-84" charset="-128"/>
                <a:cs typeface="ＭＳ Ｐゴシック" pitchFamily="-84" charset="-128"/>
              </a:rPr>
              <a:t>External lineage - genetic  lineage physical similarities</a:t>
            </a:r>
          </a:p>
          <a:p>
            <a:pPr eaLnBrk="1" hangingPunct="1"/>
            <a:r>
              <a:rPr lang="en-US">
                <a:latin typeface="Lydian BT" pitchFamily="-84" charset="0"/>
                <a:ea typeface="ＭＳ Ｐゴシック" pitchFamily="-84" charset="-128"/>
                <a:cs typeface="ＭＳ Ｐゴシック" pitchFamily="-84" charset="-128"/>
              </a:rPr>
              <a:t>Internal lineage - tradition, spirituality, way of life, culture, love</a:t>
            </a:r>
          </a:p>
          <a:p>
            <a:pPr eaLnBrk="1" hangingPunct="1"/>
            <a:r>
              <a:rPr lang="en-US">
                <a:latin typeface="Lydian BT" pitchFamily="-84" charset="0"/>
                <a:ea typeface="ＭＳ Ｐゴシック" pitchFamily="-84" charset="-128"/>
                <a:cs typeface="ＭＳ Ｐゴシック" pitchFamily="-84" charset="-128"/>
              </a:rPr>
              <a:t>Content of tradition is love</a:t>
            </a:r>
          </a:p>
          <a:p>
            <a:pPr eaLnBrk="1" hangingPunct="1"/>
            <a:r>
              <a:rPr lang="en-US">
                <a:latin typeface="Lydian BT" pitchFamily="-84" charset="0"/>
                <a:ea typeface="ＭＳ Ｐゴシック" pitchFamily="-84" charset="-128"/>
                <a:cs typeface="ＭＳ Ｐゴシック" pitchFamily="-84" charset="-128"/>
              </a:rPr>
              <a:t>Tradition of loving children, parents, siblings, spouses, relatives - Confucian</a:t>
            </a:r>
          </a:p>
          <a:p>
            <a:pPr eaLnBrk="1" hangingPunct="1"/>
            <a:r>
              <a:rPr lang="en-US">
                <a:latin typeface="Lydian BT" pitchFamily="-84" charset="0"/>
                <a:ea typeface="ＭＳ Ｐゴシック" pitchFamily="-84" charset="-128"/>
                <a:cs typeface="ＭＳ Ｐゴシック" pitchFamily="-84" charset="-128"/>
              </a:rPr>
              <a:t>Tradition of loving strangers, poor, oppressed, enemies Good Samaritan</a:t>
            </a:r>
          </a:p>
          <a:p>
            <a:pPr eaLnBrk="1" hangingPunct="1"/>
            <a:r>
              <a:rPr lang="en-US">
                <a:latin typeface="Lydian BT" pitchFamily="-84" charset="0"/>
                <a:ea typeface="ＭＳ Ｐゴシック" pitchFamily="-84" charset="-128"/>
                <a:cs typeface="ＭＳ Ｐゴシック" pitchFamily="-84" charset="-128"/>
              </a:rPr>
              <a:t>Abraham - hospitality to guests. Still find in Arab/Middle East</a:t>
            </a:r>
          </a:p>
          <a:p>
            <a:pPr eaLnBrk="1" hangingPunct="1"/>
            <a:r>
              <a:rPr lang="en-US">
                <a:latin typeface="Lydian BT" pitchFamily="-84" charset="0"/>
                <a:ea typeface="ＭＳ Ｐゴシック" pitchFamily="-84" charset="-128"/>
                <a:cs typeface="ＭＳ Ｐゴシック" pitchFamily="-84" charset="-128"/>
              </a:rPr>
              <a:t>Entrance ot Orignal Palcae – 2 sttatues man and woman of hospitalty</a:t>
            </a:r>
          </a:p>
          <a:p>
            <a:pPr eaLnBrk="1" hangingPunct="1"/>
            <a:endParaRPr lang="en-US">
              <a:latin typeface="Lydian BT" pitchFamily="-84" charset="0"/>
              <a:ea typeface="ＭＳ Ｐゴシック" pitchFamily="-84" charset="-128"/>
              <a:cs typeface="ＭＳ Ｐゴシック" pitchFamily="-84" charset="-128"/>
            </a:endParaRPr>
          </a:p>
          <a:p>
            <a:pPr eaLnBrk="1" hangingPunct="1"/>
            <a:r>
              <a:rPr lang="en-US">
                <a:latin typeface="Lydian BT" pitchFamily="-84" charset="0"/>
                <a:ea typeface="ＭＳ Ｐゴシック" pitchFamily="-84" charset="-128"/>
                <a:cs typeface="ＭＳ Ｐゴシック" pitchFamily="-84" charset="-128"/>
              </a:rPr>
              <a:t>“Could there be anything higher or more precious than to be a son or daughter of God?”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9EB5FBFA-2FAF-46FC-9A39-539EE65BE530}" type="slidenum">
              <a:rPr lang="en-US">
                <a:latin typeface="Lydian BT" pitchFamily="-84" charset="0"/>
              </a:rPr>
              <a:pPr/>
              <a:t>10</a:t>
            </a:fld>
            <a:endParaRPr lang="en-US">
              <a:latin typeface="Lydian BT" pitchFamily="-84" charset="0"/>
            </a:endParaRPr>
          </a:p>
        </p:txBody>
      </p:sp>
      <p:sp>
        <p:nvSpPr>
          <p:cNvPr id="33795" name="Rectangle 2"/>
          <p:cNvSpPr>
            <a:spLocks noGrp="1" noRot="1" noChangeAspect="1" noChangeArrowheads="1"/>
          </p:cNvSpPr>
          <p:nvPr>
            <p:ph type="sldImg"/>
          </p:nvPr>
        </p:nvSpPr>
        <p:spPr>
          <a:solidFill>
            <a:srgbClr val="FFFFFF"/>
          </a:solidFill>
          <a:ln/>
        </p:spPr>
      </p:sp>
      <p:sp>
        <p:nvSpPr>
          <p:cNvPr id="33796"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spcBef>
                <a:spcPct val="0"/>
              </a:spcBef>
            </a:pPr>
            <a:endParaRPr lang="en-US" sz="2400">
              <a:latin typeface="Lydian BT"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144a"/>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15395" name="Rectangle 3"/>
          <p:cNvSpPr>
            <a:spLocks noGrp="1" noChangeArrowheads="1"/>
          </p:cNvSpPr>
          <p:nvPr>
            <p:ph type="ctrTitle"/>
          </p:nvPr>
        </p:nvSpPr>
        <p:spPr>
          <a:xfrm>
            <a:off x="685800" y="2130425"/>
            <a:ext cx="7772400" cy="1470025"/>
          </a:xfrm>
        </p:spPr>
        <p:txBody>
          <a:bodyPr/>
          <a:lstStyle>
            <a:lvl1pPr algn="ctr">
              <a:defRPr/>
            </a:lvl1pPr>
          </a:lstStyle>
          <a:p>
            <a:r>
              <a:rPr lang="en-GB"/>
              <a:t>Click to edit Master title style</a:t>
            </a:r>
          </a:p>
        </p:txBody>
      </p:sp>
      <p:sp>
        <p:nvSpPr>
          <p:cNvPr id="31539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Click to edit Master subtitle style</a:t>
            </a:r>
          </a:p>
        </p:txBody>
      </p:sp>
      <p:sp>
        <p:nvSpPr>
          <p:cNvPr id="5" name="Rectangle 5"/>
          <p:cNvSpPr>
            <a:spLocks noGrp="1" noChangeArrowheads="1"/>
          </p:cNvSpPr>
          <p:nvPr>
            <p:ph type="dt" sz="half" idx="10"/>
          </p:nvPr>
        </p:nvSpPr>
        <p:spPr/>
        <p:txBody>
          <a:bodyPr/>
          <a:lstStyle>
            <a:lvl1pPr>
              <a:defRPr/>
            </a:lvl1pPr>
          </a:lstStyle>
          <a:p>
            <a:pPr>
              <a:defRPr/>
            </a:pPr>
            <a:endParaRPr lang="en-GB"/>
          </a:p>
        </p:txBody>
      </p:sp>
      <p:sp>
        <p:nvSpPr>
          <p:cNvPr id="6" name="Rectangle 6"/>
          <p:cNvSpPr>
            <a:spLocks noGrp="1" noChangeArrowheads="1"/>
          </p:cNvSpPr>
          <p:nvPr>
            <p:ph type="ftr" sz="quarter" idx="11"/>
          </p:nvPr>
        </p:nvSpPr>
        <p:spPr/>
        <p:txBody>
          <a:bodyPr/>
          <a:lstStyle>
            <a:lvl1pPr>
              <a:defRPr/>
            </a:lvl1pPr>
          </a:lstStyle>
          <a:p>
            <a:pPr>
              <a:defRPr/>
            </a:pPr>
            <a:endParaRPr lang="en-GB"/>
          </a:p>
        </p:txBody>
      </p:sp>
      <p:sp>
        <p:nvSpPr>
          <p:cNvPr id="7" name="Rectangle 7"/>
          <p:cNvSpPr>
            <a:spLocks noGrp="1" noChangeArrowheads="1"/>
          </p:cNvSpPr>
          <p:nvPr>
            <p:ph type="sldNum" sz="quarter" idx="12"/>
          </p:nvPr>
        </p:nvSpPr>
        <p:spPr/>
        <p:txBody>
          <a:bodyPr/>
          <a:lstStyle>
            <a:lvl1pPr>
              <a:defRPr/>
            </a:lvl1pPr>
          </a:lstStyle>
          <a:p>
            <a:pPr>
              <a:defRPr/>
            </a:pPr>
            <a:fld id="{DBC6E93A-2B19-455F-92D3-484AD3BFDE4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026A6D7D-9C8F-4C4C-A25F-4175F423067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630F6D1E-DD6D-42BD-AC58-A726263FF562}"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pPr>
              <a:defRPr/>
            </a:pPr>
            <a:endParaRPr lang="en-GB"/>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pPr>
              <a:defRPr/>
            </a:pPr>
            <a:fld id="{4A027836-84AD-4B2D-8387-1A424E6FDDFD}" type="slidenum">
              <a:rPr lang="en-GB"/>
              <a:pPr>
                <a:defRPr/>
              </a:pPr>
              <a:t>‹#›</a:t>
            </a:fld>
            <a:endParaRPr lang="en-GB"/>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89CE94ED-B75A-4366-BFB2-EEC771FC3D0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C4380270-4375-4FD5-8DD5-69557FB6ADE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BC5A544E-E987-45C6-A998-ACE539E5442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GB"/>
          </a:p>
        </p:txBody>
      </p:sp>
      <p:sp>
        <p:nvSpPr>
          <p:cNvPr id="8" name="Rectangle 6"/>
          <p:cNvSpPr>
            <a:spLocks noGrp="1" noChangeArrowheads="1"/>
          </p:cNvSpPr>
          <p:nvPr>
            <p:ph type="ftr" sz="quarter" idx="11"/>
          </p:nvPr>
        </p:nvSpPr>
        <p:spPr>
          <a:ln/>
        </p:spPr>
        <p:txBody>
          <a:bodyPr/>
          <a:lstStyle>
            <a:lvl1pPr>
              <a:defRPr/>
            </a:lvl1pPr>
          </a:lstStyle>
          <a:p>
            <a:pPr>
              <a:defRPr/>
            </a:pPr>
            <a:endParaRPr lang="en-GB"/>
          </a:p>
        </p:txBody>
      </p:sp>
      <p:sp>
        <p:nvSpPr>
          <p:cNvPr id="9" name="Rectangle 7"/>
          <p:cNvSpPr>
            <a:spLocks noGrp="1" noChangeArrowheads="1"/>
          </p:cNvSpPr>
          <p:nvPr>
            <p:ph type="sldNum" sz="quarter" idx="12"/>
          </p:nvPr>
        </p:nvSpPr>
        <p:spPr>
          <a:ln/>
        </p:spPr>
        <p:txBody>
          <a:bodyPr/>
          <a:lstStyle>
            <a:lvl1pPr>
              <a:defRPr/>
            </a:lvl1pPr>
          </a:lstStyle>
          <a:p>
            <a:pPr>
              <a:defRPr/>
            </a:pPr>
            <a:fld id="{6A18B370-1366-435B-8093-5B3CA2FD708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GB"/>
          </a:p>
        </p:txBody>
      </p:sp>
      <p:sp>
        <p:nvSpPr>
          <p:cNvPr id="4" name="Rectangle 6"/>
          <p:cNvSpPr>
            <a:spLocks noGrp="1" noChangeArrowheads="1"/>
          </p:cNvSpPr>
          <p:nvPr>
            <p:ph type="ftr" sz="quarter" idx="11"/>
          </p:nvPr>
        </p:nvSpPr>
        <p:spPr>
          <a:ln/>
        </p:spPr>
        <p:txBody>
          <a:bodyPr/>
          <a:lstStyle>
            <a:lvl1pPr>
              <a:defRPr/>
            </a:lvl1pPr>
          </a:lstStyle>
          <a:p>
            <a:pPr>
              <a:defRPr/>
            </a:pPr>
            <a:endParaRPr lang="en-GB"/>
          </a:p>
        </p:txBody>
      </p:sp>
      <p:sp>
        <p:nvSpPr>
          <p:cNvPr id="5" name="Rectangle 7"/>
          <p:cNvSpPr>
            <a:spLocks noGrp="1" noChangeArrowheads="1"/>
          </p:cNvSpPr>
          <p:nvPr>
            <p:ph type="sldNum" sz="quarter" idx="12"/>
          </p:nvPr>
        </p:nvSpPr>
        <p:spPr>
          <a:ln/>
        </p:spPr>
        <p:txBody>
          <a:bodyPr/>
          <a:lstStyle>
            <a:lvl1pPr>
              <a:defRPr/>
            </a:lvl1pPr>
          </a:lstStyle>
          <a:p>
            <a:pPr>
              <a:defRPr/>
            </a:pPr>
            <a:fld id="{E1D8A6EA-F308-42E8-917B-ACB367A5139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p>
        </p:txBody>
      </p:sp>
      <p:sp>
        <p:nvSpPr>
          <p:cNvPr id="3" name="Rectangle 6"/>
          <p:cNvSpPr>
            <a:spLocks noGrp="1" noChangeArrowheads="1"/>
          </p:cNvSpPr>
          <p:nvPr>
            <p:ph type="ftr" sz="quarter" idx="11"/>
          </p:nvPr>
        </p:nvSpPr>
        <p:spPr>
          <a:ln/>
        </p:spPr>
        <p:txBody>
          <a:bodyPr/>
          <a:lstStyle>
            <a:lvl1pPr>
              <a:defRPr/>
            </a:lvl1pPr>
          </a:lstStyle>
          <a:p>
            <a:pPr>
              <a:defRPr/>
            </a:pPr>
            <a:endParaRPr lang="en-GB"/>
          </a:p>
        </p:txBody>
      </p:sp>
      <p:sp>
        <p:nvSpPr>
          <p:cNvPr id="4" name="Rectangle 7"/>
          <p:cNvSpPr>
            <a:spLocks noGrp="1" noChangeArrowheads="1"/>
          </p:cNvSpPr>
          <p:nvPr>
            <p:ph type="sldNum" sz="quarter" idx="12"/>
          </p:nvPr>
        </p:nvSpPr>
        <p:spPr>
          <a:ln/>
        </p:spPr>
        <p:txBody>
          <a:bodyPr/>
          <a:lstStyle>
            <a:lvl1pPr>
              <a:defRPr/>
            </a:lvl1pPr>
          </a:lstStyle>
          <a:p>
            <a:pPr>
              <a:defRPr/>
            </a:pPr>
            <a:fld id="{7B94BE2E-BF76-4E5C-9C65-E6ECFB1AAC36}"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AB7C11F7-CAA0-463E-94FB-621ACF8CD31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182D1B99-4DDC-4161-94A0-9836977CEAD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144b"/>
          <p:cNvPicPr>
            <a:picLocks noChangeAspect="1" noChangeArrowheads="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14373"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ea typeface="+mn-ea"/>
                <a:cs typeface="+mn-cs"/>
              </a:defRPr>
            </a:lvl1pPr>
          </a:lstStyle>
          <a:p>
            <a:pPr>
              <a:defRPr/>
            </a:pPr>
            <a:endParaRPr lang="en-GB"/>
          </a:p>
        </p:txBody>
      </p:sp>
      <p:sp>
        <p:nvSpPr>
          <p:cNvPr id="314374"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ea typeface="+mn-ea"/>
                <a:cs typeface="+mn-cs"/>
              </a:defRPr>
            </a:lvl1pPr>
          </a:lstStyle>
          <a:p>
            <a:pPr>
              <a:defRPr/>
            </a:pPr>
            <a:endParaRPr lang="en-GB"/>
          </a:p>
        </p:txBody>
      </p:sp>
      <p:sp>
        <p:nvSpPr>
          <p:cNvPr id="314375"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ea typeface="+mn-ea"/>
                <a:cs typeface="+mn-cs"/>
              </a:defRPr>
            </a:lvl1pPr>
          </a:lstStyle>
          <a:p>
            <a:pPr>
              <a:defRPr/>
            </a:pPr>
            <a:fld id="{BD2FD77D-1204-48B7-A207-F7FDEB850B5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75"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 id="2147484076" r:id="rId12"/>
  </p:sldLayoutIdLst>
  <p:txStyles>
    <p:titleStyle>
      <a:lvl1pPr algn="l" rtl="0" eaLnBrk="0" fontAlgn="base" hangingPunct="0">
        <a:spcBef>
          <a:spcPct val="0"/>
        </a:spcBef>
        <a:spcAft>
          <a:spcPct val="0"/>
        </a:spcAft>
        <a:defRPr sz="4400">
          <a:solidFill>
            <a:srgbClr val="FFFF00"/>
          </a:solidFill>
          <a:latin typeface="+mj-lt"/>
          <a:ea typeface="+mj-ea"/>
          <a:cs typeface="+mj-cs"/>
        </a:defRPr>
      </a:lvl1pPr>
      <a:lvl2pPr algn="l" rtl="0" eaLnBrk="0" fontAlgn="base" hangingPunct="0">
        <a:spcBef>
          <a:spcPct val="0"/>
        </a:spcBef>
        <a:spcAft>
          <a:spcPct val="0"/>
        </a:spcAft>
        <a:defRPr sz="4400">
          <a:solidFill>
            <a:srgbClr val="FFFF00"/>
          </a:solidFill>
          <a:latin typeface="Arial Rounded MT Bold" pitchFamily="-68" charset="0"/>
          <a:ea typeface="Arial" pitchFamily="-68" charset="0"/>
          <a:cs typeface="Arial" pitchFamily="-68" charset="0"/>
        </a:defRPr>
      </a:lvl2pPr>
      <a:lvl3pPr algn="l" rtl="0" eaLnBrk="0" fontAlgn="base" hangingPunct="0">
        <a:spcBef>
          <a:spcPct val="0"/>
        </a:spcBef>
        <a:spcAft>
          <a:spcPct val="0"/>
        </a:spcAft>
        <a:defRPr sz="4400">
          <a:solidFill>
            <a:srgbClr val="FFFF00"/>
          </a:solidFill>
          <a:latin typeface="Arial Rounded MT Bold" pitchFamily="-68" charset="0"/>
          <a:ea typeface="Arial" pitchFamily="-68" charset="0"/>
          <a:cs typeface="Arial" pitchFamily="-68" charset="0"/>
        </a:defRPr>
      </a:lvl3pPr>
      <a:lvl4pPr algn="l" rtl="0" eaLnBrk="0" fontAlgn="base" hangingPunct="0">
        <a:spcBef>
          <a:spcPct val="0"/>
        </a:spcBef>
        <a:spcAft>
          <a:spcPct val="0"/>
        </a:spcAft>
        <a:defRPr sz="4400">
          <a:solidFill>
            <a:srgbClr val="FFFF00"/>
          </a:solidFill>
          <a:latin typeface="Arial Rounded MT Bold" pitchFamily="-68" charset="0"/>
          <a:ea typeface="Arial" pitchFamily="-68" charset="0"/>
          <a:cs typeface="Arial" pitchFamily="-68" charset="0"/>
        </a:defRPr>
      </a:lvl4pPr>
      <a:lvl5pPr algn="l" rtl="0" eaLnBrk="0" fontAlgn="base" hangingPunct="0">
        <a:spcBef>
          <a:spcPct val="0"/>
        </a:spcBef>
        <a:spcAft>
          <a:spcPct val="0"/>
        </a:spcAft>
        <a:defRPr sz="4400">
          <a:solidFill>
            <a:srgbClr val="FFFF00"/>
          </a:solidFill>
          <a:latin typeface="Arial Rounded MT Bold" pitchFamily="-68" charset="0"/>
          <a:ea typeface="Arial" pitchFamily="-68" charset="0"/>
          <a:cs typeface="Arial" pitchFamily="-68" charset="0"/>
        </a:defRPr>
      </a:lvl5pPr>
      <a:lvl6pPr marL="457200" algn="l" rtl="0" fontAlgn="base">
        <a:spcBef>
          <a:spcPct val="0"/>
        </a:spcBef>
        <a:spcAft>
          <a:spcPct val="0"/>
        </a:spcAft>
        <a:defRPr sz="4400">
          <a:solidFill>
            <a:srgbClr val="FFFF00"/>
          </a:solidFill>
          <a:latin typeface="Arial Rounded MT Bold" pitchFamily="-68" charset="0"/>
          <a:ea typeface="Arial" pitchFamily="-68" charset="0"/>
          <a:cs typeface="Arial" pitchFamily="-68" charset="0"/>
        </a:defRPr>
      </a:lvl6pPr>
      <a:lvl7pPr marL="914400" algn="l" rtl="0" fontAlgn="base">
        <a:spcBef>
          <a:spcPct val="0"/>
        </a:spcBef>
        <a:spcAft>
          <a:spcPct val="0"/>
        </a:spcAft>
        <a:defRPr sz="4400">
          <a:solidFill>
            <a:srgbClr val="FFFF00"/>
          </a:solidFill>
          <a:latin typeface="Arial Rounded MT Bold" pitchFamily="-68" charset="0"/>
          <a:ea typeface="Arial" pitchFamily="-68" charset="0"/>
          <a:cs typeface="Arial" pitchFamily="-68" charset="0"/>
        </a:defRPr>
      </a:lvl7pPr>
      <a:lvl8pPr marL="1371600" algn="l" rtl="0" fontAlgn="base">
        <a:spcBef>
          <a:spcPct val="0"/>
        </a:spcBef>
        <a:spcAft>
          <a:spcPct val="0"/>
        </a:spcAft>
        <a:defRPr sz="4400">
          <a:solidFill>
            <a:srgbClr val="FFFF00"/>
          </a:solidFill>
          <a:latin typeface="Arial Rounded MT Bold" pitchFamily="-68" charset="0"/>
          <a:ea typeface="Arial" pitchFamily="-68" charset="0"/>
          <a:cs typeface="Arial" pitchFamily="-68" charset="0"/>
        </a:defRPr>
      </a:lvl8pPr>
      <a:lvl9pPr marL="1828800" algn="l" rtl="0" fontAlgn="base">
        <a:spcBef>
          <a:spcPct val="0"/>
        </a:spcBef>
        <a:spcAft>
          <a:spcPct val="0"/>
        </a:spcAft>
        <a:defRPr sz="4400">
          <a:solidFill>
            <a:srgbClr val="FFFF00"/>
          </a:solidFill>
          <a:latin typeface="Arial Rounded MT Bold" pitchFamily="-68" charset="0"/>
          <a:ea typeface="Arial" pitchFamily="-68" charset="0"/>
          <a:cs typeface="Arial" pitchFamily="-6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png"/></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31800" y="2114550"/>
            <a:ext cx="8280400" cy="2627313"/>
          </a:xfrm>
          <a:prstGeom prst="rect">
            <a:avLst/>
          </a:prstGeom>
          <a:noFill/>
          <a:ln w="9525">
            <a:noFill/>
            <a:miter lim="800000"/>
            <a:headEnd/>
            <a:tailEnd/>
          </a:ln>
        </p:spPr>
        <p:txBody>
          <a:bodyPr>
            <a:prstTxWarp prst="textNoShape">
              <a:avLst/>
            </a:prstTxWarp>
            <a:spAutoFit/>
          </a:bodyPr>
          <a:lstStyle/>
          <a:p>
            <a:pPr algn="ctr">
              <a:lnSpc>
                <a:spcPct val="130000"/>
              </a:lnSpc>
            </a:pPr>
            <a:r>
              <a:rPr lang="en-US" sz="4400" b="0">
                <a:solidFill>
                  <a:srgbClr val="FFFF00"/>
                </a:solidFill>
                <a:latin typeface="Arial Rounded MT Bold" pitchFamily="-84" charset="0"/>
              </a:rPr>
              <a:t>Overview of the</a:t>
            </a:r>
            <a:br>
              <a:rPr lang="en-US" sz="4400" b="0">
                <a:solidFill>
                  <a:srgbClr val="FFFF00"/>
                </a:solidFill>
                <a:latin typeface="Arial Rounded MT Bold" pitchFamily="-84" charset="0"/>
              </a:rPr>
            </a:br>
            <a:r>
              <a:rPr lang="en-US" sz="4400" b="0">
                <a:solidFill>
                  <a:srgbClr val="FFFF00"/>
                </a:solidFill>
                <a:latin typeface="Arial Rounded MT Bold" pitchFamily="-84" charset="0"/>
              </a:rPr>
              <a:t>Principles of Restoration</a:t>
            </a:r>
            <a:r>
              <a:rPr lang="en-US" sz="4800" b="0">
                <a:solidFill>
                  <a:srgbClr val="FFFF00"/>
                </a:solidFill>
                <a:latin typeface="Arial Rounded MT Bold" pitchFamily="-84" charset="0"/>
              </a:rPr>
              <a:t/>
            </a:r>
            <a:br>
              <a:rPr lang="en-US" sz="4800" b="0">
                <a:solidFill>
                  <a:srgbClr val="FFFF00"/>
                </a:solidFill>
                <a:latin typeface="Arial Rounded MT Bold" pitchFamily="-84" charset="0"/>
              </a:rPr>
            </a:br>
            <a:endParaRPr lang="sk-SK" sz="4000" b="0">
              <a:solidFill>
                <a:srgbClr val="FFFFCC"/>
              </a:solidFill>
              <a:latin typeface="Arial Rounded MT Bold" pitchFamily="-8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684213" y="2349500"/>
            <a:ext cx="7772400" cy="1920875"/>
          </a:xfrm>
        </p:spPr>
        <p:txBody>
          <a:bodyPr/>
          <a:lstStyle/>
          <a:p>
            <a:pPr eaLnBrk="1" hangingPunct="1"/>
            <a:r>
              <a:rPr lang="en-GB"/>
              <a:t>What did happen?</a:t>
            </a:r>
            <a:endParaRPr lang="en-GB">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GB" sz="3600"/>
              <a:t>No foundation of faith or substance established</a:t>
            </a:r>
            <a:endParaRPr lang="en-GB" sz="4000"/>
          </a:p>
        </p:txBody>
      </p:sp>
      <p:sp>
        <p:nvSpPr>
          <p:cNvPr id="34819" name="Oval 3"/>
          <p:cNvSpPr>
            <a:spLocks noChangeArrowheads="1"/>
          </p:cNvSpPr>
          <p:nvPr/>
        </p:nvSpPr>
        <p:spPr bwMode="auto">
          <a:xfrm>
            <a:off x="1835150" y="1628775"/>
            <a:ext cx="1081088" cy="10080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God</a:t>
            </a:r>
            <a:endParaRPr lang="en-GB" sz="2800" b="0">
              <a:solidFill>
                <a:schemeClr val="bg2"/>
              </a:solidFill>
              <a:latin typeface="Arial" pitchFamily="-84" charset="0"/>
            </a:endParaRPr>
          </a:p>
        </p:txBody>
      </p:sp>
      <p:sp>
        <p:nvSpPr>
          <p:cNvPr id="34820" name="Rectangle 4"/>
          <p:cNvSpPr>
            <a:spLocks noChangeArrowheads="1"/>
          </p:cNvSpPr>
          <p:nvPr/>
        </p:nvSpPr>
        <p:spPr bwMode="auto">
          <a:xfrm>
            <a:off x="1908175" y="3357563"/>
            <a:ext cx="936625" cy="504825"/>
          </a:xfrm>
          <a:prstGeom prst="rect">
            <a:avLst/>
          </a:prstGeom>
          <a:solidFill>
            <a:srgbClr val="0000FF"/>
          </a:solidFill>
          <a:ln w="9525">
            <a:solidFill>
              <a:schemeClr val="bg1"/>
            </a:solidFill>
            <a:miter lim="800000"/>
            <a:headEnd/>
            <a:tailEnd/>
          </a:ln>
        </p:spPr>
        <p:txBody>
          <a:bodyPr wrap="none" anchor="ctr">
            <a:prstTxWarp prst="textNoShape">
              <a:avLst/>
            </a:prstTxWarp>
          </a:bodyPr>
          <a:lstStyle/>
          <a:p>
            <a:pPr algn="ctr"/>
            <a:r>
              <a:rPr lang="en-GB" b="0" dirty="0">
                <a:latin typeface="Arial" pitchFamily="-84" charset="0"/>
              </a:rPr>
              <a:t>Word</a:t>
            </a:r>
          </a:p>
        </p:txBody>
      </p:sp>
      <p:sp>
        <p:nvSpPr>
          <p:cNvPr id="34821" name="Oval 5"/>
          <p:cNvSpPr>
            <a:spLocks noChangeArrowheads="1"/>
          </p:cNvSpPr>
          <p:nvPr/>
        </p:nvSpPr>
        <p:spPr bwMode="auto">
          <a:xfrm>
            <a:off x="395288" y="5086350"/>
            <a:ext cx="1439862" cy="649288"/>
          </a:xfrm>
          <a:prstGeom prst="ellipse">
            <a:avLst/>
          </a:prstGeom>
          <a:solidFill>
            <a:srgbClr val="FF00FF"/>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Adam</a:t>
            </a:r>
          </a:p>
        </p:txBody>
      </p:sp>
      <p:sp>
        <p:nvSpPr>
          <p:cNvPr id="34822" name="Oval 6"/>
          <p:cNvSpPr>
            <a:spLocks noChangeArrowheads="1"/>
          </p:cNvSpPr>
          <p:nvPr/>
        </p:nvSpPr>
        <p:spPr bwMode="auto">
          <a:xfrm>
            <a:off x="2843213" y="5013325"/>
            <a:ext cx="1439862" cy="649288"/>
          </a:xfrm>
          <a:prstGeom prst="ellipse">
            <a:avLst/>
          </a:prstGeom>
          <a:solidFill>
            <a:srgbClr val="00800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Eve</a:t>
            </a:r>
          </a:p>
        </p:txBody>
      </p:sp>
      <p:sp>
        <p:nvSpPr>
          <p:cNvPr id="34823" name="Line 7"/>
          <p:cNvSpPr>
            <a:spLocks noChangeShapeType="1"/>
          </p:cNvSpPr>
          <p:nvPr/>
        </p:nvSpPr>
        <p:spPr bwMode="auto">
          <a:xfrm>
            <a:off x="2268538" y="2636838"/>
            <a:ext cx="0" cy="720725"/>
          </a:xfrm>
          <a:prstGeom prst="line">
            <a:avLst/>
          </a:prstGeom>
          <a:noFill/>
          <a:ln w="38100">
            <a:solidFill>
              <a:schemeClr val="bg1"/>
            </a:solidFill>
            <a:round/>
            <a:headEnd/>
            <a:tailEnd/>
          </a:ln>
        </p:spPr>
        <p:txBody>
          <a:bodyPr>
            <a:prstTxWarp prst="textNoShape">
              <a:avLst/>
            </a:prstTxWarp>
          </a:bodyPr>
          <a:lstStyle/>
          <a:p>
            <a:endParaRPr lang="en-US"/>
          </a:p>
        </p:txBody>
      </p:sp>
      <p:sp>
        <p:nvSpPr>
          <p:cNvPr id="34824" name="Line 8"/>
          <p:cNvSpPr>
            <a:spLocks noChangeShapeType="1"/>
          </p:cNvSpPr>
          <p:nvPr/>
        </p:nvSpPr>
        <p:spPr bwMode="auto">
          <a:xfrm>
            <a:off x="2484438" y="2636838"/>
            <a:ext cx="0" cy="720725"/>
          </a:xfrm>
          <a:prstGeom prst="line">
            <a:avLst/>
          </a:prstGeom>
          <a:noFill/>
          <a:ln w="38100">
            <a:solidFill>
              <a:schemeClr val="bg1"/>
            </a:solidFill>
            <a:round/>
            <a:headEnd/>
            <a:tailEnd/>
          </a:ln>
        </p:spPr>
        <p:txBody>
          <a:bodyPr>
            <a:prstTxWarp prst="textNoShape">
              <a:avLst/>
            </a:prstTxWarp>
          </a:bodyPr>
          <a:lstStyle/>
          <a:p>
            <a:endParaRPr lang="en-US"/>
          </a:p>
        </p:txBody>
      </p:sp>
      <p:grpSp>
        <p:nvGrpSpPr>
          <p:cNvPr id="34825" name="Group 9"/>
          <p:cNvGrpSpPr>
            <a:grpSpLocks/>
          </p:cNvGrpSpPr>
          <p:nvPr/>
        </p:nvGrpSpPr>
        <p:grpSpPr bwMode="auto">
          <a:xfrm rot="-8707511">
            <a:off x="1254125" y="3973513"/>
            <a:ext cx="638175" cy="914400"/>
            <a:chOff x="2016" y="1824"/>
            <a:chExt cx="635" cy="909"/>
          </a:xfrm>
        </p:grpSpPr>
        <p:sp>
          <p:nvSpPr>
            <p:cNvPr id="419850" name="Freeform 10"/>
            <p:cNvSpPr>
              <a:spLocks/>
            </p:cNvSpPr>
            <p:nvPr/>
          </p:nvSpPr>
          <p:spPr bwMode="auto">
            <a:xfrm>
              <a:off x="2065" y="1859"/>
              <a:ext cx="205" cy="900"/>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9851" name="Freeform 11"/>
            <p:cNvSpPr>
              <a:spLocks/>
            </p:cNvSpPr>
            <p:nvPr/>
          </p:nvSpPr>
          <p:spPr bwMode="auto">
            <a:xfrm>
              <a:off x="2539" y="1876"/>
              <a:ext cx="204"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34826" name="Group 12"/>
          <p:cNvGrpSpPr>
            <a:grpSpLocks/>
          </p:cNvGrpSpPr>
          <p:nvPr/>
        </p:nvGrpSpPr>
        <p:grpSpPr bwMode="auto">
          <a:xfrm rot="-1372033">
            <a:off x="2700338" y="4038600"/>
            <a:ext cx="638175" cy="914400"/>
            <a:chOff x="2016" y="1824"/>
            <a:chExt cx="635" cy="909"/>
          </a:xfrm>
        </p:grpSpPr>
        <p:sp>
          <p:nvSpPr>
            <p:cNvPr id="419853" name="Freeform 13"/>
            <p:cNvSpPr>
              <a:spLocks/>
            </p:cNvSpPr>
            <p:nvPr/>
          </p:nvSpPr>
          <p:spPr bwMode="auto">
            <a:xfrm>
              <a:off x="2016" y="1822"/>
              <a:ext cx="204"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9854" name="Freeform 14"/>
            <p:cNvSpPr>
              <a:spLocks/>
            </p:cNvSpPr>
            <p:nvPr/>
          </p:nvSpPr>
          <p:spPr bwMode="auto">
            <a:xfrm>
              <a:off x="2448" y="1828"/>
              <a:ext cx="205"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sp>
        <p:nvSpPr>
          <p:cNvPr id="34827" name="Oval 15"/>
          <p:cNvSpPr>
            <a:spLocks noChangeArrowheads="1"/>
          </p:cNvSpPr>
          <p:nvPr/>
        </p:nvSpPr>
        <p:spPr bwMode="auto">
          <a:xfrm>
            <a:off x="5867400" y="4941888"/>
            <a:ext cx="2016125" cy="647700"/>
          </a:xfrm>
          <a:prstGeom prst="ellipse">
            <a:avLst/>
          </a:prstGeom>
          <a:solidFill>
            <a:srgbClr val="993300"/>
          </a:solidFill>
          <a:ln w="9525">
            <a:solidFill>
              <a:schemeClr val="tx1"/>
            </a:solidFill>
            <a:round/>
            <a:headEnd/>
            <a:tailEnd/>
          </a:ln>
        </p:spPr>
        <p:txBody>
          <a:bodyPr wrap="none" anchor="ctr">
            <a:prstTxWarp prst="textNoShape">
              <a:avLst/>
            </a:prstTxWarp>
          </a:bodyPr>
          <a:lstStyle/>
          <a:p>
            <a:pPr algn="ctr"/>
            <a:r>
              <a:rPr lang="en-GB" sz="2800" b="0">
                <a:solidFill>
                  <a:schemeClr val="bg1"/>
                </a:solidFill>
                <a:latin typeface="Arial" pitchFamily="-84" charset="0"/>
              </a:rPr>
              <a:t>Archangel</a:t>
            </a:r>
            <a:endParaRPr lang="en-GB" sz="2800" b="0">
              <a:latin typeface="Arial" pitchFamily="-84" charset="0"/>
            </a:endParaRPr>
          </a:p>
        </p:txBody>
      </p:sp>
      <p:sp>
        <p:nvSpPr>
          <p:cNvPr id="34828" name="Oval 16"/>
          <p:cNvSpPr>
            <a:spLocks noChangeArrowheads="1"/>
          </p:cNvSpPr>
          <p:nvPr/>
        </p:nvSpPr>
        <p:spPr bwMode="auto">
          <a:xfrm>
            <a:off x="5867400" y="5949950"/>
            <a:ext cx="2016125" cy="647700"/>
          </a:xfrm>
          <a:prstGeom prst="ellipse">
            <a:avLst/>
          </a:prstGeom>
          <a:solidFill>
            <a:srgbClr val="99CC0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Creation</a:t>
            </a:r>
            <a:endParaRPr lang="en-GB" sz="2800" b="0">
              <a:solidFill>
                <a:schemeClr val="bg2"/>
              </a:solidFill>
              <a:latin typeface="Arial" pitchFamily="-84" charset="0"/>
            </a:endParaRPr>
          </a:p>
        </p:txBody>
      </p:sp>
      <p:grpSp>
        <p:nvGrpSpPr>
          <p:cNvPr id="34829" name="Group 17"/>
          <p:cNvGrpSpPr>
            <a:grpSpLocks noChangeAspect="1"/>
          </p:cNvGrpSpPr>
          <p:nvPr/>
        </p:nvGrpSpPr>
        <p:grpSpPr bwMode="auto">
          <a:xfrm rot="-1127141">
            <a:off x="2555875" y="4005263"/>
            <a:ext cx="954088" cy="954087"/>
            <a:chOff x="1335" y="2432"/>
            <a:chExt cx="960" cy="960"/>
          </a:xfrm>
        </p:grpSpPr>
        <p:sp>
          <p:nvSpPr>
            <p:cNvPr id="34840" name="Rectangle 18"/>
            <p:cNvSpPr>
              <a:spLocks noChangeAspect="1" noChangeArrowheads="1"/>
            </p:cNvSpPr>
            <p:nvPr/>
          </p:nvSpPr>
          <p:spPr bwMode="auto">
            <a:xfrm rot="-2700000">
              <a:off x="1765" y="2432"/>
              <a:ext cx="97" cy="960"/>
            </a:xfrm>
            <a:prstGeom prst="rect">
              <a:avLst/>
            </a:prstGeom>
            <a:solidFill>
              <a:srgbClr val="993300"/>
            </a:solidFill>
            <a:ln w="9525">
              <a:solidFill>
                <a:schemeClr val="tx1"/>
              </a:solidFill>
              <a:miter lim="800000"/>
              <a:headEnd/>
              <a:tailEnd/>
            </a:ln>
          </p:spPr>
          <p:txBody>
            <a:bodyPr wrap="none" anchor="ctr">
              <a:prstTxWarp prst="textNoShape">
                <a:avLst/>
              </a:prstTxWarp>
            </a:bodyPr>
            <a:lstStyle/>
            <a:p>
              <a:endParaRPr lang="en-US"/>
            </a:p>
          </p:txBody>
        </p:sp>
        <p:sp>
          <p:nvSpPr>
            <p:cNvPr id="34841" name="Rectangle 19"/>
            <p:cNvSpPr>
              <a:spLocks noChangeAspect="1" noChangeArrowheads="1"/>
            </p:cNvSpPr>
            <p:nvPr/>
          </p:nvSpPr>
          <p:spPr bwMode="auto">
            <a:xfrm rot="2700000">
              <a:off x="1766" y="2440"/>
              <a:ext cx="97" cy="960"/>
            </a:xfrm>
            <a:prstGeom prst="rect">
              <a:avLst/>
            </a:prstGeom>
            <a:solidFill>
              <a:srgbClr val="9933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34830" name="Group 20"/>
          <p:cNvGrpSpPr>
            <a:grpSpLocks noChangeAspect="1"/>
          </p:cNvGrpSpPr>
          <p:nvPr/>
        </p:nvGrpSpPr>
        <p:grpSpPr bwMode="auto">
          <a:xfrm rot="-4062612">
            <a:off x="1116013" y="3933825"/>
            <a:ext cx="954088" cy="954087"/>
            <a:chOff x="1335" y="2432"/>
            <a:chExt cx="960" cy="960"/>
          </a:xfrm>
        </p:grpSpPr>
        <p:sp>
          <p:nvSpPr>
            <p:cNvPr id="34838" name="Rectangle 21"/>
            <p:cNvSpPr>
              <a:spLocks noChangeAspect="1" noChangeArrowheads="1"/>
            </p:cNvSpPr>
            <p:nvPr/>
          </p:nvSpPr>
          <p:spPr bwMode="auto">
            <a:xfrm rot="-2700000">
              <a:off x="1765" y="2432"/>
              <a:ext cx="97" cy="960"/>
            </a:xfrm>
            <a:prstGeom prst="rect">
              <a:avLst/>
            </a:prstGeom>
            <a:solidFill>
              <a:srgbClr val="993300"/>
            </a:solidFill>
            <a:ln w="9525">
              <a:solidFill>
                <a:schemeClr val="tx1"/>
              </a:solidFill>
              <a:miter lim="800000"/>
              <a:headEnd/>
              <a:tailEnd/>
            </a:ln>
          </p:spPr>
          <p:txBody>
            <a:bodyPr wrap="none" anchor="ctr">
              <a:prstTxWarp prst="textNoShape">
                <a:avLst/>
              </a:prstTxWarp>
            </a:bodyPr>
            <a:lstStyle/>
            <a:p>
              <a:endParaRPr lang="en-US"/>
            </a:p>
          </p:txBody>
        </p:sp>
        <p:sp>
          <p:nvSpPr>
            <p:cNvPr id="34839" name="Rectangle 22"/>
            <p:cNvSpPr>
              <a:spLocks noChangeAspect="1" noChangeArrowheads="1"/>
            </p:cNvSpPr>
            <p:nvPr/>
          </p:nvSpPr>
          <p:spPr bwMode="auto">
            <a:xfrm rot="2700000">
              <a:off x="1766" y="2440"/>
              <a:ext cx="97" cy="960"/>
            </a:xfrm>
            <a:prstGeom prst="rect">
              <a:avLst/>
            </a:prstGeom>
            <a:solidFill>
              <a:srgbClr val="9933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34831" name="Group 23"/>
          <p:cNvGrpSpPr>
            <a:grpSpLocks noChangeAspect="1"/>
          </p:cNvGrpSpPr>
          <p:nvPr/>
        </p:nvGrpSpPr>
        <p:grpSpPr bwMode="auto">
          <a:xfrm rot="-5400000">
            <a:off x="4710112" y="4803776"/>
            <a:ext cx="638175" cy="914400"/>
            <a:chOff x="2016" y="1824"/>
            <a:chExt cx="635" cy="909"/>
          </a:xfrm>
        </p:grpSpPr>
        <p:sp>
          <p:nvSpPr>
            <p:cNvPr id="419864" name="Freeform 24"/>
            <p:cNvSpPr>
              <a:spLocks noChangeAspect="1"/>
            </p:cNvSpPr>
            <p:nvPr/>
          </p:nvSpPr>
          <p:spPr bwMode="auto">
            <a:xfrm>
              <a:off x="2111" y="1777"/>
              <a:ext cx="204"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rgbClr val="000000"/>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9865" name="Freeform 25"/>
            <p:cNvSpPr>
              <a:spLocks noChangeAspect="1"/>
            </p:cNvSpPr>
            <p:nvPr/>
          </p:nvSpPr>
          <p:spPr bwMode="auto">
            <a:xfrm>
              <a:off x="2542" y="1788"/>
              <a:ext cx="204"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rgbClr val="000000"/>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34832" name="Group 26"/>
          <p:cNvGrpSpPr>
            <a:grpSpLocks/>
          </p:cNvGrpSpPr>
          <p:nvPr/>
        </p:nvGrpSpPr>
        <p:grpSpPr bwMode="auto">
          <a:xfrm rot="-5202759">
            <a:off x="1973262" y="4948238"/>
            <a:ext cx="638175" cy="914400"/>
            <a:chOff x="2016" y="1824"/>
            <a:chExt cx="635" cy="909"/>
          </a:xfrm>
        </p:grpSpPr>
        <p:sp>
          <p:nvSpPr>
            <p:cNvPr id="419867" name="Freeform 27"/>
            <p:cNvSpPr>
              <a:spLocks/>
            </p:cNvSpPr>
            <p:nvPr/>
          </p:nvSpPr>
          <p:spPr bwMode="auto">
            <a:xfrm>
              <a:off x="2023" y="1822"/>
              <a:ext cx="205"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rgbClr val="000000"/>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9868" name="Freeform 28"/>
            <p:cNvSpPr>
              <a:spLocks/>
            </p:cNvSpPr>
            <p:nvPr/>
          </p:nvSpPr>
          <p:spPr bwMode="auto">
            <a:xfrm>
              <a:off x="2477" y="1796"/>
              <a:ext cx="205"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rgbClr val="000000"/>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sp>
        <p:nvSpPr>
          <p:cNvPr id="34833" name="Text Box 29"/>
          <p:cNvSpPr txBox="1">
            <a:spLocks noChangeArrowheads="1"/>
          </p:cNvSpPr>
          <p:nvPr/>
        </p:nvSpPr>
        <p:spPr bwMode="auto">
          <a:xfrm>
            <a:off x="4572000" y="1989138"/>
            <a:ext cx="3852863" cy="2678112"/>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Lost faith in God’s Word</a:t>
            </a:r>
          </a:p>
          <a:p>
            <a:r>
              <a:rPr lang="en-GB" b="0">
                <a:solidFill>
                  <a:schemeClr val="bg1"/>
                </a:solidFill>
                <a:latin typeface="Arial" pitchFamily="-84" charset="0"/>
              </a:rPr>
              <a:t>Didn’t keep commandment</a:t>
            </a:r>
          </a:p>
          <a:p>
            <a:endParaRPr lang="en-GB" b="0">
              <a:solidFill>
                <a:schemeClr val="bg1"/>
              </a:solidFill>
              <a:latin typeface="Arial" pitchFamily="-84" charset="0"/>
            </a:endParaRPr>
          </a:p>
          <a:p>
            <a:endParaRPr lang="en-GB" b="0">
              <a:solidFill>
                <a:schemeClr val="bg1"/>
              </a:solidFill>
              <a:latin typeface="Arial" pitchFamily="-84" charset="0"/>
            </a:endParaRPr>
          </a:p>
          <a:p>
            <a:r>
              <a:rPr lang="en-GB" b="0">
                <a:solidFill>
                  <a:schemeClr val="bg1"/>
                </a:solidFill>
                <a:latin typeface="Arial" pitchFamily="-84" charset="0"/>
              </a:rPr>
              <a:t>Dominated by Archangel </a:t>
            </a:r>
          </a:p>
          <a:p>
            <a:r>
              <a:rPr lang="en-GB" b="0">
                <a:solidFill>
                  <a:schemeClr val="bg1"/>
                </a:solidFill>
                <a:latin typeface="Arial" pitchFamily="-84" charset="0"/>
              </a:rPr>
              <a:t>Developed Fallen Nature</a:t>
            </a:r>
          </a:p>
          <a:p>
            <a:endParaRPr lang="en-GB" b="0">
              <a:solidFill>
                <a:schemeClr val="bg1"/>
              </a:solidFill>
              <a:latin typeface="Arial"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ChangeArrowheads="1"/>
          </p:cNvSpPr>
          <p:nvPr/>
        </p:nvSpPr>
        <p:spPr bwMode="auto">
          <a:xfrm rot="10800000">
            <a:off x="2955925" y="5502275"/>
            <a:ext cx="4294188" cy="12795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5502 w 21600"/>
              <a:gd name="T13" fmla="*/ 5502 h 21600"/>
              <a:gd name="T14" fmla="*/ 16098 w 21600"/>
              <a:gd name="T15" fmla="*/ 16098 h 21600"/>
            </a:gdLst>
            <a:ahLst/>
            <a:cxnLst>
              <a:cxn ang="T8">
                <a:pos x="T0" y="T1"/>
              </a:cxn>
              <a:cxn ang="T9">
                <a:pos x="T2" y="T3"/>
              </a:cxn>
              <a:cxn ang="T10">
                <a:pos x="T4" y="T5"/>
              </a:cxn>
              <a:cxn ang="T11">
                <a:pos x="T6" y="T7"/>
              </a:cxn>
            </a:cxnLst>
            <a:rect l="T12" t="T13" r="T14" b="T15"/>
            <a:pathLst>
              <a:path w="21600" h="21600">
                <a:moveTo>
                  <a:pt x="0" y="0"/>
                </a:moveTo>
                <a:lnTo>
                  <a:pt x="7403" y="21600"/>
                </a:lnTo>
                <a:lnTo>
                  <a:pt x="14197" y="21600"/>
                </a:lnTo>
                <a:lnTo>
                  <a:pt x="21600" y="0"/>
                </a:lnTo>
                <a:close/>
              </a:path>
            </a:pathLst>
          </a:custGeom>
          <a:gradFill rotWithShape="1">
            <a:gsLst>
              <a:gs pos="0">
                <a:srgbClr val="003B76"/>
              </a:gs>
              <a:gs pos="100000">
                <a:srgbClr val="0294CE"/>
              </a:gs>
            </a:gsLst>
            <a:lin ang="5400000" scaled="1"/>
          </a:gradFill>
          <a:ln w="9525">
            <a:noFill/>
            <a:miter lim="800000"/>
            <a:headEnd/>
            <a:tailEnd/>
          </a:ln>
        </p:spPr>
        <p:txBody>
          <a:bodyPr wrap="none" anchor="ctr">
            <a:prstTxWarp prst="textNoShape">
              <a:avLst/>
            </a:prstTxWarp>
          </a:bodyPr>
          <a:lstStyle/>
          <a:p>
            <a:endParaRPr lang="en-US"/>
          </a:p>
        </p:txBody>
      </p:sp>
      <p:sp>
        <p:nvSpPr>
          <p:cNvPr id="513027" name="Oval 3"/>
          <p:cNvSpPr>
            <a:spLocks noChangeAspect="1" noChangeArrowheads="1"/>
          </p:cNvSpPr>
          <p:nvPr/>
        </p:nvSpPr>
        <p:spPr bwMode="auto">
          <a:xfrm>
            <a:off x="2740025" y="2901950"/>
            <a:ext cx="1501775" cy="1501775"/>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accent1"/>
              </a:solidFill>
              <a:effectLst>
                <a:outerShdw blurRad="38100" dist="38100" dir="2700000" algn="tl">
                  <a:srgbClr val="000000"/>
                </a:outerShdw>
              </a:effectLst>
              <a:latin typeface="Franklin Gothic Medium" pitchFamily="-68" charset="0"/>
            </a:endParaRPr>
          </a:p>
        </p:txBody>
      </p:sp>
      <p:sp>
        <p:nvSpPr>
          <p:cNvPr id="513028" name="Oval 4"/>
          <p:cNvSpPr>
            <a:spLocks noChangeAspect="1" noChangeArrowheads="1"/>
          </p:cNvSpPr>
          <p:nvPr/>
        </p:nvSpPr>
        <p:spPr bwMode="auto">
          <a:xfrm>
            <a:off x="5981700" y="2901950"/>
            <a:ext cx="1501775" cy="1501775"/>
          </a:xfrm>
          <a:prstGeom prst="ellipse">
            <a:avLst/>
          </a:prstGeom>
          <a:gradFill rotWithShape="1">
            <a:gsLst>
              <a:gs pos="0">
                <a:srgbClr val="FFB1E5"/>
              </a:gs>
              <a:gs pos="100000">
                <a:srgbClr val="FE00A9"/>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2800">
              <a:solidFill>
                <a:schemeClr val="accent1"/>
              </a:solidFill>
              <a:effectLst>
                <a:outerShdw blurRad="38100" dist="38100" dir="2700000" algn="tl">
                  <a:srgbClr val="000000"/>
                </a:outerShdw>
              </a:effectLst>
              <a:latin typeface="Franklin Gothic Medium" pitchFamily="-68" charset="0"/>
            </a:endParaRPr>
          </a:p>
        </p:txBody>
      </p:sp>
      <p:sp>
        <p:nvSpPr>
          <p:cNvPr id="513029" name="Oval 5"/>
          <p:cNvSpPr>
            <a:spLocks noChangeAspect="1" noChangeArrowheads="1"/>
          </p:cNvSpPr>
          <p:nvPr/>
        </p:nvSpPr>
        <p:spPr bwMode="auto">
          <a:xfrm>
            <a:off x="4360863" y="1281113"/>
            <a:ext cx="1501775" cy="1501775"/>
          </a:xfrm>
          <a:prstGeom prst="ellipse">
            <a:avLst/>
          </a:prstGeom>
          <a:gradFill rotWithShape="1">
            <a:gsLst>
              <a:gs pos="0">
                <a:srgbClr val="B953FF"/>
              </a:gs>
              <a:gs pos="100000">
                <a:srgbClr val="6E00B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accent1"/>
              </a:solidFill>
              <a:effectLst>
                <a:outerShdw blurRad="38100" dist="38100" dir="2700000" algn="tl">
                  <a:srgbClr val="000000"/>
                </a:outerShdw>
              </a:effectLst>
              <a:latin typeface="Franklin Gothic Medium" pitchFamily="-68" charset="0"/>
            </a:endParaRPr>
          </a:p>
        </p:txBody>
      </p:sp>
      <p:sp>
        <p:nvSpPr>
          <p:cNvPr id="513030" name="Oval 6"/>
          <p:cNvSpPr>
            <a:spLocks noChangeAspect="1" noChangeArrowheads="1"/>
          </p:cNvSpPr>
          <p:nvPr/>
        </p:nvSpPr>
        <p:spPr bwMode="auto">
          <a:xfrm>
            <a:off x="4360863" y="4521200"/>
            <a:ext cx="1501775" cy="1501775"/>
          </a:xfrm>
          <a:prstGeom prst="ellipse">
            <a:avLst/>
          </a:prstGeom>
          <a:gradFill rotWithShape="1">
            <a:gsLst>
              <a:gs pos="0">
                <a:srgbClr val="17E9FF"/>
              </a:gs>
              <a:gs pos="100000">
                <a:srgbClr val="00BCD0"/>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3200">
              <a:solidFill>
                <a:schemeClr val="accent1"/>
              </a:solidFill>
              <a:effectLst>
                <a:outerShdw blurRad="38100" dist="38100" dir="2700000" algn="tl">
                  <a:srgbClr val="000000"/>
                </a:outerShdw>
              </a:effectLst>
              <a:latin typeface="Franklin Gothic Medium" pitchFamily="-68" charset="0"/>
            </a:endParaRPr>
          </a:p>
        </p:txBody>
      </p:sp>
      <p:sp>
        <p:nvSpPr>
          <p:cNvPr id="513031" name="Text Box 7"/>
          <p:cNvSpPr txBox="1">
            <a:spLocks noChangeAspect="1" noChangeArrowheads="1"/>
          </p:cNvSpPr>
          <p:nvPr/>
        </p:nvSpPr>
        <p:spPr bwMode="auto">
          <a:xfrm>
            <a:off x="4370388" y="1765300"/>
            <a:ext cx="1482725" cy="519113"/>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2800">
                <a:solidFill>
                  <a:schemeClr val="accent1"/>
                </a:solidFill>
                <a:effectLst>
                  <a:outerShdw blurRad="38100" dist="38100" dir="2700000" algn="tl">
                    <a:srgbClr val="000000"/>
                  </a:outerShdw>
                </a:effectLst>
                <a:latin typeface="Franklin Gothic Medium" pitchFamily="-68" charset="0"/>
              </a:rPr>
              <a:t>Lucifer</a:t>
            </a:r>
          </a:p>
        </p:txBody>
      </p:sp>
      <p:sp>
        <p:nvSpPr>
          <p:cNvPr id="36872" name="Text Box 8"/>
          <p:cNvSpPr txBox="1">
            <a:spLocks noChangeAspect="1" noChangeArrowheads="1"/>
          </p:cNvSpPr>
          <p:nvPr/>
        </p:nvSpPr>
        <p:spPr bwMode="auto">
          <a:xfrm>
            <a:off x="5815013" y="5278438"/>
            <a:ext cx="1833562" cy="735012"/>
          </a:xfrm>
          <a:prstGeom prst="rect">
            <a:avLst/>
          </a:prstGeom>
          <a:noFill/>
          <a:ln w="9525">
            <a:noFill/>
            <a:miter lim="800000"/>
            <a:headEnd/>
            <a:tailEnd/>
          </a:ln>
        </p:spPr>
        <p:txBody>
          <a:bodyPr lIns="36000" tIns="32400" rIns="36000">
            <a:prstTxWarp prst="textNoShape">
              <a:avLst/>
            </a:prstTxWarp>
            <a:spAutoFit/>
          </a:bodyPr>
          <a:lstStyle/>
          <a:p>
            <a:pPr algn="ctr">
              <a:lnSpc>
                <a:spcPct val="90000"/>
              </a:lnSpc>
            </a:pPr>
            <a:r>
              <a:rPr lang="en-US" b="0">
                <a:solidFill>
                  <a:schemeClr val="accent1"/>
                </a:solidFill>
              </a:rPr>
              <a:t>“Original Sin”</a:t>
            </a:r>
          </a:p>
        </p:txBody>
      </p:sp>
      <p:sp>
        <p:nvSpPr>
          <p:cNvPr id="36873" name="Text Box 9"/>
          <p:cNvSpPr txBox="1">
            <a:spLocks noChangeAspect="1" noChangeArrowheads="1"/>
          </p:cNvSpPr>
          <p:nvPr/>
        </p:nvSpPr>
        <p:spPr bwMode="auto">
          <a:xfrm>
            <a:off x="6196013" y="4572000"/>
            <a:ext cx="2414587" cy="379413"/>
          </a:xfrm>
          <a:prstGeom prst="rect">
            <a:avLst/>
          </a:prstGeom>
          <a:noFill/>
          <a:ln w="9525">
            <a:noFill/>
            <a:miter lim="800000"/>
            <a:headEnd/>
            <a:tailEnd/>
          </a:ln>
        </p:spPr>
        <p:txBody>
          <a:bodyPr lIns="36000" tIns="32400" rIns="36000">
            <a:prstTxWarp prst="textNoShape">
              <a:avLst/>
            </a:prstTxWarp>
            <a:spAutoFit/>
          </a:bodyPr>
          <a:lstStyle/>
          <a:p>
            <a:pPr>
              <a:lnSpc>
                <a:spcPct val="90000"/>
              </a:lnSpc>
            </a:pPr>
            <a:r>
              <a:rPr lang="en-US" sz="2200" b="0">
                <a:solidFill>
                  <a:schemeClr val="accent1"/>
                </a:solidFill>
              </a:rPr>
              <a:t>Evil elements</a:t>
            </a:r>
          </a:p>
        </p:txBody>
      </p:sp>
      <p:sp>
        <p:nvSpPr>
          <p:cNvPr id="513034" name="Text Box 10"/>
          <p:cNvSpPr txBox="1">
            <a:spLocks noChangeArrowheads="1"/>
          </p:cNvSpPr>
          <p:nvPr/>
        </p:nvSpPr>
        <p:spPr bwMode="auto">
          <a:xfrm>
            <a:off x="3856038" y="6223000"/>
            <a:ext cx="2503487" cy="488950"/>
          </a:xfrm>
          <a:prstGeom prst="rect">
            <a:avLst/>
          </a:prstGeom>
          <a:noFill/>
          <a:ln w="9525">
            <a:noFill/>
            <a:miter lim="800000"/>
            <a:headEnd/>
            <a:tailEnd/>
          </a:ln>
          <a:effectLst/>
        </p:spPr>
        <p:txBody>
          <a:bodyPr>
            <a:prstTxWarp prst="textNoShape">
              <a:avLst/>
            </a:prstTxWarp>
            <a:spAutoFit/>
          </a:bodyPr>
          <a:lstStyle/>
          <a:p>
            <a:pPr algn="ctr">
              <a:defRPr/>
            </a:pPr>
            <a:r>
              <a:rPr lang="en-US" sz="2600">
                <a:solidFill>
                  <a:schemeClr val="accent1"/>
                </a:solidFill>
                <a:effectLst>
                  <a:outerShdw blurRad="38100" dist="38100" dir="2700000" algn="tl">
                    <a:srgbClr val="000000"/>
                  </a:outerShdw>
                </a:effectLst>
                <a:latin typeface="Franklin Gothic Medium" pitchFamily="-68" charset="0"/>
                <a:ea typeface="宋体" pitchFamily="-68" charset="-122"/>
                <a:cs typeface="宋体" pitchFamily="-68" charset="-122"/>
              </a:rPr>
              <a:t>Descendants</a:t>
            </a:r>
          </a:p>
        </p:txBody>
      </p:sp>
      <p:sp>
        <p:nvSpPr>
          <p:cNvPr id="513035" name="Text Box 11"/>
          <p:cNvSpPr txBox="1">
            <a:spLocks noChangeAspect="1" noChangeArrowheads="1"/>
          </p:cNvSpPr>
          <p:nvPr/>
        </p:nvSpPr>
        <p:spPr bwMode="auto">
          <a:xfrm>
            <a:off x="2749550" y="3397250"/>
            <a:ext cx="1482725" cy="519113"/>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2800">
                <a:solidFill>
                  <a:schemeClr val="accent1"/>
                </a:solidFill>
                <a:effectLst>
                  <a:outerShdw blurRad="38100" dist="38100" dir="2700000" algn="tl">
                    <a:srgbClr val="000000"/>
                  </a:outerShdw>
                </a:effectLst>
                <a:latin typeface="Franklin Gothic Medium" pitchFamily="-68" charset="0"/>
              </a:rPr>
              <a:t>Adam</a:t>
            </a:r>
          </a:p>
        </p:txBody>
      </p:sp>
      <p:sp>
        <p:nvSpPr>
          <p:cNvPr id="513036" name="Text Box 12"/>
          <p:cNvSpPr txBox="1">
            <a:spLocks noChangeAspect="1" noChangeArrowheads="1"/>
          </p:cNvSpPr>
          <p:nvPr/>
        </p:nvSpPr>
        <p:spPr bwMode="auto">
          <a:xfrm>
            <a:off x="5991225" y="3397250"/>
            <a:ext cx="1482725" cy="519113"/>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2800">
                <a:solidFill>
                  <a:schemeClr val="accent1"/>
                </a:solidFill>
                <a:effectLst>
                  <a:outerShdw blurRad="38100" dist="38100" dir="2700000" algn="tl">
                    <a:srgbClr val="000000"/>
                  </a:outerShdw>
                </a:effectLst>
                <a:latin typeface="Franklin Gothic Medium" pitchFamily="-68" charset="0"/>
              </a:rPr>
              <a:t>Eve</a:t>
            </a:r>
          </a:p>
        </p:txBody>
      </p:sp>
      <p:sp>
        <p:nvSpPr>
          <p:cNvPr id="513037" name="Text Box 13"/>
          <p:cNvSpPr txBox="1">
            <a:spLocks noChangeAspect="1" noChangeArrowheads="1"/>
          </p:cNvSpPr>
          <p:nvPr/>
        </p:nvSpPr>
        <p:spPr bwMode="auto">
          <a:xfrm>
            <a:off x="4370388" y="5033963"/>
            <a:ext cx="1482725" cy="488950"/>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2600">
                <a:solidFill>
                  <a:schemeClr val="accent1"/>
                </a:solidFill>
                <a:effectLst>
                  <a:outerShdw blurRad="38100" dist="38100" dir="2700000" algn="tl">
                    <a:srgbClr val="000000"/>
                  </a:outerShdw>
                </a:effectLst>
                <a:latin typeface="Franklin Gothic Medium" pitchFamily="-68" charset="0"/>
              </a:rPr>
              <a:t>Children</a:t>
            </a:r>
          </a:p>
        </p:txBody>
      </p:sp>
      <p:sp>
        <p:nvSpPr>
          <p:cNvPr id="36878" name="Line 14"/>
          <p:cNvSpPr>
            <a:spLocks noChangeShapeType="1"/>
          </p:cNvSpPr>
          <p:nvPr/>
        </p:nvSpPr>
        <p:spPr bwMode="auto">
          <a:xfrm rot="10800000" flipV="1">
            <a:off x="4352925" y="3581400"/>
            <a:ext cx="1520825" cy="1588"/>
          </a:xfrm>
          <a:prstGeom prst="line">
            <a:avLst/>
          </a:prstGeom>
          <a:noFill/>
          <a:ln w="139700">
            <a:solidFill>
              <a:schemeClr val="accent1"/>
            </a:solidFill>
            <a:round/>
            <a:headEnd/>
            <a:tailEnd type="triangle" w="med" len="sm"/>
          </a:ln>
        </p:spPr>
        <p:txBody>
          <a:bodyPr>
            <a:prstTxWarp prst="textNoShape">
              <a:avLst/>
            </a:prstTxWarp>
          </a:bodyPr>
          <a:lstStyle/>
          <a:p>
            <a:endParaRPr lang="en-US"/>
          </a:p>
        </p:txBody>
      </p:sp>
      <p:sp>
        <p:nvSpPr>
          <p:cNvPr id="36879" name="Text Box 15"/>
          <p:cNvSpPr txBox="1">
            <a:spLocks noChangeAspect="1" noChangeArrowheads="1"/>
          </p:cNvSpPr>
          <p:nvPr/>
        </p:nvSpPr>
        <p:spPr bwMode="auto">
          <a:xfrm>
            <a:off x="4238625" y="3006725"/>
            <a:ext cx="1743075" cy="346075"/>
          </a:xfrm>
          <a:prstGeom prst="rect">
            <a:avLst/>
          </a:prstGeom>
          <a:noFill/>
          <a:ln w="9525">
            <a:noFill/>
            <a:miter lim="800000"/>
            <a:headEnd/>
            <a:tailEnd/>
          </a:ln>
        </p:spPr>
        <p:txBody>
          <a:bodyPr lIns="36000" tIns="32400" rIns="36000">
            <a:prstTxWarp prst="textNoShape">
              <a:avLst/>
            </a:prstTxWarp>
            <a:spAutoFit/>
          </a:bodyPr>
          <a:lstStyle/>
          <a:p>
            <a:pPr algn="ctr">
              <a:lnSpc>
                <a:spcPct val="80000"/>
              </a:lnSpc>
            </a:pPr>
            <a:r>
              <a:rPr lang="en-US" sz="2200" b="0">
                <a:solidFill>
                  <a:schemeClr val="accent1"/>
                </a:solidFill>
              </a:rPr>
              <a:t>Evil elements</a:t>
            </a:r>
          </a:p>
        </p:txBody>
      </p:sp>
      <p:sp>
        <p:nvSpPr>
          <p:cNvPr id="36880" name="Line 16"/>
          <p:cNvSpPr>
            <a:spLocks noChangeShapeType="1"/>
          </p:cNvSpPr>
          <p:nvPr/>
        </p:nvSpPr>
        <p:spPr bwMode="auto">
          <a:xfrm rot="2820000" flipV="1">
            <a:off x="3939381" y="4426744"/>
            <a:ext cx="617538" cy="95250"/>
          </a:xfrm>
          <a:prstGeom prst="line">
            <a:avLst/>
          </a:prstGeom>
          <a:noFill/>
          <a:ln w="139700">
            <a:solidFill>
              <a:schemeClr val="accent1"/>
            </a:solidFill>
            <a:round/>
            <a:headEnd/>
            <a:tailEnd type="triangle" w="med" len="sm"/>
          </a:ln>
        </p:spPr>
        <p:txBody>
          <a:bodyPr>
            <a:prstTxWarp prst="textNoShape">
              <a:avLst/>
            </a:prstTxWarp>
          </a:bodyPr>
          <a:lstStyle/>
          <a:p>
            <a:endParaRPr lang="en-US"/>
          </a:p>
        </p:txBody>
      </p:sp>
      <p:sp>
        <p:nvSpPr>
          <p:cNvPr id="36881" name="Line 17"/>
          <p:cNvSpPr>
            <a:spLocks noChangeShapeType="1"/>
          </p:cNvSpPr>
          <p:nvPr/>
        </p:nvSpPr>
        <p:spPr bwMode="auto">
          <a:xfrm rot="7980000" flipH="1" flipV="1">
            <a:off x="5691981" y="4480719"/>
            <a:ext cx="649288" cy="57150"/>
          </a:xfrm>
          <a:prstGeom prst="line">
            <a:avLst/>
          </a:prstGeom>
          <a:noFill/>
          <a:ln w="139700">
            <a:solidFill>
              <a:schemeClr val="accent1"/>
            </a:solidFill>
            <a:round/>
            <a:headEnd type="triangle" w="med" len="sm"/>
            <a:tailEnd type="none" w="med" len="sm"/>
          </a:ln>
        </p:spPr>
        <p:txBody>
          <a:bodyPr>
            <a:prstTxWarp prst="textNoShape">
              <a:avLst/>
            </a:prstTxWarp>
          </a:bodyPr>
          <a:lstStyle/>
          <a:p>
            <a:endParaRPr lang="en-US"/>
          </a:p>
        </p:txBody>
      </p:sp>
      <p:sp>
        <p:nvSpPr>
          <p:cNvPr id="36882" name="Line 18"/>
          <p:cNvSpPr>
            <a:spLocks noChangeShapeType="1"/>
          </p:cNvSpPr>
          <p:nvPr/>
        </p:nvSpPr>
        <p:spPr bwMode="auto">
          <a:xfrm rot="2820000" flipV="1">
            <a:off x="5617369" y="2756694"/>
            <a:ext cx="617538" cy="95250"/>
          </a:xfrm>
          <a:prstGeom prst="line">
            <a:avLst/>
          </a:prstGeom>
          <a:noFill/>
          <a:ln w="139700">
            <a:solidFill>
              <a:schemeClr val="accent1"/>
            </a:solidFill>
            <a:round/>
            <a:headEnd/>
            <a:tailEnd type="triangle" w="med" len="sm"/>
          </a:ln>
        </p:spPr>
        <p:txBody>
          <a:bodyPr>
            <a:prstTxWarp prst="textNoShape">
              <a:avLst/>
            </a:prstTxWarp>
          </a:bodyPr>
          <a:lstStyle/>
          <a:p>
            <a:endParaRPr lang="en-US"/>
          </a:p>
        </p:txBody>
      </p:sp>
      <p:sp>
        <p:nvSpPr>
          <p:cNvPr id="36883" name="Text Box 19"/>
          <p:cNvSpPr txBox="1">
            <a:spLocks noChangeAspect="1" noChangeArrowheads="1"/>
          </p:cNvSpPr>
          <p:nvPr/>
        </p:nvSpPr>
        <p:spPr bwMode="auto">
          <a:xfrm>
            <a:off x="1787525" y="4572000"/>
            <a:ext cx="2327275" cy="379413"/>
          </a:xfrm>
          <a:prstGeom prst="rect">
            <a:avLst/>
          </a:prstGeom>
          <a:noFill/>
          <a:ln w="9525">
            <a:noFill/>
            <a:miter lim="800000"/>
            <a:headEnd/>
            <a:tailEnd/>
          </a:ln>
        </p:spPr>
        <p:txBody>
          <a:bodyPr lIns="36000" tIns="32400" rIns="36000">
            <a:prstTxWarp prst="textNoShape">
              <a:avLst/>
            </a:prstTxWarp>
            <a:spAutoFit/>
          </a:bodyPr>
          <a:lstStyle/>
          <a:p>
            <a:pPr algn="r">
              <a:lnSpc>
                <a:spcPct val="90000"/>
              </a:lnSpc>
            </a:pPr>
            <a:r>
              <a:rPr lang="en-US" sz="2200" b="0">
                <a:solidFill>
                  <a:schemeClr val="accent1"/>
                </a:solidFill>
              </a:rPr>
              <a:t>Evil elements</a:t>
            </a:r>
          </a:p>
        </p:txBody>
      </p:sp>
      <p:sp>
        <p:nvSpPr>
          <p:cNvPr id="36884" name="Text Box 20"/>
          <p:cNvSpPr txBox="1">
            <a:spLocks noChangeAspect="1" noChangeArrowheads="1"/>
          </p:cNvSpPr>
          <p:nvPr/>
        </p:nvSpPr>
        <p:spPr bwMode="auto">
          <a:xfrm>
            <a:off x="6061075" y="2352675"/>
            <a:ext cx="2414588" cy="379413"/>
          </a:xfrm>
          <a:prstGeom prst="rect">
            <a:avLst/>
          </a:prstGeom>
          <a:noFill/>
          <a:ln w="9525">
            <a:noFill/>
            <a:miter lim="800000"/>
            <a:headEnd/>
            <a:tailEnd/>
          </a:ln>
        </p:spPr>
        <p:txBody>
          <a:bodyPr lIns="36000" tIns="32400" rIns="36000">
            <a:prstTxWarp prst="textNoShape">
              <a:avLst/>
            </a:prstTxWarp>
            <a:spAutoFit/>
          </a:bodyPr>
          <a:lstStyle/>
          <a:p>
            <a:pPr>
              <a:lnSpc>
                <a:spcPct val="90000"/>
              </a:lnSpc>
            </a:pPr>
            <a:r>
              <a:rPr lang="en-US" sz="2200" b="0">
                <a:solidFill>
                  <a:schemeClr val="accent1"/>
                </a:solidFill>
              </a:rPr>
              <a:t>Evil elements</a:t>
            </a:r>
          </a:p>
        </p:txBody>
      </p:sp>
      <p:sp>
        <p:nvSpPr>
          <p:cNvPr id="36885" name="Rectangle 21"/>
          <p:cNvSpPr>
            <a:spLocks noGrp="1" noChangeArrowheads="1"/>
          </p:cNvSpPr>
          <p:nvPr>
            <p:ph type="title"/>
          </p:nvPr>
        </p:nvSpPr>
        <p:spPr>
          <a:xfrm>
            <a:off x="609600" y="152400"/>
            <a:ext cx="7772400" cy="1143000"/>
          </a:xfrm>
        </p:spPr>
        <p:txBody>
          <a:bodyPr/>
          <a:lstStyle/>
          <a:p>
            <a:pPr eaLnBrk="1" hangingPunct="1"/>
            <a:r>
              <a:rPr lang="en-US" altLang="zh-CN" sz="4000">
                <a:ea typeface="宋体" pitchFamily="-84" charset="-122"/>
                <a:cs typeface="宋体" pitchFamily="-84" charset="-122"/>
              </a:rPr>
              <a:t>All people affected by the fall</a:t>
            </a:r>
            <a:endParaRPr lang="en-US" sz="3200">
              <a:solidFill>
                <a:schemeClr val="tx1"/>
              </a:solidFill>
              <a:ea typeface="宋体" pitchFamily="-84" charset="-122"/>
              <a:cs typeface="宋体" pitchFamily="-84" charset="-122"/>
            </a:endParaRPr>
          </a:p>
        </p:txBody>
      </p:sp>
      <p:sp>
        <p:nvSpPr>
          <p:cNvPr id="22" name="TextBox 21"/>
          <p:cNvSpPr txBox="1"/>
          <p:nvPr/>
        </p:nvSpPr>
        <p:spPr>
          <a:xfrm>
            <a:off x="152400" y="1676400"/>
            <a:ext cx="5570538" cy="1631950"/>
          </a:xfrm>
          <a:prstGeom prst="rect">
            <a:avLst/>
          </a:prstGeom>
          <a:noFill/>
        </p:spPr>
        <p:txBody>
          <a:bodyPr>
            <a:spAutoFit/>
          </a:bodyPr>
          <a:lstStyle/>
          <a:p>
            <a:pPr>
              <a:defRPr/>
            </a:pPr>
            <a:r>
              <a:rPr lang="en-US" sz="2000" dirty="0">
                <a:solidFill>
                  <a:schemeClr val="accent5"/>
                </a:solidFill>
                <a:latin typeface="+mn-lt"/>
              </a:rPr>
              <a:t>I will put enmity between </a:t>
            </a:r>
          </a:p>
          <a:p>
            <a:pPr>
              <a:defRPr/>
            </a:pPr>
            <a:r>
              <a:rPr lang="en-US" sz="2000" dirty="0">
                <a:solidFill>
                  <a:schemeClr val="accent5"/>
                </a:solidFill>
                <a:latin typeface="+mn-lt"/>
              </a:rPr>
              <a:t>you (serpent) and the woman, </a:t>
            </a:r>
            <a:br>
              <a:rPr lang="en-US" sz="2000" dirty="0">
                <a:solidFill>
                  <a:schemeClr val="accent5"/>
                </a:solidFill>
                <a:latin typeface="+mn-lt"/>
              </a:rPr>
            </a:br>
            <a:r>
              <a:rPr lang="en-US" sz="2000" dirty="0">
                <a:solidFill>
                  <a:schemeClr val="accent5"/>
                </a:solidFill>
                <a:latin typeface="+mn-lt"/>
              </a:rPr>
              <a:t>and between your offspring </a:t>
            </a:r>
          </a:p>
          <a:p>
            <a:pPr>
              <a:defRPr/>
            </a:pPr>
            <a:r>
              <a:rPr lang="en-US" sz="2000" dirty="0">
                <a:solidFill>
                  <a:schemeClr val="accent5"/>
                </a:solidFill>
                <a:latin typeface="+mn-lt"/>
              </a:rPr>
              <a:t>and her offspring.</a:t>
            </a:r>
          </a:p>
          <a:p>
            <a:pPr>
              <a:defRPr/>
            </a:pPr>
            <a:r>
              <a:rPr lang="en-US" sz="2000" dirty="0">
                <a:solidFill>
                  <a:schemeClr val="accent5"/>
                </a:solidFill>
                <a:latin typeface="+mn-lt"/>
              </a:rPr>
              <a:t>Genesis 3:15 </a:t>
            </a:r>
            <a:endParaRPr lang="en-US" sz="2000" u="sng" dirty="0">
              <a:solidFill>
                <a:schemeClr val="accent5"/>
              </a:solidFill>
              <a:latin typeface="+mn-lt"/>
            </a:endParaRPr>
          </a:p>
        </p:txBody>
      </p:sp>
      <p:sp>
        <p:nvSpPr>
          <p:cNvPr id="23" name="Rectangle 22"/>
          <p:cNvSpPr/>
          <p:nvPr/>
        </p:nvSpPr>
        <p:spPr>
          <a:xfrm>
            <a:off x="381000" y="5124272"/>
            <a:ext cx="3276600" cy="1015663"/>
          </a:xfrm>
          <a:prstGeom prst="rect">
            <a:avLst/>
          </a:prstGeom>
        </p:spPr>
        <p:txBody>
          <a:bodyPr wrap="square">
            <a:spAutoFit/>
          </a:bodyPr>
          <a:lstStyle/>
          <a:p>
            <a:pPr>
              <a:spcBef>
                <a:spcPct val="50000"/>
              </a:spcBef>
            </a:pPr>
            <a:r>
              <a:rPr lang="en-US" sz="2000" dirty="0" smtClean="0">
                <a:solidFill>
                  <a:schemeClr val="bg1"/>
                </a:solidFill>
              </a:rPr>
              <a:t>Original sin is transmitted </a:t>
            </a:r>
            <a:br>
              <a:rPr lang="en-US" sz="2000" dirty="0" smtClean="0">
                <a:solidFill>
                  <a:schemeClr val="bg1"/>
                </a:solidFill>
              </a:rPr>
            </a:br>
            <a:r>
              <a:rPr lang="en-US" sz="2000" dirty="0" smtClean="0">
                <a:solidFill>
                  <a:schemeClr val="bg1"/>
                </a:solidFill>
              </a:rPr>
              <a:t>through the physical body.  </a:t>
            </a:r>
            <a:br>
              <a:rPr lang="en-US" sz="2000" dirty="0" smtClean="0">
                <a:solidFill>
                  <a:schemeClr val="bg1"/>
                </a:solidFill>
              </a:rPr>
            </a:br>
            <a:r>
              <a:rPr lang="en-US" sz="1800" dirty="0" smtClean="0">
                <a:solidFill>
                  <a:schemeClr val="bg1"/>
                </a:solidFill>
              </a:rPr>
              <a:t>EDP, 392</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152400"/>
            <a:ext cx="8382000" cy="1143000"/>
          </a:xfrm>
        </p:spPr>
        <p:txBody>
          <a:bodyPr/>
          <a:lstStyle/>
          <a:p>
            <a:pPr eaLnBrk="1" hangingPunct="1"/>
            <a:r>
              <a:rPr lang="en-US"/>
              <a:t>What is fallen human lineage?</a:t>
            </a:r>
          </a:p>
        </p:txBody>
      </p:sp>
      <p:sp>
        <p:nvSpPr>
          <p:cNvPr id="510979" name="Text Box 3"/>
          <p:cNvSpPr txBox="1">
            <a:spLocks noChangeAspect="1" noChangeArrowheads="1"/>
          </p:cNvSpPr>
          <p:nvPr/>
        </p:nvSpPr>
        <p:spPr bwMode="auto">
          <a:xfrm>
            <a:off x="1312863" y="5343525"/>
            <a:ext cx="1871662" cy="352425"/>
          </a:xfrm>
          <a:prstGeom prst="rect">
            <a:avLst/>
          </a:prstGeom>
          <a:noFill/>
          <a:ln w="9525">
            <a:noFill/>
            <a:miter lim="800000"/>
            <a:headEnd/>
            <a:tailEnd/>
          </a:ln>
          <a:effectLst/>
        </p:spPr>
        <p:txBody>
          <a:bodyPr lIns="36000" tIns="18000" rIns="36000">
            <a:prstTxWarp prst="textNoShape">
              <a:avLst/>
            </a:prstTxWarp>
            <a:spAutoFit/>
          </a:bodyPr>
          <a:lstStyle/>
          <a:p>
            <a:pPr algn="ctr">
              <a:defRPr/>
            </a:pPr>
            <a:r>
              <a:rPr lang="en-US" sz="1900" b="0">
                <a:solidFill>
                  <a:schemeClr val="accent1"/>
                </a:solidFill>
                <a:effectLst>
                  <a:outerShdw blurRad="38100" dist="38100" dir="2700000" algn="tl">
                    <a:srgbClr val="000000"/>
                  </a:outerShdw>
                </a:effectLst>
                <a:latin typeface="Arial" pitchFamily="-68" charset="0"/>
              </a:rPr>
              <a:t>Society</a:t>
            </a:r>
          </a:p>
        </p:txBody>
      </p:sp>
      <p:sp>
        <p:nvSpPr>
          <p:cNvPr id="510980" name="Text Box 4"/>
          <p:cNvSpPr txBox="1">
            <a:spLocks noChangeAspect="1" noChangeArrowheads="1"/>
          </p:cNvSpPr>
          <p:nvPr/>
        </p:nvSpPr>
        <p:spPr bwMode="auto">
          <a:xfrm>
            <a:off x="1319213" y="5695950"/>
            <a:ext cx="1871662" cy="334963"/>
          </a:xfrm>
          <a:prstGeom prst="rect">
            <a:avLst/>
          </a:prstGeom>
          <a:noFill/>
          <a:ln w="9525">
            <a:noFill/>
            <a:miter lim="800000"/>
            <a:headEnd/>
            <a:tailEnd/>
          </a:ln>
          <a:effectLst/>
        </p:spPr>
        <p:txBody>
          <a:bodyPr lIns="36000" tIns="0" rIns="36000">
            <a:prstTxWarp prst="textNoShape">
              <a:avLst/>
            </a:prstTxWarp>
            <a:spAutoFit/>
          </a:bodyPr>
          <a:lstStyle/>
          <a:p>
            <a:pPr algn="ctr">
              <a:defRPr/>
            </a:pPr>
            <a:r>
              <a:rPr lang="en-US" sz="1900" b="0">
                <a:solidFill>
                  <a:schemeClr val="accent1"/>
                </a:solidFill>
                <a:effectLst>
                  <a:outerShdw blurRad="38100" dist="38100" dir="2700000" algn="tl">
                    <a:srgbClr val="000000"/>
                  </a:outerShdw>
                </a:effectLst>
                <a:latin typeface="Arial" pitchFamily="-68" charset="0"/>
              </a:rPr>
              <a:t>Nation</a:t>
            </a:r>
          </a:p>
        </p:txBody>
      </p:sp>
      <p:sp>
        <p:nvSpPr>
          <p:cNvPr id="510981" name="Text Box 5"/>
          <p:cNvSpPr txBox="1">
            <a:spLocks noChangeAspect="1" noChangeArrowheads="1"/>
          </p:cNvSpPr>
          <p:nvPr/>
        </p:nvSpPr>
        <p:spPr bwMode="auto">
          <a:xfrm>
            <a:off x="1423988" y="6119813"/>
            <a:ext cx="1549400" cy="334962"/>
          </a:xfrm>
          <a:prstGeom prst="rect">
            <a:avLst/>
          </a:prstGeom>
          <a:noFill/>
          <a:ln w="9525">
            <a:noFill/>
            <a:miter lim="800000"/>
            <a:headEnd/>
            <a:tailEnd/>
          </a:ln>
          <a:effectLst/>
        </p:spPr>
        <p:txBody>
          <a:bodyPr lIns="36000" tIns="0" rIns="36000">
            <a:prstTxWarp prst="textNoShape">
              <a:avLst/>
            </a:prstTxWarp>
            <a:spAutoFit/>
          </a:bodyPr>
          <a:lstStyle/>
          <a:p>
            <a:pPr algn="ctr">
              <a:defRPr/>
            </a:pPr>
            <a:r>
              <a:rPr lang="en-US" sz="1900" b="0">
                <a:solidFill>
                  <a:schemeClr val="accent1"/>
                </a:solidFill>
                <a:effectLst>
                  <a:outerShdw blurRad="38100" dist="38100" dir="2700000" algn="tl">
                    <a:srgbClr val="000000"/>
                  </a:outerShdw>
                </a:effectLst>
                <a:latin typeface="Arial" pitchFamily="-68" charset="0"/>
              </a:rPr>
              <a:t>World</a:t>
            </a:r>
          </a:p>
        </p:txBody>
      </p:sp>
      <p:sp>
        <p:nvSpPr>
          <p:cNvPr id="38918" name="Line 6"/>
          <p:cNvSpPr>
            <a:spLocks noChangeAspect="1" noChangeShapeType="1"/>
          </p:cNvSpPr>
          <p:nvPr/>
        </p:nvSpPr>
        <p:spPr bwMode="auto">
          <a:xfrm flipH="1" flipV="1">
            <a:off x="995363" y="3011488"/>
            <a:ext cx="1260475" cy="1260475"/>
          </a:xfrm>
          <a:prstGeom prst="line">
            <a:avLst/>
          </a:prstGeom>
          <a:noFill/>
          <a:ln w="114300">
            <a:solidFill>
              <a:schemeClr val="bg1"/>
            </a:solidFill>
            <a:round/>
            <a:headEnd/>
            <a:tailEnd/>
          </a:ln>
        </p:spPr>
        <p:txBody>
          <a:bodyPr>
            <a:prstTxWarp prst="textNoShape">
              <a:avLst/>
            </a:prstTxWarp>
          </a:bodyPr>
          <a:lstStyle/>
          <a:p>
            <a:endParaRPr lang="en-US"/>
          </a:p>
        </p:txBody>
      </p:sp>
      <p:sp>
        <p:nvSpPr>
          <p:cNvPr id="38919" name="Line 7"/>
          <p:cNvSpPr>
            <a:spLocks noChangeAspect="1" noChangeShapeType="1"/>
          </p:cNvSpPr>
          <p:nvPr/>
        </p:nvSpPr>
        <p:spPr bwMode="auto">
          <a:xfrm flipV="1">
            <a:off x="2255838" y="3011488"/>
            <a:ext cx="1262062" cy="1260475"/>
          </a:xfrm>
          <a:prstGeom prst="line">
            <a:avLst/>
          </a:prstGeom>
          <a:noFill/>
          <a:ln w="114300">
            <a:solidFill>
              <a:schemeClr val="bg1"/>
            </a:solidFill>
            <a:round/>
            <a:headEnd/>
            <a:tailEnd/>
          </a:ln>
        </p:spPr>
        <p:txBody>
          <a:bodyPr>
            <a:prstTxWarp prst="textNoShape">
              <a:avLst/>
            </a:prstTxWarp>
          </a:bodyPr>
          <a:lstStyle/>
          <a:p>
            <a:endParaRPr lang="en-US"/>
          </a:p>
        </p:txBody>
      </p:sp>
      <p:sp>
        <p:nvSpPr>
          <p:cNvPr id="38920" name="Line 8"/>
          <p:cNvSpPr>
            <a:spLocks noChangeAspect="1" noChangeShapeType="1"/>
          </p:cNvSpPr>
          <p:nvPr/>
        </p:nvSpPr>
        <p:spPr bwMode="auto">
          <a:xfrm flipH="1" flipV="1">
            <a:off x="2255838" y="1751013"/>
            <a:ext cx="1262062" cy="1260475"/>
          </a:xfrm>
          <a:prstGeom prst="line">
            <a:avLst/>
          </a:prstGeom>
          <a:noFill/>
          <a:ln w="114300">
            <a:solidFill>
              <a:schemeClr val="bg1"/>
            </a:solidFill>
            <a:round/>
            <a:headEnd/>
            <a:tailEnd/>
          </a:ln>
        </p:spPr>
        <p:txBody>
          <a:bodyPr>
            <a:prstTxWarp prst="textNoShape">
              <a:avLst/>
            </a:prstTxWarp>
          </a:bodyPr>
          <a:lstStyle/>
          <a:p>
            <a:endParaRPr lang="en-US"/>
          </a:p>
        </p:txBody>
      </p:sp>
      <p:sp>
        <p:nvSpPr>
          <p:cNvPr id="38921" name="Line 9"/>
          <p:cNvSpPr>
            <a:spLocks noChangeAspect="1" noChangeShapeType="1"/>
          </p:cNvSpPr>
          <p:nvPr/>
        </p:nvSpPr>
        <p:spPr bwMode="auto">
          <a:xfrm flipV="1">
            <a:off x="995363" y="1751013"/>
            <a:ext cx="1260475" cy="1260475"/>
          </a:xfrm>
          <a:prstGeom prst="line">
            <a:avLst/>
          </a:prstGeom>
          <a:noFill/>
          <a:ln w="114300">
            <a:solidFill>
              <a:schemeClr val="bg1"/>
            </a:solidFill>
            <a:round/>
            <a:headEnd/>
            <a:tailEnd/>
          </a:ln>
        </p:spPr>
        <p:txBody>
          <a:bodyPr>
            <a:prstTxWarp prst="textNoShape">
              <a:avLst/>
            </a:prstTxWarp>
          </a:bodyPr>
          <a:lstStyle/>
          <a:p>
            <a:endParaRPr lang="en-US"/>
          </a:p>
        </p:txBody>
      </p:sp>
      <p:grpSp>
        <p:nvGrpSpPr>
          <p:cNvPr id="38922" name="Group 10"/>
          <p:cNvGrpSpPr>
            <a:grpSpLocks noChangeAspect="1"/>
          </p:cNvGrpSpPr>
          <p:nvPr/>
        </p:nvGrpSpPr>
        <p:grpSpPr bwMode="auto">
          <a:xfrm>
            <a:off x="477838" y="2452688"/>
            <a:ext cx="1287462" cy="1057275"/>
            <a:chOff x="1280" y="2080"/>
            <a:chExt cx="1158" cy="952"/>
          </a:xfrm>
        </p:grpSpPr>
        <p:sp>
          <p:nvSpPr>
            <p:cNvPr id="510987" name="Oval 11"/>
            <p:cNvSpPr>
              <a:spLocks noChangeAspect="1" noChangeArrowheads="1"/>
            </p:cNvSpPr>
            <p:nvPr/>
          </p:nvSpPr>
          <p:spPr bwMode="auto">
            <a:xfrm>
              <a:off x="1360" y="2080"/>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accent1"/>
                </a:solidFill>
                <a:effectLst>
                  <a:outerShdw blurRad="38100" dist="38100" dir="2700000" algn="tl">
                    <a:srgbClr val="000000"/>
                  </a:outerShdw>
                </a:effectLst>
                <a:latin typeface="Franklin Gothic Medium" pitchFamily="-68" charset="0"/>
              </a:endParaRPr>
            </a:p>
          </p:txBody>
        </p:sp>
        <p:sp>
          <p:nvSpPr>
            <p:cNvPr id="510988" name="Text Box 12"/>
            <p:cNvSpPr txBox="1">
              <a:spLocks noChangeAspect="1" noChangeArrowheads="1"/>
            </p:cNvSpPr>
            <p:nvPr/>
          </p:nvSpPr>
          <p:spPr bwMode="auto">
            <a:xfrm>
              <a:off x="1280" y="2282"/>
              <a:ext cx="1158" cy="317"/>
            </a:xfrm>
            <a:prstGeom prst="rect">
              <a:avLst/>
            </a:prstGeom>
            <a:noFill/>
            <a:ln w="9525">
              <a:noFill/>
              <a:miter lim="800000"/>
              <a:headEnd/>
              <a:tailEnd/>
            </a:ln>
            <a:effectLst/>
          </p:spPr>
          <p:txBody>
            <a:bodyPr lIns="18000" tIns="61200" rIns="36000">
              <a:prstTxWarp prst="textNoShape">
                <a:avLst/>
              </a:prstTxWarp>
              <a:spAutoFit/>
            </a:bodyPr>
            <a:lstStyle/>
            <a:p>
              <a:pPr algn="ctr">
                <a:defRPr/>
              </a:pPr>
              <a:endParaRPr lang="en-US" sz="1600">
                <a:solidFill>
                  <a:schemeClr val="accent1"/>
                </a:solidFill>
                <a:effectLst>
                  <a:outerShdw blurRad="38100" dist="38100" dir="2700000" algn="tl">
                    <a:srgbClr val="000000"/>
                  </a:outerShdw>
                </a:effectLst>
                <a:latin typeface="Franklin Gothic Medium" pitchFamily="-68" charset="0"/>
              </a:endParaRPr>
            </a:p>
          </p:txBody>
        </p:sp>
      </p:grpSp>
      <p:grpSp>
        <p:nvGrpSpPr>
          <p:cNvPr id="38923" name="Group 13"/>
          <p:cNvGrpSpPr>
            <a:grpSpLocks noChangeAspect="1"/>
          </p:cNvGrpSpPr>
          <p:nvPr/>
        </p:nvGrpSpPr>
        <p:grpSpPr bwMode="auto">
          <a:xfrm>
            <a:off x="1655763" y="2406650"/>
            <a:ext cx="1201737" cy="1201738"/>
            <a:chOff x="2339" y="1729"/>
            <a:chExt cx="1081" cy="1081"/>
          </a:xfrm>
        </p:grpSpPr>
        <p:sp>
          <p:nvSpPr>
            <p:cNvPr id="38945" name="Freeform 14"/>
            <p:cNvSpPr>
              <a:spLocks noChangeAspect="1"/>
            </p:cNvSpPr>
            <p:nvPr/>
          </p:nvSpPr>
          <p:spPr bwMode="auto">
            <a:xfrm>
              <a:off x="2339" y="1933"/>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5AD7"/>
                </a:gs>
                <a:gs pos="100000">
                  <a:srgbClr val="CBE1FF"/>
                </a:gs>
              </a:gsLst>
              <a:lin ang="0" scaled="1"/>
            </a:gradFill>
            <a:ln w="3175">
              <a:noFill/>
              <a:round/>
              <a:headEnd/>
              <a:tailEnd/>
            </a:ln>
          </p:spPr>
          <p:txBody>
            <a:bodyPr>
              <a:prstTxWarp prst="textNoShape">
                <a:avLst/>
              </a:prstTxWarp>
            </a:bodyPr>
            <a:lstStyle/>
            <a:p>
              <a:endParaRPr lang="en-US"/>
            </a:p>
          </p:txBody>
        </p:sp>
        <p:grpSp>
          <p:nvGrpSpPr>
            <p:cNvPr id="38946" name="Group 15"/>
            <p:cNvGrpSpPr>
              <a:grpSpLocks noChangeAspect="1"/>
            </p:cNvGrpSpPr>
            <p:nvPr/>
          </p:nvGrpSpPr>
          <p:grpSpPr bwMode="auto">
            <a:xfrm rot="5400000">
              <a:off x="2339" y="1929"/>
              <a:ext cx="1081" cy="681"/>
              <a:chOff x="128" y="1933"/>
              <a:chExt cx="1081" cy="681"/>
            </a:xfrm>
          </p:grpSpPr>
          <p:sp>
            <p:nvSpPr>
              <p:cNvPr id="38948" name="Freeform 16"/>
              <p:cNvSpPr>
                <a:spLocks noChangeAspect="1"/>
              </p:cNvSpPr>
              <p:nvPr/>
            </p:nvSpPr>
            <p:spPr bwMode="auto">
              <a:xfrm>
                <a:off x="128" y="1933"/>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p:spPr>
            <p:txBody>
              <a:bodyPr>
                <a:prstTxWarp prst="textNoShape">
                  <a:avLst/>
                </a:prstTxWarp>
              </a:bodyPr>
              <a:lstStyle/>
              <a:p>
                <a:endParaRPr lang="en-US"/>
              </a:p>
            </p:txBody>
          </p:sp>
          <p:sp>
            <p:nvSpPr>
              <p:cNvPr id="38949" name="Freeform 17"/>
              <p:cNvSpPr>
                <a:spLocks noChangeAspect="1"/>
              </p:cNvSpPr>
              <p:nvPr/>
            </p:nvSpPr>
            <p:spPr bwMode="auto">
              <a:xfrm rot="10800000">
                <a:off x="128" y="2367"/>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AA87"/>
                  </a:gs>
                  <a:gs pos="100000">
                    <a:srgbClr val="D7FFF6"/>
                  </a:gs>
                </a:gsLst>
                <a:lin ang="0" scaled="1"/>
              </a:gradFill>
              <a:ln w="3175">
                <a:noFill/>
                <a:round/>
                <a:headEnd/>
                <a:tailEnd/>
              </a:ln>
            </p:spPr>
            <p:txBody>
              <a:bodyPr>
                <a:prstTxWarp prst="textNoShape">
                  <a:avLst/>
                </a:prstTxWarp>
              </a:bodyPr>
              <a:lstStyle/>
              <a:p>
                <a:endParaRPr lang="en-US"/>
              </a:p>
            </p:txBody>
          </p:sp>
        </p:grpSp>
        <p:sp>
          <p:nvSpPr>
            <p:cNvPr id="38947" name="Freeform 18"/>
            <p:cNvSpPr>
              <a:spLocks noChangeAspect="1"/>
            </p:cNvSpPr>
            <p:nvPr/>
          </p:nvSpPr>
          <p:spPr bwMode="auto">
            <a:xfrm rot="10800000">
              <a:off x="2339" y="2367"/>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E60000"/>
                </a:gs>
                <a:gs pos="100000">
                  <a:srgbClr val="FFDFDF"/>
                </a:gs>
              </a:gsLst>
              <a:lin ang="0" scaled="1"/>
            </a:gradFill>
            <a:ln w="3175">
              <a:noFill/>
              <a:round/>
              <a:headEnd/>
              <a:tailEnd/>
            </a:ln>
          </p:spPr>
          <p:txBody>
            <a:bodyPr>
              <a:prstTxWarp prst="textNoShape">
                <a:avLst/>
              </a:prstTxWarp>
            </a:bodyPr>
            <a:lstStyle/>
            <a:p>
              <a:endParaRPr lang="en-US"/>
            </a:p>
          </p:txBody>
        </p:sp>
      </p:grpSp>
      <p:sp>
        <p:nvSpPr>
          <p:cNvPr id="510995" name="Text Box 19"/>
          <p:cNvSpPr txBox="1">
            <a:spLocks noChangeAspect="1" noChangeArrowheads="1"/>
          </p:cNvSpPr>
          <p:nvPr/>
        </p:nvSpPr>
        <p:spPr bwMode="auto">
          <a:xfrm>
            <a:off x="1828800" y="2819400"/>
            <a:ext cx="838200" cy="411163"/>
          </a:xfrm>
          <a:prstGeom prst="rect">
            <a:avLst/>
          </a:prstGeom>
          <a:noFill/>
          <a:ln w="9525">
            <a:noFill/>
            <a:miter lim="800000"/>
            <a:headEnd/>
            <a:tailEnd/>
          </a:ln>
          <a:effectLst/>
        </p:spPr>
        <p:txBody>
          <a:bodyPr lIns="36000" tIns="25200" rIns="36000">
            <a:prstTxWarp prst="textNoShape">
              <a:avLst/>
            </a:prstTxWarp>
            <a:spAutoFit/>
          </a:bodyPr>
          <a:lstStyle/>
          <a:p>
            <a:pPr algn="ctr">
              <a:lnSpc>
                <a:spcPct val="80000"/>
              </a:lnSpc>
              <a:defRPr/>
            </a:pPr>
            <a:r>
              <a:rPr lang="en-US" sz="1400">
                <a:solidFill>
                  <a:schemeClr val="accent1"/>
                </a:solidFill>
                <a:effectLst>
                  <a:outerShdw blurRad="38100" dist="38100" dir="2700000" algn="tl">
                    <a:srgbClr val="000000"/>
                  </a:outerShdw>
                </a:effectLst>
                <a:latin typeface="Franklin Gothic Medium" pitchFamily="-68" charset="0"/>
              </a:rPr>
              <a:t>Corrupt Love</a:t>
            </a:r>
          </a:p>
        </p:txBody>
      </p:sp>
      <p:grpSp>
        <p:nvGrpSpPr>
          <p:cNvPr id="38925" name="Group 20"/>
          <p:cNvGrpSpPr>
            <a:grpSpLocks noChangeAspect="1"/>
          </p:cNvGrpSpPr>
          <p:nvPr/>
        </p:nvGrpSpPr>
        <p:grpSpPr bwMode="auto">
          <a:xfrm>
            <a:off x="2901950" y="2452688"/>
            <a:ext cx="1058863" cy="1057275"/>
            <a:chOff x="3461" y="2080"/>
            <a:chExt cx="952" cy="952"/>
          </a:xfrm>
        </p:grpSpPr>
        <p:sp>
          <p:nvSpPr>
            <p:cNvPr id="510997" name="Oval 21"/>
            <p:cNvSpPr>
              <a:spLocks noChangeAspect="1" noChangeArrowheads="1"/>
            </p:cNvSpPr>
            <p:nvPr/>
          </p:nvSpPr>
          <p:spPr bwMode="auto">
            <a:xfrm>
              <a:off x="3461" y="2080"/>
              <a:ext cx="952" cy="952"/>
            </a:xfrm>
            <a:prstGeom prst="ellipse">
              <a:avLst/>
            </a:prstGeom>
            <a:gradFill rotWithShape="1">
              <a:gsLst>
                <a:gs pos="0">
                  <a:srgbClr val="FF9191"/>
                </a:gs>
                <a:gs pos="100000">
                  <a:srgbClr val="E60000"/>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2800">
                <a:solidFill>
                  <a:schemeClr val="accent1"/>
                </a:solidFill>
                <a:effectLst>
                  <a:outerShdw blurRad="38100" dist="38100" dir="2700000" algn="tl">
                    <a:srgbClr val="000000"/>
                  </a:outerShdw>
                </a:effectLst>
                <a:latin typeface="Franklin Gothic Medium" pitchFamily="-68" charset="0"/>
              </a:endParaRPr>
            </a:p>
          </p:txBody>
        </p:sp>
        <p:sp>
          <p:nvSpPr>
            <p:cNvPr id="510998" name="Text Box 22"/>
            <p:cNvSpPr txBox="1">
              <a:spLocks noChangeAspect="1" noChangeArrowheads="1"/>
            </p:cNvSpPr>
            <p:nvPr/>
          </p:nvSpPr>
          <p:spPr bwMode="auto">
            <a:xfrm>
              <a:off x="3525" y="2299"/>
              <a:ext cx="862" cy="317"/>
            </a:xfrm>
            <a:prstGeom prst="rect">
              <a:avLst/>
            </a:prstGeom>
            <a:noFill/>
            <a:ln w="9525">
              <a:noFill/>
              <a:miter lim="800000"/>
              <a:headEnd/>
              <a:tailEnd/>
            </a:ln>
            <a:effectLst/>
          </p:spPr>
          <p:txBody>
            <a:bodyPr lIns="18000" tIns="61200" rIns="36000">
              <a:prstTxWarp prst="textNoShape">
                <a:avLst/>
              </a:prstTxWarp>
              <a:spAutoFit/>
            </a:bodyPr>
            <a:lstStyle/>
            <a:p>
              <a:pPr algn="ctr">
                <a:defRPr/>
              </a:pPr>
              <a:endParaRPr lang="en-US" sz="1600">
                <a:solidFill>
                  <a:schemeClr val="accent1"/>
                </a:solidFill>
                <a:effectLst>
                  <a:outerShdw blurRad="38100" dist="38100" dir="2700000" algn="tl">
                    <a:srgbClr val="000000"/>
                  </a:outerShdw>
                </a:effectLst>
                <a:latin typeface="Franklin Gothic Medium" pitchFamily="-68" charset="0"/>
              </a:endParaRPr>
            </a:p>
          </p:txBody>
        </p:sp>
      </p:grpSp>
      <p:sp>
        <p:nvSpPr>
          <p:cNvPr id="510999" name="Oval 23"/>
          <p:cNvSpPr>
            <a:spLocks noChangeAspect="1" noChangeArrowheads="1"/>
          </p:cNvSpPr>
          <p:nvPr/>
        </p:nvSpPr>
        <p:spPr bwMode="auto">
          <a:xfrm>
            <a:off x="1717675" y="3616325"/>
            <a:ext cx="1057275" cy="1058863"/>
          </a:xfrm>
          <a:prstGeom prst="ellipse">
            <a:avLst/>
          </a:prstGeom>
          <a:gradFill rotWithShape="1">
            <a:gsLst>
              <a:gs pos="0">
                <a:srgbClr val="00FAC8"/>
              </a:gs>
              <a:gs pos="100000">
                <a:srgbClr val="00AA8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3200">
              <a:solidFill>
                <a:schemeClr val="accent1"/>
              </a:solidFill>
              <a:effectLst>
                <a:outerShdw blurRad="38100" dist="38100" dir="2700000" algn="tl">
                  <a:srgbClr val="000000"/>
                </a:outerShdw>
              </a:effectLst>
              <a:latin typeface="Franklin Gothic Medium" pitchFamily="-68" charset="0"/>
            </a:endParaRPr>
          </a:p>
        </p:txBody>
      </p:sp>
      <p:sp>
        <p:nvSpPr>
          <p:cNvPr id="511000" name="Text Box 24"/>
          <p:cNvSpPr txBox="1">
            <a:spLocks noChangeAspect="1" noChangeArrowheads="1"/>
          </p:cNvSpPr>
          <p:nvPr/>
        </p:nvSpPr>
        <p:spPr bwMode="auto">
          <a:xfrm>
            <a:off x="1652588" y="4005263"/>
            <a:ext cx="1204912" cy="334962"/>
          </a:xfrm>
          <a:prstGeom prst="rect">
            <a:avLst/>
          </a:prstGeom>
          <a:noFill/>
          <a:ln w="9525">
            <a:noFill/>
            <a:miter lim="800000"/>
            <a:headEnd/>
            <a:tailEnd/>
          </a:ln>
          <a:effectLst/>
        </p:spPr>
        <p:txBody>
          <a:bodyPr lIns="36000" tIns="0" rIns="36000">
            <a:prstTxWarp prst="textNoShape">
              <a:avLst/>
            </a:prstTxWarp>
            <a:spAutoFit/>
          </a:bodyPr>
          <a:lstStyle/>
          <a:p>
            <a:pPr algn="ctr">
              <a:defRPr/>
            </a:pPr>
            <a:r>
              <a:rPr lang="en-US" sz="1900">
                <a:solidFill>
                  <a:schemeClr val="accent1"/>
                </a:solidFill>
                <a:effectLst>
                  <a:outerShdw blurRad="38100" dist="38100" dir="2700000" algn="tl">
                    <a:srgbClr val="000000"/>
                  </a:outerShdw>
                </a:effectLst>
                <a:latin typeface="Franklin Gothic Medium" pitchFamily="-68" charset="0"/>
              </a:rPr>
              <a:t>Child</a:t>
            </a:r>
          </a:p>
        </p:txBody>
      </p:sp>
      <p:grpSp>
        <p:nvGrpSpPr>
          <p:cNvPr id="38928" name="Group 25"/>
          <p:cNvGrpSpPr>
            <a:grpSpLocks/>
          </p:cNvGrpSpPr>
          <p:nvPr/>
        </p:nvGrpSpPr>
        <p:grpSpPr bwMode="auto">
          <a:xfrm>
            <a:off x="1727200" y="1346200"/>
            <a:ext cx="1058863" cy="1058863"/>
            <a:chOff x="2049" y="1111"/>
            <a:chExt cx="667" cy="667"/>
          </a:xfrm>
        </p:grpSpPr>
        <p:sp>
          <p:nvSpPr>
            <p:cNvPr id="511002" name="Oval 26"/>
            <p:cNvSpPr>
              <a:spLocks noChangeAspect="1" noChangeArrowheads="1"/>
            </p:cNvSpPr>
            <p:nvPr/>
          </p:nvSpPr>
          <p:spPr bwMode="auto">
            <a:xfrm>
              <a:off x="2049" y="1111"/>
              <a:ext cx="667" cy="667"/>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defRPr/>
              </a:pPr>
              <a:endParaRPr lang="en-US" sz="3200">
                <a:solidFill>
                  <a:schemeClr val="accent1"/>
                </a:solidFill>
                <a:effectLst>
                  <a:outerShdw blurRad="38100" dist="38100" dir="2700000" algn="tl">
                    <a:srgbClr val="000000"/>
                  </a:outerShdw>
                </a:effectLst>
                <a:latin typeface="Franklin Gothic Medium" pitchFamily="-68" charset="0"/>
              </a:endParaRPr>
            </a:p>
          </p:txBody>
        </p:sp>
        <p:sp>
          <p:nvSpPr>
            <p:cNvPr id="511003" name="Text Box 27"/>
            <p:cNvSpPr txBox="1">
              <a:spLocks noChangeAspect="1" noChangeArrowheads="1"/>
            </p:cNvSpPr>
            <p:nvPr/>
          </p:nvSpPr>
          <p:spPr bwMode="auto">
            <a:xfrm>
              <a:off x="2049" y="1316"/>
              <a:ext cx="660" cy="256"/>
            </a:xfrm>
            <a:prstGeom prst="rect">
              <a:avLst/>
            </a:prstGeom>
            <a:noFill/>
            <a:ln w="9525">
              <a:noFill/>
              <a:miter lim="800000"/>
              <a:headEnd/>
              <a:tailEnd/>
            </a:ln>
            <a:effectLst/>
          </p:spPr>
          <p:txBody>
            <a:bodyPr tIns="25200">
              <a:prstTxWarp prst="textNoShape">
                <a:avLst/>
              </a:prstTxWarp>
              <a:spAutoFit/>
            </a:bodyPr>
            <a:lstStyle/>
            <a:p>
              <a:pPr algn="ctr">
                <a:defRPr/>
              </a:pPr>
              <a:r>
                <a:rPr lang="en-US" sz="2200">
                  <a:solidFill>
                    <a:schemeClr val="accent1"/>
                  </a:solidFill>
                  <a:effectLst>
                    <a:outerShdw blurRad="38100" dist="38100" dir="2700000" algn="tl">
                      <a:srgbClr val="000000"/>
                    </a:outerShdw>
                  </a:effectLst>
                  <a:latin typeface="Franklin Gothic Medium" pitchFamily="-68" charset="0"/>
                  <a:ea typeface="宋体" pitchFamily="-68" charset="-122"/>
                  <a:cs typeface="宋体" pitchFamily="-68" charset="-122"/>
                </a:rPr>
                <a:t>Satan</a:t>
              </a:r>
            </a:p>
          </p:txBody>
        </p:sp>
      </p:grpSp>
      <p:sp>
        <p:nvSpPr>
          <p:cNvPr id="38929" name="Text Box 28"/>
          <p:cNvSpPr txBox="1">
            <a:spLocks noChangeArrowheads="1"/>
          </p:cNvSpPr>
          <p:nvPr/>
        </p:nvSpPr>
        <p:spPr bwMode="auto">
          <a:xfrm>
            <a:off x="584200" y="2801938"/>
            <a:ext cx="1068388" cy="336550"/>
          </a:xfrm>
          <a:prstGeom prst="rect">
            <a:avLst/>
          </a:prstGeom>
          <a:noFill/>
          <a:ln w="9525">
            <a:noFill/>
            <a:miter lim="800000"/>
            <a:headEnd/>
            <a:tailEnd/>
          </a:ln>
        </p:spPr>
        <p:txBody>
          <a:bodyPr wrap="none">
            <a:prstTxWarp prst="textNoShape">
              <a:avLst/>
            </a:prstTxWarp>
            <a:spAutoFit/>
          </a:bodyPr>
          <a:lstStyle/>
          <a:p>
            <a:r>
              <a:rPr lang="en-US" sz="1600" b="0">
                <a:solidFill>
                  <a:schemeClr val="accent1"/>
                </a:solidFill>
                <a:latin typeface="Arial Rounded MT Bold" pitchFamily="-84" charset="0"/>
              </a:rPr>
              <a:t>Husband</a:t>
            </a:r>
            <a:endParaRPr lang="en-US" sz="1800" b="0">
              <a:solidFill>
                <a:schemeClr val="accent1"/>
              </a:solidFill>
              <a:latin typeface="Arial Rounded MT Bold" pitchFamily="-84" charset="0"/>
            </a:endParaRPr>
          </a:p>
        </p:txBody>
      </p:sp>
      <p:sp>
        <p:nvSpPr>
          <p:cNvPr id="38930" name="Text Box 29"/>
          <p:cNvSpPr txBox="1">
            <a:spLocks noChangeArrowheads="1"/>
          </p:cNvSpPr>
          <p:nvPr/>
        </p:nvSpPr>
        <p:spPr bwMode="auto">
          <a:xfrm>
            <a:off x="3092450" y="2776538"/>
            <a:ext cx="673100" cy="366712"/>
          </a:xfrm>
          <a:prstGeom prst="rect">
            <a:avLst/>
          </a:prstGeom>
          <a:noFill/>
          <a:ln w="9525">
            <a:noFill/>
            <a:miter lim="800000"/>
            <a:headEnd/>
            <a:tailEnd/>
          </a:ln>
        </p:spPr>
        <p:txBody>
          <a:bodyPr wrap="none">
            <a:prstTxWarp prst="textNoShape">
              <a:avLst/>
            </a:prstTxWarp>
            <a:spAutoFit/>
          </a:bodyPr>
          <a:lstStyle/>
          <a:p>
            <a:r>
              <a:rPr lang="en-US" sz="1800" b="0">
                <a:solidFill>
                  <a:schemeClr val="accent1"/>
                </a:solidFill>
                <a:latin typeface="Arial Rounded MT Bold" pitchFamily="-84" charset="0"/>
              </a:rPr>
              <a:t>Wife</a:t>
            </a:r>
          </a:p>
        </p:txBody>
      </p:sp>
      <p:sp>
        <p:nvSpPr>
          <p:cNvPr id="38931" name="Text Box 30"/>
          <p:cNvSpPr txBox="1">
            <a:spLocks noChangeArrowheads="1"/>
          </p:cNvSpPr>
          <p:nvPr/>
        </p:nvSpPr>
        <p:spPr bwMode="auto">
          <a:xfrm>
            <a:off x="1765300" y="4873625"/>
            <a:ext cx="857250" cy="366713"/>
          </a:xfrm>
          <a:prstGeom prst="rect">
            <a:avLst/>
          </a:prstGeom>
          <a:noFill/>
          <a:ln w="9525">
            <a:noFill/>
            <a:miter lim="800000"/>
            <a:headEnd/>
            <a:tailEnd/>
          </a:ln>
        </p:spPr>
        <p:txBody>
          <a:bodyPr wrap="none">
            <a:prstTxWarp prst="textNoShape">
              <a:avLst/>
            </a:prstTxWarp>
            <a:spAutoFit/>
          </a:bodyPr>
          <a:lstStyle/>
          <a:p>
            <a:r>
              <a:rPr lang="en-US" sz="1800" b="0">
                <a:solidFill>
                  <a:schemeClr val="accent1"/>
                </a:solidFill>
                <a:latin typeface="Arial" pitchFamily="-84" charset="0"/>
              </a:rPr>
              <a:t>Family</a:t>
            </a:r>
          </a:p>
        </p:txBody>
      </p:sp>
      <p:sp>
        <p:nvSpPr>
          <p:cNvPr id="38932" name="Text Box 31"/>
          <p:cNvSpPr txBox="1">
            <a:spLocks noChangeArrowheads="1"/>
          </p:cNvSpPr>
          <p:nvPr/>
        </p:nvSpPr>
        <p:spPr bwMode="auto">
          <a:xfrm>
            <a:off x="3978275" y="4092575"/>
            <a:ext cx="184150" cy="366713"/>
          </a:xfrm>
          <a:prstGeom prst="rect">
            <a:avLst/>
          </a:prstGeom>
          <a:noFill/>
          <a:ln w="9525">
            <a:noFill/>
            <a:miter lim="800000"/>
            <a:headEnd/>
            <a:tailEnd/>
          </a:ln>
        </p:spPr>
        <p:txBody>
          <a:bodyPr wrap="none">
            <a:prstTxWarp prst="textNoShape">
              <a:avLst/>
            </a:prstTxWarp>
            <a:spAutoFit/>
          </a:bodyPr>
          <a:lstStyle/>
          <a:p>
            <a:endParaRPr lang="en-US" sz="1800" b="0">
              <a:solidFill>
                <a:schemeClr val="accent1"/>
              </a:solidFill>
              <a:latin typeface="Arial" pitchFamily="-84" charset="0"/>
            </a:endParaRPr>
          </a:p>
        </p:txBody>
      </p:sp>
      <p:sp>
        <p:nvSpPr>
          <p:cNvPr id="38933" name="Line 32"/>
          <p:cNvSpPr>
            <a:spLocks noChangeShapeType="1"/>
          </p:cNvSpPr>
          <p:nvPr/>
        </p:nvSpPr>
        <p:spPr bwMode="auto">
          <a:xfrm flipH="1">
            <a:off x="995363" y="4648200"/>
            <a:ext cx="909637" cy="1779588"/>
          </a:xfrm>
          <a:prstGeom prst="line">
            <a:avLst/>
          </a:prstGeom>
          <a:noFill/>
          <a:ln w="38100">
            <a:solidFill>
              <a:schemeClr val="accent1"/>
            </a:solidFill>
            <a:round/>
            <a:headEnd/>
            <a:tailEnd/>
          </a:ln>
        </p:spPr>
        <p:txBody>
          <a:bodyPr wrap="none" anchor="ctr">
            <a:prstTxWarp prst="textNoShape">
              <a:avLst/>
            </a:prstTxWarp>
          </a:bodyPr>
          <a:lstStyle/>
          <a:p>
            <a:endParaRPr lang="en-US"/>
          </a:p>
        </p:txBody>
      </p:sp>
      <p:sp>
        <p:nvSpPr>
          <p:cNvPr id="38934" name="Line 33"/>
          <p:cNvSpPr>
            <a:spLocks noChangeShapeType="1"/>
          </p:cNvSpPr>
          <p:nvPr/>
        </p:nvSpPr>
        <p:spPr bwMode="auto">
          <a:xfrm>
            <a:off x="2605088" y="4648200"/>
            <a:ext cx="1141412" cy="1779588"/>
          </a:xfrm>
          <a:prstGeom prst="line">
            <a:avLst/>
          </a:prstGeom>
          <a:noFill/>
          <a:ln w="38100">
            <a:solidFill>
              <a:schemeClr val="accent1"/>
            </a:solidFill>
            <a:round/>
            <a:headEnd/>
            <a:tailEnd/>
          </a:ln>
        </p:spPr>
        <p:txBody>
          <a:bodyPr wrap="none" anchor="ctr">
            <a:prstTxWarp prst="textNoShape">
              <a:avLst/>
            </a:prstTxWarp>
          </a:bodyPr>
          <a:lstStyle/>
          <a:p>
            <a:endParaRPr lang="en-US"/>
          </a:p>
        </p:txBody>
      </p:sp>
      <p:sp>
        <p:nvSpPr>
          <p:cNvPr id="38935" name="Text Box 34"/>
          <p:cNvSpPr txBox="1">
            <a:spLocks noChangeArrowheads="1"/>
          </p:cNvSpPr>
          <p:nvPr/>
        </p:nvSpPr>
        <p:spPr bwMode="auto">
          <a:xfrm>
            <a:off x="5181600" y="2362200"/>
            <a:ext cx="2720975" cy="2284413"/>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b="0">
                <a:solidFill>
                  <a:schemeClr val="accent1"/>
                </a:solidFill>
                <a:latin typeface="Arial" pitchFamily="-84" charset="0"/>
              </a:rPr>
              <a:t>Way of life: mixture of good and bad, selfish and unselfish</a:t>
            </a:r>
            <a:r>
              <a:rPr lang="en-US" sz="3200" b="0">
                <a:solidFill>
                  <a:schemeClr val="accent1"/>
                </a:solidFill>
                <a:latin typeface="Arial" pitchFamily="-84" charset="0"/>
              </a:rPr>
              <a:t> </a:t>
            </a:r>
          </a:p>
          <a:p>
            <a:pPr eaLnBrk="0" hangingPunct="0">
              <a:spcBef>
                <a:spcPct val="50000"/>
              </a:spcBef>
            </a:pPr>
            <a:endParaRPr lang="en-US" sz="3200" b="0">
              <a:solidFill>
                <a:schemeClr val="accent1"/>
              </a:solidFill>
              <a:latin typeface="Arial" pitchFamily="-84" charset="0"/>
            </a:endParaRPr>
          </a:p>
        </p:txBody>
      </p:sp>
      <p:sp>
        <p:nvSpPr>
          <p:cNvPr id="38936" name="Text Box 35"/>
          <p:cNvSpPr txBox="1">
            <a:spLocks noChangeArrowheads="1"/>
          </p:cNvSpPr>
          <p:nvPr/>
        </p:nvSpPr>
        <p:spPr bwMode="auto">
          <a:xfrm>
            <a:off x="5116513" y="4114800"/>
            <a:ext cx="1963737"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Fallen nature</a:t>
            </a:r>
          </a:p>
        </p:txBody>
      </p:sp>
      <p:sp>
        <p:nvSpPr>
          <p:cNvPr id="38937" name="Text Box 36"/>
          <p:cNvSpPr txBox="1">
            <a:spLocks noChangeArrowheads="1"/>
          </p:cNvSpPr>
          <p:nvPr/>
        </p:nvSpPr>
        <p:spPr bwMode="auto">
          <a:xfrm>
            <a:off x="5132388" y="4752975"/>
            <a:ext cx="2335212"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Fallen traditions</a:t>
            </a:r>
          </a:p>
        </p:txBody>
      </p:sp>
      <p:sp>
        <p:nvSpPr>
          <p:cNvPr id="38938" name="Text Box 37"/>
          <p:cNvSpPr txBox="1">
            <a:spLocks noChangeArrowheads="1"/>
          </p:cNvSpPr>
          <p:nvPr/>
        </p:nvSpPr>
        <p:spPr bwMode="auto">
          <a:xfrm>
            <a:off x="4724400" y="5610225"/>
            <a:ext cx="184150" cy="457200"/>
          </a:xfrm>
          <a:prstGeom prst="rect">
            <a:avLst/>
          </a:prstGeom>
          <a:noFill/>
          <a:ln w="9525">
            <a:noFill/>
            <a:miter lim="800000"/>
            <a:headEnd/>
            <a:tailEnd/>
          </a:ln>
        </p:spPr>
        <p:txBody>
          <a:bodyPr wrap="none">
            <a:prstTxWarp prst="textNoShape">
              <a:avLst/>
            </a:prstTxWarp>
            <a:spAutoFit/>
          </a:bodyPr>
          <a:lstStyle/>
          <a:p>
            <a:pPr eaLnBrk="0" hangingPunct="0"/>
            <a:endParaRPr lang="en-US" b="0">
              <a:solidFill>
                <a:schemeClr val="accent1"/>
              </a:solidFill>
              <a:latin typeface="Arial" pitchFamily="-84" charset="0"/>
            </a:endParaRPr>
          </a:p>
        </p:txBody>
      </p:sp>
      <p:sp>
        <p:nvSpPr>
          <p:cNvPr id="38939" name="Text Box 38"/>
          <p:cNvSpPr txBox="1">
            <a:spLocks noChangeArrowheads="1"/>
          </p:cNvSpPr>
          <p:nvPr/>
        </p:nvSpPr>
        <p:spPr bwMode="auto">
          <a:xfrm>
            <a:off x="5181600" y="1681163"/>
            <a:ext cx="2741613" cy="457200"/>
          </a:xfrm>
          <a:prstGeom prst="rect">
            <a:avLst/>
          </a:prstGeom>
          <a:noFill/>
          <a:ln w="9525">
            <a:noFill/>
            <a:miter lim="800000"/>
            <a:headEnd/>
            <a:tailEnd/>
          </a:ln>
        </p:spPr>
        <p:txBody>
          <a:bodyPr wrap="none">
            <a:prstTxWarp prst="textNoShape">
              <a:avLst/>
            </a:prstTxWarp>
            <a:spAutoFit/>
          </a:bodyPr>
          <a:lstStyle/>
          <a:p>
            <a:pPr eaLnBrk="0" hangingPunct="0"/>
            <a:r>
              <a:rPr lang="en-US">
                <a:solidFill>
                  <a:schemeClr val="accent1"/>
                </a:solidFill>
                <a:latin typeface="Arial" pitchFamily="-84" charset="0"/>
              </a:rPr>
              <a:t>Identity</a:t>
            </a:r>
            <a:r>
              <a:rPr lang="en-US" b="0">
                <a:solidFill>
                  <a:schemeClr val="accent1"/>
                </a:solidFill>
                <a:latin typeface="Arial" pitchFamily="-84" charset="0"/>
              </a:rPr>
              <a:t>: Confused</a:t>
            </a:r>
          </a:p>
        </p:txBody>
      </p:sp>
      <p:sp>
        <p:nvSpPr>
          <p:cNvPr id="38940" name="Text Box 39"/>
          <p:cNvSpPr txBox="1">
            <a:spLocks noChangeArrowheads="1"/>
          </p:cNvSpPr>
          <p:nvPr/>
        </p:nvSpPr>
        <p:spPr bwMode="auto">
          <a:xfrm>
            <a:off x="4098925" y="5410200"/>
            <a:ext cx="4519613" cy="1006475"/>
          </a:xfrm>
          <a:prstGeom prst="rect">
            <a:avLst/>
          </a:prstGeom>
          <a:noFill/>
          <a:ln w="9525">
            <a:noFill/>
            <a:miter lim="800000"/>
            <a:headEnd/>
            <a:tailEnd/>
          </a:ln>
        </p:spPr>
        <p:txBody>
          <a:bodyPr wrap="none">
            <a:prstTxWarp prst="textNoShape">
              <a:avLst/>
            </a:prstTxWarp>
            <a:spAutoFit/>
          </a:bodyPr>
          <a:lstStyle/>
          <a:p>
            <a:pPr eaLnBrk="0" hangingPunct="0"/>
            <a:r>
              <a:rPr lang="en-US" sz="2000" b="0">
                <a:solidFill>
                  <a:schemeClr val="accent1"/>
                </a:solidFill>
                <a:latin typeface="Arial" pitchFamily="-84" charset="0"/>
              </a:rPr>
              <a:t>“People are deluded into believing that</a:t>
            </a:r>
          </a:p>
          <a:p>
            <a:pPr eaLnBrk="0" hangingPunct="0"/>
            <a:r>
              <a:rPr lang="en-US" sz="2000" b="0">
                <a:solidFill>
                  <a:schemeClr val="accent1"/>
                </a:solidFill>
                <a:latin typeface="Arial" pitchFamily="-84" charset="0"/>
              </a:rPr>
              <a:t>the lineage of the enemy is the lifeline </a:t>
            </a:r>
          </a:p>
          <a:p>
            <a:pPr eaLnBrk="0" hangingPunct="0"/>
            <a:r>
              <a:rPr lang="en-US" sz="2000" b="0">
                <a:solidFill>
                  <a:schemeClr val="accent1"/>
                </a:solidFill>
                <a:latin typeface="Arial" pitchFamily="-84" charset="0"/>
              </a:rPr>
              <a:t>upon which the world depends.”  TF</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304800" y="2667000"/>
            <a:ext cx="8229600" cy="2667000"/>
          </a:xfrm>
        </p:spPr>
        <p:txBody>
          <a:bodyPr/>
          <a:lstStyle/>
          <a:p>
            <a:pPr eaLnBrk="1" hangingPunct="1">
              <a:spcBef>
                <a:spcPct val="0"/>
              </a:spcBef>
              <a:buFontTx/>
              <a:buNone/>
            </a:pPr>
            <a:r>
              <a:rPr lang="en-US">
                <a:solidFill>
                  <a:schemeClr val="accent1"/>
                </a:solidFill>
              </a:rPr>
              <a:t>	</a:t>
            </a:r>
            <a:r>
              <a:rPr lang="en-US" b="1" i="1">
                <a:solidFill>
                  <a:schemeClr val="accent1"/>
                </a:solidFill>
              </a:rPr>
              <a:t>Wrongly directed original nature</a:t>
            </a:r>
            <a:r>
              <a:rPr lang="en-US">
                <a:solidFill>
                  <a:schemeClr val="accent1"/>
                </a:solidFill>
              </a:rPr>
              <a:t> passed from Lucifer to Eve, from fallen Eve to Adam and from both of them to all their descendants.</a:t>
            </a:r>
          </a:p>
          <a:p>
            <a:pPr eaLnBrk="1" hangingPunct="1"/>
            <a:endParaRPr lang="en-US">
              <a:solidFill>
                <a:schemeClr val="accent1"/>
              </a:solidFill>
            </a:endParaRPr>
          </a:p>
        </p:txBody>
      </p:sp>
      <p:sp>
        <p:nvSpPr>
          <p:cNvPr id="40963" name="Rectangle 3"/>
          <p:cNvSpPr>
            <a:spLocks noGrp="1" noChangeArrowheads="1"/>
          </p:cNvSpPr>
          <p:nvPr>
            <p:ph type="title"/>
          </p:nvPr>
        </p:nvSpPr>
        <p:spPr/>
        <p:txBody>
          <a:bodyPr/>
          <a:lstStyle/>
          <a:p>
            <a:pPr eaLnBrk="1" hangingPunct="1"/>
            <a:r>
              <a:rPr lang="en-US" altLang="zh-CN" sz="4000">
                <a:ea typeface="宋体" pitchFamily="-84" charset="-122"/>
                <a:cs typeface="宋体" pitchFamily="-84" charset="-122"/>
              </a:rPr>
              <a:t>What is fallen nature?</a:t>
            </a:r>
            <a:endParaRPr lang="en-US" sz="4000">
              <a:solidFill>
                <a:srgbClr val="FFFF99"/>
              </a:solidFill>
              <a:ea typeface="宋体" pitchFamily="-84" charset="-122"/>
              <a:cs typeface="宋体" pitchFamily="-8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t>What is sin?</a:t>
            </a:r>
          </a:p>
        </p:txBody>
      </p:sp>
      <p:sp>
        <p:nvSpPr>
          <p:cNvPr id="43011" name="Rectangle 3"/>
          <p:cNvSpPr>
            <a:spLocks noGrp="1" noChangeArrowheads="1"/>
          </p:cNvSpPr>
          <p:nvPr>
            <p:ph type="body" idx="1"/>
          </p:nvPr>
        </p:nvSpPr>
        <p:spPr/>
        <p:txBody>
          <a:bodyPr/>
          <a:lstStyle/>
          <a:p>
            <a:pPr eaLnBrk="1" hangingPunct="1">
              <a:lnSpc>
                <a:spcPct val="90000"/>
              </a:lnSpc>
              <a:buFontTx/>
              <a:buNone/>
            </a:pPr>
            <a:r>
              <a:rPr lang="en-US" sz="2800">
                <a:solidFill>
                  <a:schemeClr val="accent1"/>
                </a:solidFill>
              </a:rPr>
              <a:t>	Sin is a thought or deed which violates heavenly law so that one forms a relationship with Satan, thus setting a condition for give and take action with him</a:t>
            </a:r>
          </a:p>
          <a:p>
            <a:pPr eaLnBrk="1" hangingPunct="1">
              <a:lnSpc>
                <a:spcPct val="90000"/>
              </a:lnSpc>
            </a:pPr>
            <a:endParaRPr lang="en-US" sz="2800">
              <a:solidFill>
                <a:schemeClr val="accent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tree sin 30 64col dith"/>
          <p:cNvPicPr preferRelativeResize="0">
            <a:picLocks noChangeAspect="1" noChangeArrowheads="1"/>
          </p:cNvPicPr>
          <p:nvPr/>
        </p:nvPicPr>
        <p:blipFill>
          <a:blip r:embed="rId3"/>
          <a:srcRect/>
          <a:stretch>
            <a:fillRect/>
          </a:stretch>
        </p:blipFill>
        <p:spPr bwMode="auto">
          <a:xfrm>
            <a:off x="0" y="1346200"/>
            <a:ext cx="4500563" cy="4895850"/>
          </a:xfrm>
          <a:prstGeom prst="rect">
            <a:avLst/>
          </a:prstGeom>
          <a:noFill/>
          <a:ln w="9525">
            <a:noFill/>
            <a:miter lim="800000"/>
            <a:headEnd/>
            <a:tailEnd/>
          </a:ln>
        </p:spPr>
      </p:pic>
      <p:sp>
        <p:nvSpPr>
          <p:cNvPr id="45059" name="Line 3"/>
          <p:cNvSpPr>
            <a:spLocks noChangeShapeType="1"/>
          </p:cNvSpPr>
          <p:nvPr/>
        </p:nvSpPr>
        <p:spPr bwMode="auto">
          <a:xfrm flipH="1" flipV="1">
            <a:off x="2906713" y="5589588"/>
            <a:ext cx="1395412" cy="0"/>
          </a:xfrm>
          <a:prstGeom prst="line">
            <a:avLst/>
          </a:prstGeom>
          <a:noFill/>
          <a:ln w="63500">
            <a:solidFill>
              <a:schemeClr val="accent1"/>
            </a:solidFill>
            <a:round/>
            <a:headEnd/>
            <a:tailEnd/>
          </a:ln>
        </p:spPr>
        <p:txBody>
          <a:bodyPr>
            <a:prstTxWarp prst="textNoShape">
              <a:avLst/>
            </a:prstTxWarp>
          </a:bodyPr>
          <a:lstStyle/>
          <a:p>
            <a:endParaRPr lang="en-US"/>
          </a:p>
        </p:txBody>
      </p:sp>
      <p:sp>
        <p:nvSpPr>
          <p:cNvPr id="45060" name="Text Box 4"/>
          <p:cNvSpPr txBox="1">
            <a:spLocks noChangeArrowheads="1"/>
          </p:cNvSpPr>
          <p:nvPr/>
        </p:nvSpPr>
        <p:spPr bwMode="auto">
          <a:xfrm>
            <a:off x="4257675" y="2843213"/>
            <a:ext cx="3286125" cy="454025"/>
          </a:xfrm>
          <a:prstGeom prst="rect">
            <a:avLst/>
          </a:prstGeom>
          <a:noFill/>
          <a:ln w="9525">
            <a:noFill/>
            <a:miter lim="800000"/>
            <a:headEnd/>
            <a:tailEnd/>
          </a:ln>
        </p:spPr>
        <p:txBody>
          <a:bodyPr tIns="10800">
            <a:prstTxWarp prst="textNoShape">
              <a:avLst/>
            </a:prstTxWarp>
            <a:spAutoFit/>
          </a:bodyPr>
          <a:lstStyle/>
          <a:p>
            <a:r>
              <a:rPr lang="en-US" sz="2600" b="0">
                <a:solidFill>
                  <a:schemeClr val="accent1"/>
                </a:solidFill>
              </a:rPr>
              <a:t>Collective Sin</a:t>
            </a:r>
          </a:p>
        </p:txBody>
      </p:sp>
      <p:sp>
        <p:nvSpPr>
          <p:cNvPr id="45061" name="Line 5"/>
          <p:cNvSpPr>
            <a:spLocks noChangeShapeType="1"/>
          </p:cNvSpPr>
          <p:nvPr/>
        </p:nvSpPr>
        <p:spPr bwMode="auto">
          <a:xfrm flipH="1" flipV="1">
            <a:off x="3222625" y="3068638"/>
            <a:ext cx="1079500" cy="0"/>
          </a:xfrm>
          <a:prstGeom prst="line">
            <a:avLst/>
          </a:prstGeom>
          <a:noFill/>
          <a:ln w="63500">
            <a:solidFill>
              <a:schemeClr val="accent1"/>
            </a:solidFill>
            <a:round/>
            <a:headEnd/>
            <a:tailEnd/>
          </a:ln>
        </p:spPr>
        <p:txBody>
          <a:bodyPr>
            <a:prstTxWarp prst="textNoShape">
              <a:avLst/>
            </a:prstTxWarp>
          </a:bodyPr>
          <a:lstStyle/>
          <a:p>
            <a:endParaRPr lang="en-US"/>
          </a:p>
        </p:txBody>
      </p:sp>
      <p:sp>
        <p:nvSpPr>
          <p:cNvPr id="45062" name="Text Box 6"/>
          <p:cNvSpPr txBox="1">
            <a:spLocks noChangeArrowheads="1"/>
          </p:cNvSpPr>
          <p:nvPr/>
        </p:nvSpPr>
        <p:spPr bwMode="auto">
          <a:xfrm>
            <a:off x="4257675" y="5364163"/>
            <a:ext cx="3286125" cy="454025"/>
          </a:xfrm>
          <a:prstGeom prst="rect">
            <a:avLst/>
          </a:prstGeom>
          <a:noFill/>
          <a:ln w="9525">
            <a:noFill/>
            <a:miter lim="800000"/>
            <a:headEnd/>
            <a:tailEnd/>
          </a:ln>
        </p:spPr>
        <p:txBody>
          <a:bodyPr tIns="10800">
            <a:prstTxWarp prst="textNoShape">
              <a:avLst/>
            </a:prstTxWarp>
            <a:spAutoFit/>
          </a:bodyPr>
          <a:lstStyle/>
          <a:p>
            <a:r>
              <a:rPr lang="en-US" sz="2600" b="0">
                <a:solidFill>
                  <a:schemeClr val="accent1"/>
                </a:solidFill>
              </a:rPr>
              <a:t>Original Sin</a:t>
            </a:r>
          </a:p>
        </p:txBody>
      </p:sp>
      <p:sp>
        <p:nvSpPr>
          <p:cNvPr id="45063" name="Text Box 7"/>
          <p:cNvSpPr txBox="1">
            <a:spLocks noChangeArrowheads="1"/>
          </p:cNvSpPr>
          <p:nvPr/>
        </p:nvSpPr>
        <p:spPr bwMode="auto">
          <a:xfrm>
            <a:off x="4257675" y="1584325"/>
            <a:ext cx="3286125" cy="454025"/>
          </a:xfrm>
          <a:prstGeom prst="rect">
            <a:avLst/>
          </a:prstGeom>
          <a:noFill/>
          <a:ln w="9525">
            <a:noFill/>
            <a:miter lim="800000"/>
            <a:headEnd/>
            <a:tailEnd/>
          </a:ln>
        </p:spPr>
        <p:txBody>
          <a:bodyPr tIns="10800">
            <a:prstTxWarp prst="textNoShape">
              <a:avLst/>
            </a:prstTxWarp>
            <a:spAutoFit/>
          </a:bodyPr>
          <a:lstStyle/>
          <a:p>
            <a:r>
              <a:rPr lang="en-US" sz="2600" b="0">
                <a:solidFill>
                  <a:schemeClr val="accent1"/>
                </a:solidFill>
              </a:rPr>
              <a:t>Personal Sin</a:t>
            </a:r>
          </a:p>
        </p:txBody>
      </p:sp>
      <p:sp>
        <p:nvSpPr>
          <p:cNvPr id="45064" name="Line 8"/>
          <p:cNvSpPr>
            <a:spLocks noChangeShapeType="1"/>
          </p:cNvSpPr>
          <p:nvPr/>
        </p:nvSpPr>
        <p:spPr bwMode="auto">
          <a:xfrm flipH="1" flipV="1">
            <a:off x="3241675" y="1795463"/>
            <a:ext cx="946150" cy="0"/>
          </a:xfrm>
          <a:prstGeom prst="line">
            <a:avLst/>
          </a:prstGeom>
          <a:noFill/>
          <a:ln w="63500">
            <a:solidFill>
              <a:schemeClr val="accent1"/>
            </a:solidFill>
            <a:round/>
            <a:headEnd/>
            <a:tailEnd/>
          </a:ln>
        </p:spPr>
        <p:txBody>
          <a:bodyPr>
            <a:prstTxWarp prst="textNoShape">
              <a:avLst/>
            </a:prstTxWarp>
          </a:bodyPr>
          <a:lstStyle/>
          <a:p>
            <a:endParaRPr lang="en-US"/>
          </a:p>
        </p:txBody>
      </p:sp>
      <p:sp>
        <p:nvSpPr>
          <p:cNvPr id="45065" name="Line 9"/>
          <p:cNvSpPr>
            <a:spLocks noChangeShapeType="1"/>
          </p:cNvSpPr>
          <p:nvPr/>
        </p:nvSpPr>
        <p:spPr bwMode="auto">
          <a:xfrm flipH="1" flipV="1">
            <a:off x="2592388" y="4316413"/>
            <a:ext cx="1708150" cy="0"/>
          </a:xfrm>
          <a:prstGeom prst="line">
            <a:avLst/>
          </a:prstGeom>
          <a:noFill/>
          <a:ln w="63500">
            <a:solidFill>
              <a:schemeClr val="accent1"/>
            </a:solidFill>
            <a:round/>
            <a:headEnd/>
            <a:tailEnd/>
          </a:ln>
        </p:spPr>
        <p:txBody>
          <a:bodyPr>
            <a:prstTxWarp prst="textNoShape">
              <a:avLst/>
            </a:prstTxWarp>
          </a:bodyPr>
          <a:lstStyle/>
          <a:p>
            <a:endParaRPr lang="en-US"/>
          </a:p>
        </p:txBody>
      </p:sp>
      <p:sp>
        <p:nvSpPr>
          <p:cNvPr id="45066" name="Text Box 10"/>
          <p:cNvSpPr txBox="1">
            <a:spLocks noChangeArrowheads="1"/>
          </p:cNvSpPr>
          <p:nvPr/>
        </p:nvSpPr>
        <p:spPr bwMode="auto">
          <a:xfrm>
            <a:off x="4257675" y="4103688"/>
            <a:ext cx="3286125" cy="454025"/>
          </a:xfrm>
          <a:prstGeom prst="rect">
            <a:avLst/>
          </a:prstGeom>
          <a:noFill/>
          <a:ln w="9525">
            <a:noFill/>
            <a:miter lim="800000"/>
            <a:headEnd/>
            <a:tailEnd/>
          </a:ln>
        </p:spPr>
        <p:txBody>
          <a:bodyPr tIns="10800">
            <a:prstTxWarp prst="textNoShape">
              <a:avLst/>
            </a:prstTxWarp>
            <a:spAutoFit/>
          </a:bodyPr>
          <a:lstStyle/>
          <a:p>
            <a:r>
              <a:rPr lang="en-US" sz="2600" b="0">
                <a:solidFill>
                  <a:schemeClr val="accent1"/>
                </a:solidFill>
              </a:rPr>
              <a:t>Inherited Sin</a:t>
            </a:r>
          </a:p>
        </p:txBody>
      </p:sp>
      <p:sp>
        <p:nvSpPr>
          <p:cNvPr id="519179" name="AutoShape 11"/>
          <p:cNvSpPr>
            <a:spLocks/>
          </p:cNvSpPr>
          <p:nvPr/>
        </p:nvSpPr>
        <p:spPr bwMode="auto">
          <a:xfrm>
            <a:off x="6823075" y="1628775"/>
            <a:ext cx="360363" cy="3016250"/>
          </a:xfrm>
          <a:prstGeom prst="rightBrace">
            <a:avLst>
              <a:gd name="adj1" fmla="val 69750"/>
              <a:gd name="adj2" fmla="val 50000"/>
            </a:avLst>
          </a:prstGeom>
          <a:noFill/>
          <a:ln w="63500">
            <a:solidFill>
              <a:schemeClr val="accent1"/>
            </a:solidFill>
            <a:round/>
            <a:headEnd/>
            <a:tailEnd/>
          </a:ln>
        </p:spPr>
        <p:txBody>
          <a:bodyPr wrap="none" anchor="ctr">
            <a:prstTxWarp prst="textNoShape">
              <a:avLst/>
            </a:prstTxWarp>
          </a:bodyPr>
          <a:lstStyle/>
          <a:p>
            <a:endParaRPr lang="en-US"/>
          </a:p>
        </p:txBody>
      </p:sp>
      <p:sp>
        <p:nvSpPr>
          <p:cNvPr id="519180" name="Text Box 12"/>
          <p:cNvSpPr txBox="1">
            <a:spLocks noChangeArrowheads="1"/>
          </p:cNvSpPr>
          <p:nvPr/>
        </p:nvSpPr>
        <p:spPr bwMode="auto">
          <a:xfrm>
            <a:off x="7392988" y="2349500"/>
            <a:ext cx="1979612" cy="1566863"/>
          </a:xfrm>
          <a:prstGeom prst="rect">
            <a:avLst/>
          </a:prstGeom>
          <a:noFill/>
          <a:ln w="9525">
            <a:noFill/>
            <a:miter lim="800000"/>
            <a:headEnd/>
            <a:tailEnd/>
          </a:ln>
        </p:spPr>
        <p:txBody>
          <a:bodyPr tIns="10800">
            <a:prstTxWarp prst="textNoShape">
              <a:avLst/>
            </a:prstTxWarp>
            <a:spAutoFit/>
          </a:bodyPr>
          <a:lstStyle/>
          <a:p>
            <a:pPr>
              <a:lnSpc>
                <a:spcPct val="110000"/>
              </a:lnSpc>
            </a:pPr>
            <a:r>
              <a:rPr lang="en-US" sz="3000" b="0">
                <a:solidFill>
                  <a:schemeClr val="accent1"/>
                </a:solidFill>
              </a:rPr>
              <a:t>We can work to solve</a:t>
            </a:r>
          </a:p>
        </p:txBody>
      </p:sp>
      <p:sp>
        <p:nvSpPr>
          <p:cNvPr id="519181" name="Text Box 13"/>
          <p:cNvSpPr txBox="1">
            <a:spLocks noChangeArrowheads="1"/>
          </p:cNvSpPr>
          <p:nvPr/>
        </p:nvSpPr>
        <p:spPr bwMode="auto">
          <a:xfrm>
            <a:off x="6284913" y="4953000"/>
            <a:ext cx="3240087" cy="1566863"/>
          </a:xfrm>
          <a:prstGeom prst="rect">
            <a:avLst/>
          </a:prstGeom>
          <a:noFill/>
          <a:ln w="9525">
            <a:noFill/>
            <a:miter lim="800000"/>
            <a:headEnd/>
            <a:tailEnd/>
          </a:ln>
        </p:spPr>
        <p:txBody>
          <a:bodyPr tIns="10800">
            <a:prstTxWarp prst="textNoShape">
              <a:avLst/>
            </a:prstTxWarp>
            <a:spAutoFit/>
          </a:bodyPr>
          <a:lstStyle/>
          <a:p>
            <a:pPr>
              <a:lnSpc>
                <a:spcPct val="110000"/>
              </a:lnSpc>
            </a:pPr>
            <a:r>
              <a:rPr lang="en-US" sz="3000" b="0">
                <a:solidFill>
                  <a:schemeClr val="accent1"/>
                </a:solidFill>
              </a:rPr>
              <a:t>The Messiah is needed to solve the root of sin</a:t>
            </a:r>
          </a:p>
        </p:txBody>
      </p:sp>
      <p:sp>
        <p:nvSpPr>
          <p:cNvPr id="45070" name="Rectangle 14"/>
          <p:cNvSpPr>
            <a:spLocks noGrp="1" noChangeArrowheads="1"/>
          </p:cNvSpPr>
          <p:nvPr>
            <p:ph type="title"/>
          </p:nvPr>
        </p:nvSpPr>
        <p:spPr>
          <a:xfrm>
            <a:off x="685800" y="304800"/>
            <a:ext cx="7772400" cy="1143000"/>
          </a:xfrm>
        </p:spPr>
        <p:txBody>
          <a:bodyPr/>
          <a:lstStyle/>
          <a:p>
            <a:pPr eaLnBrk="1" hangingPunct="1"/>
            <a:r>
              <a:rPr lang="en-US" altLang="zh-CN">
                <a:ea typeface="宋体" pitchFamily="-84" charset="-122"/>
                <a:cs typeface="宋体" pitchFamily="-84" charset="-122"/>
              </a:rPr>
              <a:t>Tree of sin</a:t>
            </a:r>
            <a:endParaRPr lang="en-US" sz="3600">
              <a:solidFill>
                <a:schemeClr val="tx1"/>
              </a:solidFill>
              <a:ea typeface="宋体" pitchFamily="-84" charset="-122"/>
              <a:cs typeface="宋体" pitchFamily="-84" charset="-122"/>
            </a:endParaRP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91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918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91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79" grpId="0" animBg="1"/>
      <p:bldP spid="519180" grpId="0"/>
      <p:bldP spid="51918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76" name="Rectangle 16"/>
          <p:cNvSpPr>
            <a:spLocks noChangeArrowheads="1"/>
          </p:cNvSpPr>
          <p:nvPr/>
        </p:nvSpPr>
        <p:spPr bwMode="auto">
          <a:xfrm>
            <a:off x="6400800" y="2911475"/>
            <a:ext cx="2408238" cy="1066800"/>
          </a:xfrm>
          <a:prstGeom prst="rect">
            <a:avLst/>
          </a:prstGeom>
          <a:noFill/>
          <a:ln w="9525">
            <a:noFill/>
            <a:miter lim="800000"/>
            <a:headEnd/>
            <a:tailEnd/>
          </a:ln>
        </p:spPr>
        <p:txBody>
          <a:bodyPr anchor="ctr" anchorCtr="1">
            <a:prstTxWarp prst="textNoShape">
              <a:avLst/>
            </a:prstTxWarp>
            <a:spAutoFit/>
          </a:bodyPr>
          <a:lstStyle/>
          <a:p>
            <a:pPr algn="ctr"/>
            <a:r>
              <a:rPr lang="en-US" altLang="zh-CN" sz="3200" b="0">
                <a:solidFill>
                  <a:schemeClr val="bg1"/>
                </a:solidFill>
                <a:ea typeface="宋体" pitchFamily="-84" charset="-122"/>
                <a:cs typeface="宋体" pitchFamily="-84" charset="-122"/>
              </a:rPr>
              <a:t>Original Nature</a:t>
            </a:r>
            <a:endParaRPr lang="sk-SK" sz="3200" b="0">
              <a:solidFill>
                <a:schemeClr val="bg1"/>
              </a:solidFill>
            </a:endParaRPr>
          </a:p>
        </p:txBody>
      </p:sp>
      <p:sp>
        <p:nvSpPr>
          <p:cNvPr id="66578" name="Rectangle 18"/>
          <p:cNvSpPr>
            <a:spLocks noChangeArrowheads="1"/>
          </p:cNvSpPr>
          <p:nvPr/>
        </p:nvSpPr>
        <p:spPr bwMode="auto">
          <a:xfrm>
            <a:off x="6248400" y="4068763"/>
            <a:ext cx="2770188" cy="946150"/>
          </a:xfrm>
          <a:prstGeom prst="rect">
            <a:avLst/>
          </a:prstGeom>
          <a:noFill/>
          <a:ln w="9525">
            <a:noFill/>
            <a:miter lim="800000"/>
            <a:headEnd/>
            <a:tailEnd/>
          </a:ln>
        </p:spPr>
        <p:txBody>
          <a:bodyPr anchor="ctr" anchorCtr="1">
            <a:prstTxWarp prst="textNoShape">
              <a:avLst/>
            </a:prstTxWarp>
            <a:spAutoFit/>
          </a:bodyPr>
          <a:lstStyle/>
          <a:p>
            <a:pPr algn="ctr"/>
            <a:r>
              <a:rPr lang="en-US" altLang="zh-CN" sz="2800" b="0">
                <a:solidFill>
                  <a:srgbClr val="FFCC00"/>
                </a:solidFill>
                <a:ea typeface="宋体" pitchFamily="-84" charset="-122"/>
                <a:cs typeface="宋体" pitchFamily="-84" charset="-122"/>
              </a:rPr>
              <a:t>Under-developed</a:t>
            </a:r>
            <a:endParaRPr lang="sk-SK" sz="2800" b="0">
              <a:solidFill>
                <a:srgbClr val="FFCC00"/>
              </a:solidFill>
            </a:endParaRPr>
          </a:p>
        </p:txBody>
      </p:sp>
      <p:sp>
        <p:nvSpPr>
          <p:cNvPr id="47108" name="Rectangle 21"/>
          <p:cNvSpPr>
            <a:spLocks noChangeArrowheads="1"/>
          </p:cNvSpPr>
          <p:nvPr/>
        </p:nvSpPr>
        <p:spPr bwMode="auto">
          <a:xfrm>
            <a:off x="0" y="0"/>
            <a:ext cx="9144000" cy="1089025"/>
          </a:xfrm>
          <a:prstGeom prst="rect">
            <a:avLst/>
          </a:prstGeom>
          <a:noFill/>
          <a:ln w="9525">
            <a:noFill/>
            <a:miter lim="800000"/>
            <a:headEnd/>
            <a:tailEnd/>
          </a:ln>
        </p:spPr>
        <p:txBody>
          <a:bodyPr anchor="ctr" anchorCtr="1">
            <a:prstTxWarp prst="textNoShape">
              <a:avLst/>
            </a:prstTxWarp>
          </a:bodyPr>
          <a:lstStyle/>
          <a:p>
            <a:pPr algn="ctr"/>
            <a:r>
              <a:rPr lang="en-US" altLang="zh-CN" sz="4000" b="0">
                <a:solidFill>
                  <a:srgbClr val="FFFF00"/>
                </a:solidFill>
                <a:latin typeface="Arial Rounded MT Bold" pitchFamily="-84" charset="0"/>
                <a:ea typeface="宋体" pitchFamily="-84" charset="-122"/>
                <a:cs typeface="宋体" pitchFamily="-84" charset="-122"/>
              </a:rPr>
              <a:t>Human nature after the fall</a:t>
            </a:r>
            <a:endParaRPr lang="sk-SK" sz="4000" b="0">
              <a:solidFill>
                <a:srgbClr val="FFFF99"/>
              </a:solidFill>
              <a:latin typeface="Arial Rounded MT Bold" pitchFamily="-84" charset="0"/>
              <a:ea typeface="宋体" pitchFamily="-84" charset="-122"/>
              <a:cs typeface="宋体" pitchFamily="-84" charset="-122"/>
            </a:endParaRPr>
          </a:p>
        </p:txBody>
      </p:sp>
      <p:sp>
        <p:nvSpPr>
          <p:cNvPr id="47109" name="Rectangle 23"/>
          <p:cNvSpPr>
            <a:spLocks noChangeArrowheads="1"/>
          </p:cNvSpPr>
          <p:nvPr/>
        </p:nvSpPr>
        <p:spPr bwMode="auto">
          <a:xfrm>
            <a:off x="487363" y="1676400"/>
            <a:ext cx="2408237" cy="1066800"/>
          </a:xfrm>
          <a:prstGeom prst="rect">
            <a:avLst/>
          </a:prstGeom>
          <a:noFill/>
          <a:ln w="9525">
            <a:noFill/>
            <a:miter lim="800000"/>
            <a:headEnd/>
            <a:tailEnd/>
          </a:ln>
        </p:spPr>
        <p:txBody>
          <a:bodyPr anchor="ctr" anchorCtr="1">
            <a:prstTxWarp prst="textNoShape">
              <a:avLst/>
            </a:prstTxWarp>
            <a:spAutoFit/>
          </a:bodyPr>
          <a:lstStyle/>
          <a:p>
            <a:pPr algn="ctr"/>
            <a:r>
              <a:rPr lang="en-US" altLang="zh-CN" sz="3200" b="0">
                <a:solidFill>
                  <a:schemeClr val="bg1"/>
                </a:solidFill>
                <a:ea typeface="宋体" pitchFamily="-84" charset="-122"/>
                <a:cs typeface="宋体" pitchFamily="-84" charset="-122"/>
              </a:rPr>
              <a:t>Fallen Nature</a:t>
            </a:r>
            <a:endParaRPr lang="sk-SK" sz="3200" b="0">
              <a:solidFill>
                <a:schemeClr val="bg1"/>
              </a:solidFill>
            </a:endParaRPr>
          </a:p>
        </p:txBody>
      </p:sp>
      <p:sp>
        <p:nvSpPr>
          <p:cNvPr id="47110" name="Rectangle 24"/>
          <p:cNvSpPr>
            <a:spLocks noChangeArrowheads="1"/>
          </p:cNvSpPr>
          <p:nvPr/>
        </p:nvSpPr>
        <p:spPr bwMode="auto">
          <a:xfrm>
            <a:off x="0" y="2819400"/>
            <a:ext cx="3429000" cy="519113"/>
          </a:xfrm>
          <a:prstGeom prst="rect">
            <a:avLst/>
          </a:prstGeom>
          <a:noFill/>
          <a:ln w="9525">
            <a:noFill/>
            <a:miter lim="800000"/>
            <a:headEnd/>
            <a:tailEnd/>
          </a:ln>
        </p:spPr>
        <p:txBody>
          <a:bodyPr anchor="ctr" anchorCtr="1">
            <a:prstTxWarp prst="textNoShape">
              <a:avLst/>
            </a:prstTxWarp>
            <a:spAutoFit/>
          </a:bodyPr>
          <a:lstStyle/>
          <a:p>
            <a:pPr algn="ctr"/>
            <a:r>
              <a:rPr lang="en-US" altLang="zh-CN" sz="2800" b="0">
                <a:solidFill>
                  <a:srgbClr val="FFCC00"/>
                </a:solidFill>
                <a:ea typeface="宋体" pitchFamily="-84" charset="-122"/>
                <a:cs typeface="宋体" pitchFamily="-84" charset="-122"/>
              </a:rPr>
              <a:t>Well-developed</a:t>
            </a:r>
            <a:endParaRPr lang="sk-SK" sz="2800" b="0">
              <a:solidFill>
                <a:srgbClr val="FFCC00"/>
              </a:solidFill>
            </a:endParaRPr>
          </a:p>
        </p:txBody>
      </p:sp>
      <p:sp>
        <p:nvSpPr>
          <p:cNvPr id="47111" name="Oval 25"/>
          <p:cNvSpPr>
            <a:spLocks noChangeArrowheads="1"/>
          </p:cNvSpPr>
          <p:nvPr/>
        </p:nvSpPr>
        <p:spPr bwMode="auto">
          <a:xfrm>
            <a:off x="3276600" y="1524000"/>
            <a:ext cx="3124200" cy="3124200"/>
          </a:xfrm>
          <a:prstGeom prst="ellipse">
            <a:avLst/>
          </a:prstGeom>
          <a:solidFill>
            <a:srgbClr val="D782FF"/>
          </a:solidFill>
          <a:ln w="9525">
            <a:noFill/>
            <a:round/>
            <a:headEnd/>
            <a:tailEnd/>
          </a:ln>
        </p:spPr>
        <p:txBody>
          <a:bodyPr wrap="none" anchor="ctr">
            <a:prstTxWarp prst="textNoShape">
              <a:avLst/>
            </a:prstTxWarp>
          </a:bodyPr>
          <a:lstStyle/>
          <a:p>
            <a:endParaRPr lang="en-US"/>
          </a:p>
        </p:txBody>
      </p:sp>
      <p:sp>
        <p:nvSpPr>
          <p:cNvPr id="47112" name="Line 26"/>
          <p:cNvSpPr>
            <a:spLocks noChangeShapeType="1"/>
          </p:cNvSpPr>
          <p:nvPr/>
        </p:nvSpPr>
        <p:spPr bwMode="auto">
          <a:xfrm>
            <a:off x="2667000" y="2286000"/>
            <a:ext cx="1371600" cy="533400"/>
          </a:xfrm>
          <a:prstGeom prst="line">
            <a:avLst/>
          </a:prstGeom>
          <a:noFill/>
          <a:ln w="101600">
            <a:solidFill>
              <a:schemeClr val="bg1"/>
            </a:solidFill>
            <a:round/>
            <a:headEnd/>
            <a:tailEnd/>
          </a:ln>
        </p:spPr>
        <p:txBody>
          <a:bodyPr>
            <a:prstTxWarp prst="textNoShape">
              <a:avLst/>
            </a:prstTxWarp>
          </a:bodyPr>
          <a:lstStyle/>
          <a:p>
            <a:endParaRPr lang="en-US"/>
          </a:p>
        </p:txBody>
      </p:sp>
      <p:sp>
        <p:nvSpPr>
          <p:cNvPr id="66587" name="Oval 27"/>
          <p:cNvSpPr>
            <a:spLocks noChangeArrowheads="1"/>
          </p:cNvSpPr>
          <p:nvPr/>
        </p:nvSpPr>
        <p:spPr bwMode="auto">
          <a:xfrm>
            <a:off x="4648200" y="3505200"/>
            <a:ext cx="866775" cy="866775"/>
          </a:xfrm>
          <a:prstGeom prst="ellipse">
            <a:avLst/>
          </a:prstGeom>
          <a:solidFill>
            <a:srgbClr val="FFCC00"/>
          </a:solidFill>
          <a:ln w="38100">
            <a:noFill/>
            <a:round/>
            <a:headEnd/>
            <a:tailEnd/>
          </a:ln>
        </p:spPr>
        <p:txBody>
          <a:bodyPr wrap="none" anchor="ctr">
            <a:prstTxWarp prst="textNoShape">
              <a:avLst/>
            </a:prstTxWarp>
          </a:bodyPr>
          <a:lstStyle/>
          <a:p>
            <a:endParaRPr lang="en-US"/>
          </a:p>
        </p:txBody>
      </p:sp>
      <p:sp>
        <p:nvSpPr>
          <p:cNvPr id="66588" name="Line 28"/>
          <p:cNvSpPr>
            <a:spLocks noChangeShapeType="1"/>
          </p:cNvSpPr>
          <p:nvPr/>
        </p:nvSpPr>
        <p:spPr bwMode="auto">
          <a:xfrm flipV="1">
            <a:off x="5229225" y="3516313"/>
            <a:ext cx="1570038" cy="452437"/>
          </a:xfrm>
          <a:prstGeom prst="line">
            <a:avLst/>
          </a:prstGeom>
          <a:noFill/>
          <a:ln w="101600">
            <a:solidFill>
              <a:schemeClr val="bg1"/>
            </a:solidFill>
            <a:round/>
            <a:headEnd/>
            <a:tailEnd/>
          </a:ln>
        </p:spPr>
        <p:txBody>
          <a:bodyPr>
            <a:prstTxWarp prst="textNoShape">
              <a:avLst/>
            </a:prstTxWarp>
          </a:bodyPr>
          <a:lstStyle/>
          <a:p>
            <a:endParaRPr lang="en-US"/>
          </a:p>
        </p:txBody>
      </p:sp>
      <p:sp>
        <p:nvSpPr>
          <p:cNvPr id="47115" name="Text Box 29"/>
          <p:cNvSpPr txBox="1">
            <a:spLocks noChangeArrowheads="1"/>
          </p:cNvSpPr>
          <p:nvPr/>
        </p:nvSpPr>
        <p:spPr bwMode="auto">
          <a:xfrm>
            <a:off x="609600" y="5680075"/>
            <a:ext cx="6988175" cy="1301750"/>
          </a:xfrm>
          <a:prstGeom prst="rect">
            <a:avLst/>
          </a:prstGeom>
          <a:noFill/>
          <a:ln w="9525">
            <a:noFill/>
            <a:miter lim="800000"/>
            <a:headEnd/>
            <a:tailEnd/>
          </a:ln>
        </p:spPr>
        <p:txBody>
          <a:bodyPr wrap="none">
            <a:prstTxWarp prst="textNoShape">
              <a:avLst/>
            </a:prstTxWarp>
            <a:spAutoFit/>
          </a:bodyPr>
          <a:lstStyle/>
          <a:p>
            <a:pPr>
              <a:lnSpc>
                <a:spcPct val="50000"/>
              </a:lnSpc>
              <a:spcBef>
                <a:spcPct val="50000"/>
              </a:spcBef>
            </a:pPr>
            <a:r>
              <a:rPr lang="en-US" sz="2800" b="0">
                <a:solidFill>
                  <a:schemeClr val="bg1"/>
                </a:solidFill>
                <a:latin typeface="Lydian BT" pitchFamily="-84" charset="0"/>
              </a:rPr>
              <a:t>“If we claim to be without sin we deceive ourselves</a:t>
            </a:r>
          </a:p>
          <a:p>
            <a:pPr>
              <a:lnSpc>
                <a:spcPct val="50000"/>
              </a:lnSpc>
              <a:spcBef>
                <a:spcPct val="50000"/>
              </a:spcBef>
            </a:pPr>
            <a:r>
              <a:rPr lang="en-US" sz="2800" b="0">
                <a:solidFill>
                  <a:schemeClr val="bg1"/>
                </a:solidFill>
                <a:latin typeface="Lydian BT" pitchFamily="-84" charset="0"/>
              </a:rPr>
              <a:t> and the truth is not in us.” 		</a:t>
            </a:r>
            <a:r>
              <a:rPr lang="en-US" sz="2000" b="0">
                <a:solidFill>
                  <a:schemeClr val="bg1"/>
                </a:solidFill>
              </a:rPr>
              <a:t>1 John 1:8</a:t>
            </a:r>
            <a:endParaRPr lang="en-US" b="0" i="1">
              <a:solidFill>
                <a:schemeClr val="accent2"/>
              </a:solidFill>
            </a:endParaRPr>
          </a:p>
          <a:p>
            <a:pPr>
              <a:lnSpc>
                <a:spcPct val="50000"/>
              </a:lnSpc>
              <a:spcBef>
                <a:spcPct val="50000"/>
              </a:spcBef>
            </a:pPr>
            <a:endParaRPr lang="en-US" sz="2800" b="0">
              <a:solidFill>
                <a:schemeClr val="bg1"/>
              </a:solidFill>
              <a:latin typeface="Lydian BT" pitchFamily="-84" charset="0"/>
            </a:endParaRPr>
          </a:p>
          <a:p>
            <a:pPr>
              <a:lnSpc>
                <a:spcPct val="50000"/>
              </a:lnSpc>
            </a:pP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576"/>
                                        </p:tgtEl>
                                        <p:attrNameLst>
                                          <p:attrName>style.visibility</p:attrName>
                                        </p:attrNameLst>
                                      </p:cBhvr>
                                      <p:to>
                                        <p:strVal val="visible"/>
                                      </p:to>
                                    </p:set>
                                    <p:animEffect transition="in" filter="fade">
                                      <p:cBhvr>
                                        <p:cTn id="7" dur="1000"/>
                                        <p:tgtEl>
                                          <p:spTgt spid="6657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6588"/>
                                        </p:tgtEl>
                                        <p:attrNameLst>
                                          <p:attrName>style.visibility</p:attrName>
                                        </p:attrNameLst>
                                      </p:cBhvr>
                                      <p:to>
                                        <p:strVal val="visible"/>
                                      </p:to>
                                    </p:set>
                                    <p:animEffect transition="in" filter="fade">
                                      <p:cBhvr>
                                        <p:cTn id="10" dur="1000"/>
                                        <p:tgtEl>
                                          <p:spTgt spid="6658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6587"/>
                                        </p:tgtEl>
                                        <p:attrNameLst>
                                          <p:attrName>style.visibility</p:attrName>
                                        </p:attrNameLst>
                                      </p:cBhvr>
                                      <p:to>
                                        <p:strVal val="visible"/>
                                      </p:to>
                                    </p:set>
                                    <p:animEffect transition="in" filter="fade">
                                      <p:cBhvr>
                                        <p:cTn id="13" dur="1000"/>
                                        <p:tgtEl>
                                          <p:spTgt spid="6658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6578"/>
                                        </p:tgtEl>
                                        <p:attrNameLst>
                                          <p:attrName>style.visibility</p:attrName>
                                        </p:attrNameLst>
                                      </p:cBhvr>
                                      <p:to>
                                        <p:strVal val="visible"/>
                                      </p:to>
                                    </p:set>
                                    <p:animEffect transition="in" filter="fade">
                                      <p:cBhvr>
                                        <p:cTn id="16" dur="1000"/>
                                        <p:tgtEl>
                                          <p:spTgt spid="66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6" grpId="0"/>
      <p:bldP spid="66578" grpId="0"/>
      <p:bldP spid="66587" grpId="0" animBg="1"/>
      <p:bldP spid="6658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Oval 2"/>
          <p:cNvSpPr>
            <a:spLocks noChangeAspect="1" noChangeArrowheads="1"/>
          </p:cNvSpPr>
          <p:nvPr/>
        </p:nvSpPr>
        <p:spPr bwMode="auto">
          <a:xfrm>
            <a:off x="504825" y="2208213"/>
            <a:ext cx="1741488" cy="1744662"/>
          </a:xfrm>
          <a:prstGeom prst="ellipse">
            <a:avLst/>
          </a:prstGeom>
          <a:solidFill>
            <a:srgbClr val="993300"/>
          </a:soli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49155" name="Rectangle 3"/>
          <p:cNvSpPr>
            <a:spLocks noChangeArrowheads="1"/>
          </p:cNvSpPr>
          <p:nvPr/>
        </p:nvSpPr>
        <p:spPr bwMode="auto">
          <a:xfrm>
            <a:off x="0" y="441325"/>
            <a:ext cx="9144000" cy="1082675"/>
          </a:xfrm>
          <a:prstGeom prst="rect">
            <a:avLst/>
          </a:prstGeom>
          <a:noFill/>
          <a:ln w="9525">
            <a:noFill/>
            <a:miter lim="800000"/>
            <a:headEnd/>
            <a:tailEnd/>
          </a:ln>
        </p:spPr>
        <p:txBody>
          <a:bodyPr anchor="ctr" anchorCtr="1">
            <a:prstTxWarp prst="textNoShape">
              <a:avLst/>
            </a:prstTxWarp>
          </a:bodyPr>
          <a:lstStyle/>
          <a:p>
            <a:pPr algn="ctr"/>
            <a:r>
              <a:rPr lang="en-US" altLang="zh-CN" sz="4400" b="0">
                <a:solidFill>
                  <a:srgbClr val="FFFF99"/>
                </a:solidFill>
                <a:latin typeface="Arial Rounded MT Bold" pitchFamily="-84" charset="0"/>
                <a:ea typeface="宋体" pitchFamily="-84" charset="-122"/>
                <a:cs typeface="宋体" pitchFamily="-84" charset="-122"/>
              </a:rPr>
              <a:t>We are in the midway position</a:t>
            </a:r>
            <a:endParaRPr lang="sk-SK" sz="3600" b="0">
              <a:solidFill>
                <a:srgbClr val="FFFF99"/>
              </a:solidFill>
              <a:latin typeface="Arial Rounded MT Bold" pitchFamily="-84" charset="0"/>
              <a:ea typeface="宋体" pitchFamily="-84" charset="-122"/>
              <a:cs typeface="宋体" pitchFamily="-84" charset="-122"/>
            </a:endParaRPr>
          </a:p>
        </p:txBody>
      </p:sp>
      <p:sp>
        <p:nvSpPr>
          <p:cNvPr id="49156" name="Freeform 4"/>
          <p:cNvSpPr>
            <a:spLocks noChangeAspect="1"/>
          </p:cNvSpPr>
          <p:nvPr/>
        </p:nvSpPr>
        <p:spPr bwMode="auto">
          <a:xfrm rot="10800000">
            <a:off x="5137150" y="3811588"/>
            <a:ext cx="1990725" cy="45561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p:spPr>
        <p:txBody>
          <a:bodyPr>
            <a:prstTxWarp prst="textNoShape">
              <a:avLst/>
            </a:prstTxWarp>
          </a:bodyPr>
          <a:lstStyle/>
          <a:p>
            <a:endParaRPr lang="en-US"/>
          </a:p>
        </p:txBody>
      </p:sp>
      <p:sp>
        <p:nvSpPr>
          <p:cNvPr id="49157" name="Freeform 5"/>
          <p:cNvSpPr>
            <a:spLocks noChangeAspect="1"/>
          </p:cNvSpPr>
          <p:nvPr/>
        </p:nvSpPr>
        <p:spPr bwMode="auto">
          <a:xfrm>
            <a:off x="5127625" y="1830388"/>
            <a:ext cx="1990725" cy="45561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5AD7"/>
              </a:gs>
              <a:gs pos="100000">
                <a:srgbClr val="CBE1FF"/>
              </a:gs>
            </a:gsLst>
            <a:lin ang="0" scaled="1"/>
          </a:gradFill>
          <a:ln w="3175">
            <a:noFill/>
            <a:round/>
            <a:headEnd/>
            <a:tailEnd/>
          </a:ln>
        </p:spPr>
        <p:txBody>
          <a:bodyPr>
            <a:prstTxWarp prst="textNoShape">
              <a:avLst/>
            </a:prstTxWarp>
          </a:bodyPr>
          <a:lstStyle/>
          <a:p>
            <a:endParaRPr lang="en-US"/>
          </a:p>
        </p:txBody>
      </p:sp>
      <p:sp>
        <p:nvSpPr>
          <p:cNvPr id="494598" name="Oval 6"/>
          <p:cNvSpPr>
            <a:spLocks noChangeAspect="1" noChangeArrowheads="1"/>
          </p:cNvSpPr>
          <p:nvPr/>
        </p:nvSpPr>
        <p:spPr bwMode="auto">
          <a:xfrm>
            <a:off x="6899275" y="2211388"/>
            <a:ext cx="1743075" cy="1741487"/>
          </a:xfrm>
          <a:prstGeom prst="ellipse">
            <a:avLst/>
          </a:prstGeom>
          <a:solidFill>
            <a:schemeClr val="accent1"/>
          </a:solidFill>
          <a:ln w="9525">
            <a:noFill/>
            <a:round/>
            <a:headEnd/>
            <a:tailEnd/>
          </a:ln>
          <a:effectLst/>
        </p:spPr>
        <p:txBody>
          <a:bodyPr anchor="ctr">
            <a:prstTxWarp prst="textNoShape">
              <a:avLst/>
            </a:prstTxWarp>
          </a:bodyPr>
          <a:lstStyle/>
          <a:p>
            <a:pPr algn="ctr">
              <a:defRPr/>
            </a:pPr>
            <a:endParaRPr lang="en-US" sz="3200">
              <a:solidFill>
                <a:schemeClr val="bg1"/>
              </a:solidFill>
              <a:effectLst>
                <a:outerShdw blurRad="38100" dist="38100" dir="2700000" algn="tl">
                  <a:srgbClr val="DDDDDD"/>
                </a:outerShdw>
              </a:effectLst>
              <a:latin typeface="Franklin Gothic Medium" pitchFamily="-68" charset="0"/>
            </a:endParaRPr>
          </a:p>
        </p:txBody>
      </p:sp>
      <p:sp>
        <p:nvSpPr>
          <p:cNvPr id="494599" name="Text Box 7"/>
          <p:cNvSpPr txBox="1">
            <a:spLocks noChangeAspect="1" noChangeArrowheads="1"/>
          </p:cNvSpPr>
          <p:nvPr/>
        </p:nvSpPr>
        <p:spPr bwMode="auto">
          <a:xfrm>
            <a:off x="6907213" y="2730500"/>
            <a:ext cx="1720850" cy="701675"/>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4000">
                <a:effectLst>
                  <a:outerShdw blurRad="38100" dist="38100" dir="2700000" algn="tl">
                    <a:srgbClr val="FFFFFF"/>
                  </a:outerShdw>
                </a:effectLst>
                <a:latin typeface="Franklin Gothic Medium" pitchFamily="-68" charset="0"/>
              </a:rPr>
              <a:t>God</a:t>
            </a:r>
            <a:endParaRPr lang="en-US" sz="4000">
              <a:solidFill>
                <a:schemeClr val="bg1"/>
              </a:solidFill>
              <a:effectLst>
                <a:outerShdw blurRad="38100" dist="38100" dir="2700000" algn="tl">
                  <a:srgbClr val="000000"/>
                </a:outerShdw>
              </a:effectLst>
              <a:latin typeface="Franklin Gothic Medium" pitchFamily="-68" charset="0"/>
            </a:endParaRPr>
          </a:p>
        </p:txBody>
      </p:sp>
      <p:sp>
        <p:nvSpPr>
          <p:cNvPr id="494600" name="Text Box 8"/>
          <p:cNvSpPr txBox="1">
            <a:spLocks noChangeAspect="1" noChangeArrowheads="1"/>
          </p:cNvSpPr>
          <p:nvPr/>
        </p:nvSpPr>
        <p:spPr bwMode="auto">
          <a:xfrm>
            <a:off x="515938" y="2760663"/>
            <a:ext cx="1720850" cy="641350"/>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3600">
                <a:solidFill>
                  <a:schemeClr val="bg1"/>
                </a:solidFill>
                <a:effectLst>
                  <a:outerShdw blurRad="38100" dist="38100" dir="2700000" algn="tl">
                    <a:srgbClr val="000000"/>
                  </a:outerShdw>
                </a:effectLst>
                <a:latin typeface="Franklin Gothic Medium" pitchFamily="-68" charset="0"/>
              </a:rPr>
              <a:t>Satan</a:t>
            </a:r>
          </a:p>
        </p:txBody>
      </p:sp>
      <p:grpSp>
        <p:nvGrpSpPr>
          <p:cNvPr id="49161" name="Group 9"/>
          <p:cNvGrpSpPr>
            <a:grpSpLocks/>
          </p:cNvGrpSpPr>
          <p:nvPr/>
        </p:nvGrpSpPr>
        <p:grpSpPr bwMode="auto">
          <a:xfrm>
            <a:off x="2819400" y="2235200"/>
            <a:ext cx="3429000" cy="1739900"/>
            <a:chOff x="2266" y="1329"/>
            <a:chExt cx="1227" cy="1096"/>
          </a:xfrm>
        </p:grpSpPr>
        <p:sp>
          <p:nvSpPr>
            <p:cNvPr id="49167" name="Freeform 10"/>
            <p:cNvSpPr>
              <a:spLocks noChangeAspect="1"/>
            </p:cNvSpPr>
            <p:nvPr/>
          </p:nvSpPr>
          <p:spPr bwMode="auto">
            <a:xfrm>
              <a:off x="2331" y="1329"/>
              <a:ext cx="549" cy="1096"/>
            </a:xfrm>
            <a:custGeom>
              <a:avLst/>
              <a:gdLst>
                <a:gd name="T0" fmla="*/ 0 w 1362"/>
                <a:gd name="T1" fmla="*/ 0 h 2722"/>
                <a:gd name="T2" fmla="*/ 0 w 1362"/>
                <a:gd name="T3" fmla="*/ 0 h 2722"/>
                <a:gd name="T4" fmla="*/ 0 w 1362"/>
                <a:gd name="T5" fmla="*/ 0 h 2722"/>
                <a:gd name="T6" fmla="*/ 0 w 1362"/>
                <a:gd name="T7" fmla="*/ 0 h 2722"/>
                <a:gd name="T8" fmla="*/ 0 60000 65536"/>
                <a:gd name="T9" fmla="*/ 0 60000 65536"/>
                <a:gd name="T10" fmla="*/ 0 60000 65536"/>
                <a:gd name="T11" fmla="*/ 0 60000 65536"/>
                <a:gd name="T12" fmla="*/ 0 w 1362"/>
                <a:gd name="T13" fmla="*/ 0 h 2722"/>
                <a:gd name="T14" fmla="*/ 1362 w 1362"/>
                <a:gd name="T15" fmla="*/ 2722 h 2722"/>
              </a:gdLst>
              <a:ahLst/>
              <a:cxnLst>
                <a:cxn ang="T8">
                  <a:pos x="T0" y="T1"/>
                </a:cxn>
                <a:cxn ang="T9">
                  <a:pos x="T2" y="T3"/>
                </a:cxn>
                <a:cxn ang="T10">
                  <a:pos x="T4" y="T5"/>
                </a:cxn>
                <a:cxn ang="T11">
                  <a:pos x="T6" y="T7"/>
                </a:cxn>
              </a:cxnLst>
              <a:rect l="T12" t="T13" r="T14" b="T15"/>
              <a:pathLst>
                <a:path w="1362" h="2722">
                  <a:moveTo>
                    <a:pt x="1362" y="0"/>
                  </a:moveTo>
                  <a:cubicBezTo>
                    <a:pt x="522" y="1"/>
                    <a:pt x="0" y="689"/>
                    <a:pt x="1" y="1361"/>
                  </a:cubicBezTo>
                  <a:cubicBezTo>
                    <a:pt x="2" y="2033"/>
                    <a:pt x="538" y="2721"/>
                    <a:pt x="1362" y="2722"/>
                  </a:cubicBezTo>
                  <a:cubicBezTo>
                    <a:pt x="1362" y="1361"/>
                    <a:pt x="1362" y="0"/>
                    <a:pt x="1362" y="0"/>
                  </a:cubicBezTo>
                  <a:close/>
                </a:path>
              </a:pathLst>
            </a:custGeom>
            <a:gradFill rotWithShape="1">
              <a:gsLst>
                <a:gs pos="0">
                  <a:srgbClr val="B1A1FF"/>
                </a:gs>
                <a:gs pos="100000">
                  <a:srgbClr val="8238FE"/>
                </a:gs>
              </a:gsLst>
              <a:path path="rect">
                <a:fillToRect l="100000" b="100000"/>
              </a:path>
            </a:gradFill>
            <a:ln w="9525">
              <a:noFill/>
              <a:round/>
              <a:headEnd/>
              <a:tailEnd/>
            </a:ln>
          </p:spPr>
          <p:txBody>
            <a:bodyPr lIns="0" rIns="0" anchor="ctr">
              <a:prstTxWarp prst="textNoShape">
                <a:avLst/>
              </a:prstTxWarp>
            </a:bodyPr>
            <a:lstStyle/>
            <a:p>
              <a:endParaRPr lang="en-US"/>
            </a:p>
          </p:txBody>
        </p:sp>
        <p:sp>
          <p:nvSpPr>
            <p:cNvPr id="49168" name="Freeform 11"/>
            <p:cNvSpPr>
              <a:spLocks noChangeAspect="1"/>
            </p:cNvSpPr>
            <p:nvPr/>
          </p:nvSpPr>
          <p:spPr bwMode="auto">
            <a:xfrm rot="10800000">
              <a:off x="2879" y="1329"/>
              <a:ext cx="549" cy="1096"/>
            </a:xfrm>
            <a:custGeom>
              <a:avLst/>
              <a:gdLst>
                <a:gd name="T0" fmla="*/ 0 w 1362"/>
                <a:gd name="T1" fmla="*/ 0 h 2722"/>
                <a:gd name="T2" fmla="*/ 0 w 1362"/>
                <a:gd name="T3" fmla="*/ 0 h 2722"/>
                <a:gd name="T4" fmla="*/ 0 w 1362"/>
                <a:gd name="T5" fmla="*/ 0 h 2722"/>
                <a:gd name="T6" fmla="*/ 0 w 1362"/>
                <a:gd name="T7" fmla="*/ 0 h 2722"/>
                <a:gd name="T8" fmla="*/ 0 60000 65536"/>
                <a:gd name="T9" fmla="*/ 0 60000 65536"/>
                <a:gd name="T10" fmla="*/ 0 60000 65536"/>
                <a:gd name="T11" fmla="*/ 0 60000 65536"/>
                <a:gd name="T12" fmla="*/ 0 w 1362"/>
                <a:gd name="T13" fmla="*/ 0 h 2722"/>
                <a:gd name="T14" fmla="*/ 1362 w 1362"/>
                <a:gd name="T15" fmla="*/ 2722 h 2722"/>
              </a:gdLst>
              <a:ahLst/>
              <a:cxnLst>
                <a:cxn ang="T8">
                  <a:pos x="T0" y="T1"/>
                </a:cxn>
                <a:cxn ang="T9">
                  <a:pos x="T2" y="T3"/>
                </a:cxn>
                <a:cxn ang="T10">
                  <a:pos x="T4" y="T5"/>
                </a:cxn>
                <a:cxn ang="T11">
                  <a:pos x="T6" y="T7"/>
                </a:cxn>
              </a:cxnLst>
              <a:rect l="T12" t="T13" r="T14" b="T15"/>
              <a:pathLst>
                <a:path w="1362" h="2722">
                  <a:moveTo>
                    <a:pt x="1362" y="0"/>
                  </a:moveTo>
                  <a:cubicBezTo>
                    <a:pt x="522" y="1"/>
                    <a:pt x="0" y="689"/>
                    <a:pt x="1" y="1361"/>
                  </a:cubicBezTo>
                  <a:cubicBezTo>
                    <a:pt x="2" y="2033"/>
                    <a:pt x="538" y="2721"/>
                    <a:pt x="1362" y="2722"/>
                  </a:cubicBezTo>
                  <a:cubicBezTo>
                    <a:pt x="1362" y="1361"/>
                    <a:pt x="1362" y="0"/>
                    <a:pt x="1362" y="0"/>
                  </a:cubicBezTo>
                  <a:close/>
                </a:path>
              </a:pathLst>
            </a:custGeom>
            <a:gradFill rotWithShape="1">
              <a:gsLst>
                <a:gs pos="0">
                  <a:srgbClr val="5AA0FF"/>
                </a:gs>
                <a:gs pos="100000">
                  <a:srgbClr val="005AD7"/>
                </a:gs>
              </a:gsLst>
              <a:path path="rect">
                <a:fillToRect l="100000" t="100000"/>
              </a:path>
            </a:gradFill>
            <a:ln w="9525">
              <a:noFill/>
              <a:round/>
              <a:headEnd/>
              <a:tailEnd/>
            </a:ln>
          </p:spPr>
          <p:txBody>
            <a:bodyPr lIns="0" rIns="0" anchor="ctr">
              <a:prstTxWarp prst="textNoShape">
                <a:avLst/>
              </a:prstTxWarp>
            </a:bodyPr>
            <a:lstStyle/>
            <a:p>
              <a:endParaRPr lang="en-US"/>
            </a:p>
          </p:txBody>
        </p:sp>
        <p:sp>
          <p:nvSpPr>
            <p:cNvPr id="494604" name="Text Box 12"/>
            <p:cNvSpPr txBox="1">
              <a:spLocks noChangeAspect="1" noChangeArrowheads="1"/>
            </p:cNvSpPr>
            <p:nvPr/>
          </p:nvSpPr>
          <p:spPr bwMode="auto">
            <a:xfrm>
              <a:off x="2776" y="1554"/>
              <a:ext cx="717" cy="485"/>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2200" dirty="0">
                  <a:solidFill>
                    <a:schemeClr val="bg1"/>
                  </a:solidFill>
                  <a:effectLst>
                    <a:outerShdw blurRad="38100" dist="38100" dir="2700000" algn="tl">
                      <a:srgbClr val="000000"/>
                    </a:outerShdw>
                  </a:effectLst>
                  <a:latin typeface="Franklin Gothic Medium" pitchFamily="-68" charset="0"/>
                </a:rPr>
                <a:t>Good</a:t>
              </a:r>
            </a:p>
            <a:p>
              <a:pPr algn="ctr">
                <a:defRPr/>
              </a:pPr>
              <a:r>
                <a:rPr lang="en-US" sz="2200" dirty="0">
                  <a:solidFill>
                    <a:schemeClr val="bg1"/>
                  </a:solidFill>
                  <a:effectLst>
                    <a:outerShdw blurRad="38100" dist="38100" dir="2700000" algn="tl">
                      <a:srgbClr val="000000"/>
                    </a:outerShdw>
                  </a:effectLst>
                  <a:latin typeface="Franklin Gothic Medium" pitchFamily="-68" charset="0"/>
                </a:rPr>
                <a:t>inclination</a:t>
              </a:r>
            </a:p>
          </p:txBody>
        </p:sp>
        <p:sp>
          <p:nvSpPr>
            <p:cNvPr id="494605" name="Text Box 13"/>
            <p:cNvSpPr txBox="1">
              <a:spLocks noChangeAspect="1" noChangeArrowheads="1"/>
            </p:cNvSpPr>
            <p:nvPr/>
          </p:nvSpPr>
          <p:spPr bwMode="auto">
            <a:xfrm>
              <a:off x="2266" y="1554"/>
              <a:ext cx="717" cy="485"/>
            </a:xfrm>
            <a:prstGeom prst="rect">
              <a:avLst/>
            </a:prstGeom>
            <a:noFill/>
            <a:ln w="9525">
              <a:noFill/>
              <a:miter lim="800000"/>
              <a:headEnd/>
              <a:tailEnd/>
            </a:ln>
            <a:effectLst/>
          </p:spPr>
          <p:txBody>
            <a:bodyPr lIns="36000" tIns="46800" rIns="36000">
              <a:prstTxWarp prst="textNoShape">
                <a:avLst/>
              </a:prstTxWarp>
              <a:spAutoFit/>
            </a:bodyPr>
            <a:lstStyle/>
            <a:p>
              <a:pPr algn="ctr">
                <a:defRPr/>
              </a:pPr>
              <a:r>
                <a:rPr lang="en-US" sz="2200" dirty="0">
                  <a:solidFill>
                    <a:schemeClr val="bg1"/>
                  </a:solidFill>
                  <a:effectLst>
                    <a:outerShdw blurRad="38100" dist="38100" dir="2700000" algn="tl">
                      <a:srgbClr val="000000"/>
                    </a:outerShdw>
                  </a:effectLst>
                  <a:latin typeface="Franklin Gothic Medium" pitchFamily="-68" charset="0"/>
                </a:rPr>
                <a:t>Evil</a:t>
              </a:r>
            </a:p>
            <a:p>
              <a:pPr algn="ctr">
                <a:defRPr/>
              </a:pPr>
              <a:r>
                <a:rPr lang="en-US" sz="2200" dirty="0">
                  <a:solidFill>
                    <a:schemeClr val="bg1"/>
                  </a:solidFill>
                  <a:effectLst>
                    <a:outerShdw blurRad="38100" dist="38100" dir="2700000" algn="tl">
                      <a:srgbClr val="000000"/>
                    </a:outerShdw>
                  </a:effectLst>
                  <a:latin typeface="Franklin Gothic Medium" pitchFamily="-68" charset="0"/>
                </a:rPr>
                <a:t>inclination</a:t>
              </a:r>
            </a:p>
          </p:txBody>
        </p:sp>
      </p:grpSp>
      <p:sp>
        <p:nvSpPr>
          <p:cNvPr id="49162" name="Freeform 14"/>
          <p:cNvSpPr>
            <a:spLocks noChangeAspect="1"/>
          </p:cNvSpPr>
          <p:nvPr/>
        </p:nvSpPr>
        <p:spPr bwMode="auto">
          <a:xfrm rot="10800000">
            <a:off x="1927225" y="3811588"/>
            <a:ext cx="1990725" cy="45561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8800E4"/>
              </a:gs>
              <a:gs pos="100000">
                <a:srgbClr val="F2DFFF"/>
              </a:gs>
            </a:gsLst>
            <a:lin ang="0" scaled="1"/>
          </a:gradFill>
          <a:ln w="9525">
            <a:noFill/>
            <a:round/>
            <a:headEnd/>
            <a:tailEnd/>
          </a:ln>
        </p:spPr>
        <p:txBody>
          <a:bodyPr lIns="0" rIns="0" anchor="ctr">
            <a:prstTxWarp prst="textNoShape">
              <a:avLst/>
            </a:prstTxWarp>
          </a:bodyPr>
          <a:lstStyle/>
          <a:p>
            <a:endParaRPr lang="en-US"/>
          </a:p>
        </p:txBody>
      </p:sp>
      <p:sp>
        <p:nvSpPr>
          <p:cNvPr id="49163" name="Freeform 15"/>
          <p:cNvSpPr>
            <a:spLocks noChangeAspect="1"/>
          </p:cNvSpPr>
          <p:nvPr/>
        </p:nvSpPr>
        <p:spPr bwMode="auto">
          <a:xfrm>
            <a:off x="1917700" y="1830388"/>
            <a:ext cx="1990725" cy="45561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76037F"/>
              </a:gs>
              <a:gs pos="100000">
                <a:srgbClr val="F1CBFF"/>
              </a:gs>
            </a:gsLst>
            <a:lin ang="0" scaled="1"/>
          </a:gradFill>
          <a:ln w="9525">
            <a:noFill/>
            <a:round/>
            <a:headEnd/>
            <a:tailEnd/>
          </a:ln>
        </p:spPr>
        <p:txBody>
          <a:bodyPr anchor="ctr">
            <a:prstTxWarp prst="textNoShape">
              <a:avLst/>
            </a:prstTxWarp>
          </a:bodyPr>
          <a:lstStyle/>
          <a:p>
            <a:endParaRPr lang="en-US"/>
          </a:p>
        </p:txBody>
      </p:sp>
      <p:sp>
        <p:nvSpPr>
          <p:cNvPr id="49164" name="Text Box 17"/>
          <p:cNvSpPr txBox="1">
            <a:spLocks noChangeArrowheads="1"/>
          </p:cNvSpPr>
          <p:nvPr/>
        </p:nvSpPr>
        <p:spPr bwMode="auto">
          <a:xfrm>
            <a:off x="2514600" y="4876800"/>
            <a:ext cx="3911600"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Born in the midway position</a:t>
            </a:r>
          </a:p>
        </p:txBody>
      </p:sp>
      <p:sp>
        <p:nvSpPr>
          <p:cNvPr id="49165" name="Text Box 18"/>
          <p:cNvSpPr txBox="1">
            <a:spLocks noChangeArrowheads="1"/>
          </p:cNvSpPr>
          <p:nvPr/>
        </p:nvSpPr>
        <p:spPr bwMode="auto">
          <a:xfrm>
            <a:off x="3140075" y="5305425"/>
            <a:ext cx="2540000"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Confused identity</a:t>
            </a:r>
          </a:p>
        </p:txBody>
      </p:sp>
      <p:sp>
        <p:nvSpPr>
          <p:cNvPr id="49166" name="Text Box 19"/>
          <p:cNvSpPr txBox="1">
            <a:spLocks noChangeArrowheads="1"/>
          </p:cNvSpPr>
          <p:nvPr/>
        </p:nvSpPr>
        <p:spPr bwMode="auto">
          <a:xfrm>
            <a:off x="3521075" y="5762625"/>
            <a:ext cx="1828800"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Changeable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2" name="Group 22"/>
          <p:cNvGrpSpPr>
            <a:grpSpLocks/>
          </p:cNvGrpSpPr>
          <p:nvPr/>
        </p:nvGrpSpPr>
        <p:grpSpPr bwMode="auto">
          <a:xfrm>
            <a:off x="3700463" y="1754188"/>
            <a:ext cx="1741487" cy="1739900"/>
            <a:chOff x="2331" y="1697"/>
            <a:chExt cx="1097" cy="1096"/>
          </a:xfrm>
        </p:grpSpPr>
        <p:sp>
          <p:nvSpPr>
            <p:cNvPr id="51214" name="Freeform 3"/>
            <p:cNvSpPr>
              <a:spLocks noChangeAspect="1"/>
            </p:cNvSpPr>
            <p:nvPr/>
          </p:nvSpPr>
          <p:spPr bwMode="auto">
            <a:xfrm>
              <a:off x="2331" y="1697"/>
              <a:ext cx="549" cy="1096"/>
            </a:xfrm>
            <a:custGeom>
              <a:avLst/>
              <a:gdLst>
                <a:gd name="T0" fmla="*/ 0 w 1362"/>
                <a:gd name="T1" fmla="*/ 0 h 2722"/>
                <a:gd name="T2" fmla="*/ 0 w 1362"/>
                <a:gd name="T3" fmla="*/ 0 h 2722"/>
                <a:gd name="T4" fmla="*/ 0 w 1362"/>
                <a:gd name="T5" fmla="*/ 0 h 2722"/>
                <a:gd name="T6" fmla="*/ 0 w 1362"/>
                <a:gd name="T7" fmla="*/ 0 h 2722"/>
                <a:gd name="T8" fmla="*/ 0 60000 65536"/>
                <a:gd name="T9" fmla="*/ 0 60000 65536"/>
                <a:gd name="T10" fmla="*/ 0 60000 65536"/>
                <a:gd name="T11" fmla="*/ 0 60000 65536"/>
                <a:gd name="T12" fmla="*/ 0 w 1362"/>
                <a:gd name="T13" fmla="*/ 0 h 2722"/>
                <a:gd name="T14" fmla="*/ 1362 w 1362"/>
                <a:gd name="T15" fmla="*/ 2722 h 2722"/>
              </a:gdLst>
              <a:ahLst/>
              <a:cxnLst>
                <a:cxn ang="T8">
                  <a:pos x="T0" y="T1"/>
                </a:cxn>
                <a:cxn ang="T9">
                  <a:pos x="T2" y="T3"/>
                </a:cxn>
                <a:cxn ang="T10">
                  <a:pos x="T4" y="T5"/>
                </a:cxn>
                <a:cxn ang="T11">
                  <a:pos x="T6" y="T7"/>
                </a:cxn>
              </a:cxnLst>
              <a:rect l="T12" t="T13" r="T14" b="T15"/>
              <a:pathLst>
                <a:path w="1362" h="2722">
                  <a:moveTo>
                    <a:pt x="1362" y="0"/>
                  </a:moveTo>
                  <a:cubicBezTo>
                    <a:pt x="522" y="1"/>
                    <a:pt x="0" y="689"/>
                    <a:pt x="1" y="1361"/>
                  </a:cubicBezTo>
                  <a:cubicBezTo>
                    <a:pt x="2" y="2033"/>
                    <a:pt x="538" y="2721"/>
                    <a:pt x="1362" y="2722"/>
                  </a:cubicBezTo>
                  <a:cubicBezTo>
                    <a:pt x="1362" y="1361"/>
                    <a:pt x="1362" y="0"/>
                    <a:pt x="1362" y="0"/>
                  </a:cubicBezTo>
                  <a:close/>
                </a:path>
              </a:pathLst>
            </a:custGeom>
            <a:gradFill rotWithShape="1">
              <a:gsLst>
                <a:gs pos="0">
                  <a:srgbClr val="B1A1FF"/>
                </a:gs>
                <a:gs pos="100000">
                  <a:srgbClr val="8238FE"/>
                </a:gs>
              </a:gsLst>
              <a:path path="rect">
                <a:fillToRect l="100000" b="100000"/>
              </a:path>
            </a:gradFill>
            <a:ln w="9525">
              <a:noFill/>
              <a:round/>
              <a:headEnd/>
              <a:tailEnd/>
            </a:ln>
          </p:spPr>
          <p:txBody>
            <a:bodyPr lIns="0" rIns="0" anchor="ctr">
              <a:prstTxWarp prst="textNoShape">
                <a:avLst/>
              </a:prstTxWarp>
            </a:bodyPr>
            <a:lstStyle/>
            <a:p>
              <a:endParaRPr lang="en-US"/>
            </a:p>
          </p:txBody>
        </p:sp>
        <p:sp>
          <p:nvSpPr>
            <p:cNvPr id="51215" name="Freeform 4"/>
            <p:cNvSpPr>
              <a:spLocks noChangeAspect="1"/>
            </p:cNvSpPr>
            <p:nvPr/>
          </p:nvSpPr>
          <p:spPr bwMode="auto">
            <a:xfrm rot="10800000">
              <a:off x="2879" y="1697"/>
              <a:ext cx="549" cy="1096"/>
            </a:xfrm>
            <a:custGeom>
              <a:avLst/>
              <a:gdLst>
                <a:gd name="T0" fmla="*/ 0 w 1362"/>
                <a:gd name="T1" fmla="*/ 0 h 2722"/>
                <a:gd name="T2" fmla="*/ 0 w 1362"/>
                <a:gd name="T3" fmla="*/ 0 h 2722"/>
                <a:gd name="T4" fmla="*/ 0 w 1362"/>
                <a:gd name="T5" fmla="*/ 0 h 2722"/>
                <a:gd name="T6" fmla="*/ 0 w 1362"/>
                <a:gd name="T7" fmla="*/ 0 h 2722"/>
                <a:gd name="T8" fmla="*/ 0 60000 65536"/>
                <a:gd name="T9" fmla="*/ 0 60000 65536"/>
                <a:gd name="T10" fmla="*/ 0 60000 65536"/>
                <a:gd name="T11" fmla="*/ 0 60000 65536"/>
                <a:gd name="T12" fmla="*/ 0 w 1362"/>
                <a:gd name="T13" fmla="*/ 0 h 2722"/>
                <a:gd name="T14" fmla="*/ 1362 w 1362"/>
                <a:gd name="T15" fmla="*/ 2722 h 2722"/>
              </a:gdLst>
              <a:ahLst/>
              <a:cxnLst>
                <a:cxn ang="T8">
                  <a:pos x="T0" y="T1"/>
                </a:cxn>
                <a:cxn ang="T9">
                  <a:pos x="T2" y="T3"/>
                </a:cxn>
                <a:cxn ang="T10">
                  <a:pos x="T4" y="T5"/>
                </a:cxn>
                <a:cxn ang="T11">
                  <a:pos x="T6" y="T7"/>
                </a:cxn>
              </a:cxnLst>
              <a:rect l="T12" t="T13" r="T14" b="T15"/>
              <a:pathLst>
                <a:path w="1362" h="2722">
                  <a:moveTo>
                    <a:pt x="1362" y="0"/>
                  </a:moveTo>
                  <a:cubicBezTo>
                    <a:pt x="522" y="1"/>
                    <a:pt x="0" y="689"/>
                    <a:pt x="1" y="1361"/>
                  </a:cubicBezTo>
                  <a:cubicBezTo>
                    <a:pt x="2" y="2033"/>
                    <a:pt x="538" y="2721"/>
                    <a:pt x="1362" y="2722"/>
                  </a:cubicBezTo>
                  <a:cubicBezTo>
                    <a:pt x="1362" y="1361"/>
                    <a:pt x="1362" y="0"/>
                    <a:pt x="1362" y="0"/>
                  </a:cubicBezTo>
                  <a:close/>
                </a:path>
              </a:pathLst>
            </a:custGeom>
            <a:gradFill rotWithShape="1">
              <a:gsLst>
                <a:gs pos="0">
                  <a:srgbClr val="5AA0FF"/>
                </a:gs>
                <a:gs pos="100000">
                  <a:srgbClr val="005AD7"/>
                </a:gs>
              </a:gsLst>
              <a:path path="rect">
                <a:fillToRect l="100000" t="100000"/>
              </a:path>
            </a:gradFill>
            <a:ln w="9525">
              <a:noFill/>
              <a:round/>
              <a:headEnd/>
              <a:tailEnd/>
            </a:ln>
          </p:spPr>
          <p:txBody>
            <a:bodyPr lIns="0" rIns="0" anchor="ctr">
              <a:prstTxWarp prst="textNoShape">
                <a:avLst/>
              </a:prstTxWarp>
            </a:bodyPr>
            <a:lstStyle/>
            <a:p>
              <a:endParaRPr lang="en-US"/>
            </a:p>
          </p:txBody>
        </p:sp>
      </p:grpSp>
      <p:sp>
        <p:nvSpPr>
          <p:cNvPr id="51203" name="Rectangle 5"/>
          <p:cNvSpPr>
            <a:spLocks noChangeArrowheads="1"/>
          </p:cNvSpPr>
          <p:nvPr/>
        </p:nvSpPr>
        <p:spPr bwMode="auto">
          <a:xfrm>
            <a:off x="0" y="0"/>
            <a:ext cx="9144000" cy="1558925"/>
          </a:xfrm>
          <a:prstGeom prst="rect">
            <a:avLst/>
          </a:prstGeom>
          <a:noFill/>
          <a:ln w="9525">
            <a:noFill/>
            <a:miter lim="800000"/>
            <a:headEnd/>
            <a:tailEnd/>
          </a:ln>
        </p:spPr>
        <p:txBody>
          <a:bodyPr anchor="ctr" anchorCtr="1">
            <a:prstTxWarp prst="textNoShape">
              <a:avLst/>
            </a:prstTxWarp>
          </a:bodyPr>
          <a:lstStyle/>
          <a:p>
            <a:pPr algn="ctr"/>
            <a:r>
              <a:rPr lang="en-US" altLang="zh-CN" sz="3600" b="0">
                <a:solidFill>
                  <a:srgbClr val="FFFF99"/>
                </a:solidFill>
                <a:latin typeface="Arial Rounded MT Bold" pitchFamily="-84" charset="0"/>
                <a:ea typeface="宋体" pitchFamily="-84" charset="-122"/>
                <a:cs typeface="宋体" pitchFamily="-84" charset="-122"/>
              </a:rPr>
              <a:t>Our ‘conditions’ decide dominion</a:t>
            </a:r>
            <a:br>
              <a:rPr lang="en-US" altLang="zh-CN" sz="3600" b="0">
                <a:solidFill>
                  <a:srgbClr val="FFFF99"/>
                </a:solidFill>
                <a:latin typeface="Arial Rounded MT Bold" pitchFamily="-84" charset="0"/>
                <a:ea typeface="宋体" pitchFamily="-84" charset="-122"/>
                <a:cs typeface="宋体" pitchFamily="-84" charset="-122"/>
              </a:rPr>
            </a:br>
            <a:r>
              <a:rPr lang="en-US" altLang="zh-CN" sz="3600" b="0">
                <a:solidFill>
                  <a:srgbClr val="FFFF99"/>
                </a:solidFill>
                <a:latin typeface="Arial Rounded MT Bold" pitchFamily="-84" charset="0"/>
                <a:ea typeface="宋体" pitchFamily="-84" charset="-122"/>
                <a:cs typeface="宋体" pitchFamily="-84" charset="-122"/>
              </a:rPr>
              <a:t>of either God or Satan</a:t>
            </a:r>
            <a:endParaRPr lang="sk-SK" sz="3600" b="0">
              <a:solidFill>
                <a:srgbClr val="FFFF99"/>
              </a:solidFill>
              <a:latin typeface="Arial Rounded MT Bold" pitchFamily="-84" charset="0"/>
              <a:ea typeface="宋体" pitchFamily="-84" charset="-122"/>
              <a:cs typeface="宋体" pitchFamily="-84" charset="-122"/>
            </a:endParaRPr>
          </a:p>
        </p:txBody>
      </p:sp>
      <p:sp>
        <p:nvSpPr>
          <p:cNvPr id="227334" name="Oval 6"/>
          <p:cNvSpPr>
            <a:spLocks noChangeArrowheads="1"/>
          </p:cNvSpPr>
          <p:nvPr/>
        </p:nvSpPr>
        <p:spPr bwMode="auto">
          <a:xfrm>
            <a:off x="550863" y="1752600"/>
            <a:ext cx="1741487" cy="1741488"/>
          </a:xfrm>
          <a:prstGeom prst="ellipse">
            <a:avLst/>
          </a:prstGeom>
          <a:solidFill>
            <a:srgbClr val="993300"/>
          </a:soli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Arial" pitchFamily="-68" charset="0"/>
            </a:endParaRPr>
          </a:p>
        </p:txBody>
      </p:sp>
      <p:sp>
        <p:nvSpPr>
          <p:cNvPr id="227335" name="Oval 7"/>
          <p:cNvSpPr>
            <a:spLocks noChangeAspect="1" noChangeArrowheads="1"/>
          </p:cNvSpPr>
          <p:nvPr/>
        </p:nvSpPr>
        <p:spPr bwMode="auto">
          <a:xfrm>
            <a:off x="6850063" y="1752600"/>
            <a:ext cx="1743075" cy="1741488"/>
          </a:xfrm>
          <a:prstGeom prst="ellipse">
            <a:avLst/>
          </a:prstGeom>
          <a:solidFill>
            <a:schemeClr val="accent1"/>
          </a:solidFill>
          <a:ln w="9525">
            <a:noFill/>
            <a:round/>
            <a:headEnd/>
            <a:tailEnd/>
          </a:ln>
          <a:effectLst/>
        </p:spPr>
        <p:txBody>
          <a:bodyPr anchor="ctr">
            <a:prstTxWarp prst="textNoShape">
              <a:avLst/>
            </a:prstTxWarp>
          </a:bodyPr>
          <a:lstStyle/>
          <a:p>
            <a:pPr algn="ctr">
              <a:defRPr/>
            </a:pPr>
            <a:endParaRPr lang="en-US" sz="3200">
              <a:solidFill>
                <a:schemeClr val="bg1"/>
              </a:solidFill>
              <a:effectLst>
                <a:outerShdw blurRad="38100" dist="38100" dir="2700000" algn="tl">
                  <a:srgbClr val="DDDDDD"/>
                </a:outerShdw>
              </a:effectLst>
              <a:latin typeface="Arial" pitchFamily="-68" charset="0"/>
            </a:endParaRPr>
          </a:p>
        </p:txBody>
      </p:sp>
      <p:sp>
        <p:nvSpPr>
          <p:cNvPr id="227336" name="Text Box 8"/>
          <p:cNvSpPr txBox="1">
            <a:spLocks noChangeAspect="1" noChangeArrowheads="1"/>
          </p:cNvSpPr>
          <p:nvPr/>
        </p:nvSpPr>
        <p:spPr bwMode="auto">
          <a:xfrm>
            <a:off x="6821488" y="2282825"/>
            <a:ext cx="1720850" cy="681038"/>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4000">
                <a:effectLst>
                  <a:outerShdw blurRad="38100" dist="38100" dir="2700000" algn="tl">
                    <a:srgbClr val="FFFFFF"/>
                  </a:outerShdw>
                </a:effectLst>
                <a:latin typeface="Arial" pitchFamily="-68" charset="0"/>
              </a:rPr>
              <a:t>God</a:t>
            </a:r>
            <a:endParaRPr lang="en-US" sz="4000">
              <a:solidFill>
                <a:schemeClr val="bg1"/>
              </a:solidFill>
              <a:effectLst>
                <a:outerShdw blurRad="38100" dist="38100" dir="2700000" algn="tl">
                  <a:srgbClr val="000000"/>
                </a:outerShdw>
              </a:effectLst>
              <a:latin typeface="Arial" pitchFamily="-68" charset="0"/>
            </a:endParaRPr>
          </a:p>
        </p:txBody>
      </p:sp>
      <p:sp>
        <p:nvSpPr>
          <p:cNvPr id="227337" name="Text Box 9"/>
          <p:cNvSpPr txBox="1">
            <a:spLocks noChangeAspect="1" noChangeArrowheads="1"/>
          </p:cNvSpPr>
          <p:nvPr/>
        </p:nvSpPr>
        <p:spPr bwMode="auto">
          <a:xfrm>
            <a:off x="561975" y="2312988"/>
            <a:ext cx="1720850" cy="62071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3600">
                <a:solidFill>
                  <a:schemeClr val="bg1"/>
                </a:solidFill>
                <a:effectLst>
                  <a:outerShdw blurRad="38100" dist="38100" dir="2700000" algn="tl">
                    <a:srgbClr val="000000"/>
                  </a:outerShdw>
                </a:effectLst>
                <a:latin typeface="Arial" pitchFamily="-68" charset="0"/>
              </a:rPr>
              <a:t>Satan</a:t>
            </a:r>
          </a:p>
        </p:txBody>
      </p:sp>
      <p:sp>
        <p:nvSpPr>
          <p:cNvPr id="227338" name="Text Box 10"/>
          <p:cNvSpPr txBox="1">
            <a:spLocks noChangeAspect="1" noChangeArrowheads="1"/>
          </p:cNvSpPr>
          <p:nvPr/>
        </p:nvSpPr>
        <p:spPr bwMode="auto">
          <a:xfrm>
            <a:off x="3646488" y="2160588"/>
            <a:ext cx="1849437" cy="92551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chemeClr val="bg1"/>
                </a:solidFill>
                <a:effectLst>
                  <a:outerShdw blurRad="38100" dist="38100" dir="2700000" algn="tl">
                    <a:srgbClr val="000000"/>
                  </a:outerShdw>
                </a:effectLst>
                <a:latin typeface="Arial" pitchFamily="-68" charset="0"/>
              </a:rPr>
              <a:t>Fallen</a:t>
            </a:r>
          </a:p>
          <a:p>
            <a:pPr algn="ctr">
              <a:defRPr/>
            </a:pPr>
            <a:r>
              <a:rPr lang="en-US" sz="2800">
                <a:solidFill>
                  <a:schemeClr val="bg1"/>
                </a:solidFill>
                <a:effectLst>
                  <a:outerShdw blurRad="38100" dist="38100" dir="2700000" algn="tl">
                    <a:srgbClr val="000000"/>
                  </a:outerShdw>
                </a:effectLst>
                <a:latin typeface="Arial" pitchFamily="-68" charset="0"/>
              </a:rPr>
              <a:t>Person</a:t>
            </a:r>
          </a:p>
        </p:txBody>
      </p:sp>
      <p:sp>
        <p:nvSpPr>
          <p:cNvPr id="51209" name="Line 11"/>
          <p:cNvSpPr>
            <a:spLocks noChangeShapeType="1"/>
          </p:cNvSpPr>
          <p:nvPr/>
        </p:nvSpPr>
        <p:spPr bwMode="auto">
          <a:xfrm>
            <a:off x="5562600" y="2624138"/>
            <a:ext cx="1169988" cy="0"/>
          </a:xfrm>
          <a:prstGeom prst="line">
            <a:avLst/>
          </a:prstGeom>
          <a:noFill/>
          <a:ln w="139700">
            <a:solidFill>
              <a:schemeClr val="bg1"/>
            </a:solidFill>
            <a:round/>
            <a:headEnd/>
            <a:tailEnd type="triangle" w="med" len="sm"/>
          </a:ln>
        </p:spPr>
        <p:txBody>
          <a:bodyPr>
            <a:prstTxWarp prst="textNoShape">
              <a:avLst/>
            </a:prstTxWarp>
          </a:bodyPr>
          <a:lstStyle/>
          <a:p>
            <a:endParaRPr lang="en-US"/>
          </a:p>
        </p:txBody>
      </p:sp>
      <p:sp>
        <p:nvSpPr>
          <p:cNvPr id="51210" name="Line 12"/>
          <p:cNvSpPr>
            <a:spLocks noChangeShapeType="1"/>
          </p:cNvSpPr>
          <p:nvPr/>
        </p:nvSpPr>
        <p:spPr bwMode="auto">
          <a:xfrm rot="10800000" flipV="1">
            <a:off x="2411413" y="2624138"/>
            <a:ext cx="1169987" cy="0"/>
          </a:xfrm>
          <a:prstGeom prst="line">
            <a:avLst/>
          </a:prstGeom>
          <a:noFill/>
          <a:ln w="139700">
            <a:solidFill>
              <a:schemeClr val="bg1"/>
            </a:solidFill>
            <a:round/>
            <a:headEnd/>
            <a:tailEnd type="triangle" w="med" len="sm"/>
          </a:ln>
        </p:spPr>
        <p:txBody>
          <a:bodyPr>
            <a:prstTxWarp prst="textNoShape">
              <a:avLst/>
            </a:prstTxWarp>
          </a:bodyPr>
          <a:lstStyle/>
          <a:p>
            <a:endParaRPr lang="en-US"/>
          </a:p>
        </p:txBody>
      </p:sp>
      <p:sp>
        <p:nvSpPr>
          <p:cNvPr id="227342" name="Text Box 14"/>
          <p:cNvSpPr txBox="1">
            <a:spLocks noChangeAspect="1" noChangeArrowheads="1"/>
          </p:cNvSpPr>
          <p:nvPr/>
        </p:nvSpPr>
        <p:spPr bwMode="auto">
          <a:xfrm>
            <a:off x="2141538" y="3151188"/>
            <a:ext cx="1765300" cy="801687"/>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hr-HR" b="0">
                <a:solidFill>
                  <a:schemeClr val="bg1"/>
                </a:solidFill>
                <a:effectLst>
                  <a:outerShdw blurRad="38100" dist="38100" dir="2700000" algn="tl">
                    <a:srgbClr val="000000"/>
                  </a:outerShdw>
                </a:effectLst>
                <a:latin typeface="Arial" pitchFamily="-68" charset="0"/>
              </a:rPr>
              <a:t>Evil deeds</a:t>
            </a:r>
          </a:p>
          <a:p>
            <a:pPr algn="ctr">
              <a:defRPr/>
            </a:pPr>
            <a:r>
              <a:rPr lang="hr-HR" b="0">
                <a:solidFill>
                  <a:schemeClr val="bg1"/>
                </a:solidFill>
                <a:effectLst>
                  <a:outerShdw blurRad="38100" dist="38100" dir="2700000" algn="tl">
                    <a:srgbClr val="000000"/>
                  </a:outerShdw>
                </a:effectLst>
                <a:latin typeface="Arial" pitchFamily="-68" charset="0"/>
              </a:rPr>
              <a:t>conditions</a:t>
            </a:r>
            <a:endParaRPr lang="en-US" b="0">
              <a:solidFill>
                <a:schemeClr val="bg1"/>
              </a:solidFill>
              <a:effectLst>
                <a:outerShdw blurRad="38100" dist="38100" dir="2700000" algn="tl">
                  <a:srgbClr val="000000"/>
                </a:outerShdw>
              </a:effectLst>
              <a:latin typeface="Arial" pitchFamily="-68" charset="0"/>
            </a:endParaRPr>
          </a:p>
        </p:txBody>
      </p:sp>
      <p:sp>
        <p:nvSpPr>
          <p:cNvPr id="227344" name="Text Box 16"/>
          <p:cNvSpPr txBox="1">
            <a:spLocks noChangeAspect="1" noChangeArrowheads="1"/>
          </p:cNvSpPr>
          <p:nvPr/>
        </p:nvSpPr>
        <p:spPr bwMode="auto">
          <a:xfrm>
            <a:off x="5202238" y="3119438"/>
            <a:ext cx="1979612" cy="801687"/>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hr-HR" b="0">
                <a:solidFill>
                  <a:schemeClr val="bg1"/>
                </a:solidFill>
                <a:effectLst>
                  <a:outerShdw blurRad="38100" dist="38100" dir="2700000" algn="tl">
                    <a:srgbClr val="000000"/>
                  </a:outerShdw>
                </a:effectLst>
                <a:latin typeface="Arial" pitchFamily="-68" charset="0"/>
              </a:rPr>
              <a:t>Good deeds</a:t>
            </a:r>
          </a:p>
          <a:p>
            <a:pPr algn="ctr">
              <a:defRPr/>
            </a:pPr>
            <a:r>
              <a:rPr lang="hr-HR" b="0">
                <a:solidFill>
                  <a:schemeClr val="bg1"/>
                </a:solidFill>
                <a:effectLst>
                  <a:outerShdw blurRad="38100" dist="38100" dir="2700000" algn="tl">
                    <a:srgbClr val="000000"/>
                  </a:outerShdw>
                </a:effectLst>
                <a:latin typeface="Arial" pitchFamily="-68" charset="0"/>
              </a:rPr>
              <a:t>conditions</a:t>
            </a:r>
            <a:endParaRPr lang="en-US" sz="2000" b="0">
              <a:solidFill>
                <a:schemeClr val="bg1"/>
              </a:solidFill>
              <a:effectLst>
                <a:outerShdw blurRad="38100" dist="38100" dir="2700000" algn="tl">
                  <a:srgbClr val="000000"/>
                </a:outerShdw>
              </a:effectLst>
              <a:latin typeface="Arial" pitchFamily="-68" charset="0"/>
            </a:endParaRPr>
          </a:p>
        </p:txBody>
      </p:sp>
      <p:sp>
        <p:nvSpPr>
          <p:cNvPr id="51213" name="Text Box 23"/>
          <p:cNvSpPr txBox="1">
            <a:spLocks noChangeArrowheads="1"/>
          </p:cNvSpPr>
          <p:nvPr/>
        </p:nvSpPr>
        <p:spPr bwMode="auto">
          <a:xfrm>
            <a:off x="685800" y="4953000"/>
            <a:ext cx="7750175" cy="1527175"/>
          </a:xfrm>
          <a:prstGeom prst="rect">
            <a:avLst/>
          </a:prstGeom>
          <a:noFill/>
          <a:ln w="9525">
            <a:noFill/>
            <a:miter lim="800000"/>
            <a:headEnd/>
            <a:tailEnd/>
          </a:ln>
        </p:spPr>
        <p:txBody>
          <a:bodyPr>
            <a:prstTxWarp prst="textNoShape">
              <a:avLst/>
            </a:prstTxWarp>
            <a:spAutoFit/>
          </a:bodyPr>
          <a:lstStyle/>
          <a:p>
            <a:pPr>
              <a:spcBef>
                <a:spcPct val="30000"/>
              </a:spcBef>
            </a:pPr>
            <a:r>
              <a:rPr lang="en-US" b="0">
                <a:solidFill>
                  <a:schemeClr val="bg1"/>
                </a:solidFill>
                <a:latin typeface="Times" pitchFamily="-84" charset="0"/>
                <a:ea typeface="Times" pitchFamily="-84" charset="0"/>
                <a:cs typeface="Times" pitchFamily="-84" charset="0"/>
              </a:rPr>
              <a:t>“You are slaves to the one whom you obey </a:t>
            </a:r>
            <a:r>
              <a:rPr lang="hr-HR" b="0">
                <a:solidFill>
                  <a:schemeClr val="bg1"/>
                </a:solidFill>
                <a:latin typeface="Times" pitchFamily="-84" charset="0"/>
                <a:ea typeface="Times" pitchFamily="-84" charset="0"/>
                <a:cs typeface="Times" pitchFamily="-84" charset="0"/>
              </a:rPr>
              <a:t>–</a:t>
            </a:r>
            <a:r>
              <a:rPr lang="en-US" b="0">
                <a:solidFill>
                  <a:schemeClr val="bg1"/>
                </a:solidFill>
                <a:latin typeface="Times" pitchFamily="-84" charset="0"/>
                <a:ea typeface="Times" pitchFamily="-84" charset="0"/>
                <a:cs typeface="Times" pitchFamily="-84" charset="0"/>
              </a:rPr>
              <a:t> whether you are slaves to sin, which leads to death, or to obedience; which leads to righteousness…” </a:t>
            </a:r>
          </a:p>
          <a:p>
            <a:pPr>
              <a:lnSpc>
                <a:spcPct val="50000"/>
              </a:lnSpc>
              <a:spcBef>
                <a:spcPct val="30000"/>
              </a:spcBef>
            </a:pPr>
            <a:r>
              <a:rPr lang="en-US" b="0">
                <a:solidFill>
                  <a:schemeClr val="bg1"/>
                </a:solidFill>
                <a:latin typeface="Lydian BT" pitchFamily="-84" charset="0"/>
              </a:rPr>
              <a:t>						</a:t>
            </a:r>
            <a:r>
              <a:rPr lang="en-US" sz="1800" b="0">
                <a:solidFill>
                  <a:schemeClr val="bg1"/>
                </a:solidFill>
              </a:rPr>
              <a:t>Romans 6:16</a:t>
            </a:r>
            <a:endParaRPr lang="en-US" sz="1800" b="0">
              <a:solidFill>
                <a:schemeClr val="bg1"/>
              </a:solidFill>
              <a:latin typeface="Lydian BT"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7342"/>
                                        </p:tgtEl>
                                        <p:attrNameLst>
                                          <p:attrName>style.visibility</p:attrName>
                                        </p:attrNameLst>
                                      </p:cBhvr>
                                      <p:to>
                                        <p:strVal val="visible"/>
                                      </p:to>
                                    </p:set>
                                  </p:childTnLst>
                                  <p:subTnLst>
                                    <p:set>
                                      <p:cBhvr override="childStyle">
                                        <p:cTn dur="1" fill="hold" display="0" masterRel="nextClick" afterEffect="1"/>
                                        <p:tgtEl>
                                          <p:spTgt spid="227342"/>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2273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42" grpId="0"/>
      <p:bldP spid="2273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4213" y="2276475"/>
            <a:ext cx="7772400" cy="1920875"/>
          </a:xfrm>
        </p:spPr>
        <p:txBody>
          <a:bodyPr/>
          <a:lstStyle/>
          <a:p>
            <a:pPr eaLnBrk="1" hangingPunct="1"/>
            <a:r>
              <a:rPr lang="en-GB"/>
              <a:t>What should have happened?</a:t>
            </a:r>
            <a:endParaRPr lang="en-GB" sz="2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684213" y="2492375"/>
            <a:ext cx="7772400" cy="1920875"/>
          </a:xfrm>
        </p:spPr>
        <p:txBody>
          <a:bodyPr/>
          <a:lstStyle/>
          <a:p>
            <a:pPr eaLnBrk="1" hangingPunct="1"/>
            <a:r>
              <a:rPr lang="en-GB" sz="4800"/>
              <a:t>How has God been restoring his children?</a:t>
            </a:r>
            <a:endParaRPr lang="en-GB" sz="400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GB" sz="4000"/>
              <a:t>Restoration through indemnity</a:t>
            </a:r>
            <a:endParaRPr lang="en-GB" sz="4000">
              <a:solidFill>
                <a:schemeClr val="bg1"/>
              </a:solidFill>
            </a:endParaRPr>
          </a:p>
        </p:txBody>
      </p:sp>
      <p:sp>
        <p:nvSpPr>
          <p:cNvPr id="52227" name="Rectangle 3"/>
          <p:cNvSpPr>
            <a:spLocks noGrp="1" noChangeArrowheads="1"/>
          </p:cNvSpPr>
          <p:nvPr>
            <p:ph type="body" idx="1"/>
          </p:nvPr>
        </p:nvSpPr>
        <p:spPr/>
        <p:txBody>
          <a:bodyPr/>
          <a:lstStyle/>
          <a:p>
            <a:pPr eaLnBrk="1" hangingPunct="1"/>
            <a:r>
              <a:rPr lang="en-GB" sz="2800" dirty="0" smtClean="0">
                <a:solidFill>
                  <a:schemeClr val="bg1"/>
                </a:solidFill>
              </a:rPr>
              <a:t>To restore something one must make the necessary effort or pay the due price</a:t>
            </a:r>
          </a:p>
          <a:p>
            <a:pPr eaLnBrk="1" hangingPunct="1"/>
            <a:r>
              <a:rPr lang="en-GB" sz="2800" dirty="0" smtClean="0">
                <a:solidFill>
                  <a:schemeClr val="bg1"/>
                </a:solidFill>
              </a:rPr>
              <a:t>Indemnity is the process of restoring the original position	</a:t>
            </a:r>
          </a:p>
          <a:p>
            <a:pPr eaLnBrk="1" hangingPunct="1"/>
            <a:r>
              <a:rPr lang="en-GB" sz="2800" dirty="0" smtClean="0">
                <a:solidFill>
                  <a:schemeClr val="bg1"/>
                </a:solidFill>
              </a:rPr>
              <a:t>An indemnity condition is what has to be done to restore something to its original position or state</a:t>
            </a:r>
          </a:p>
          <a:p>
            <a:pPr eaLnBrk="1" hangingPunct="1"/>
            <a:r>
              <a:rPr lang="en-GB" sz="2800" dirty="0" smtClean="0">
                <a:solidFill>
                  <a:schemeClr val="bg1"/>
                </a:solidFill>
              </a:rPr>
              <a:t>An indemnity condition is a reversal of the process which led to the loss of the original position or state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76200"/>
            <a:ext cx="8229600" cy="1143000"/>
          </a:xfrm>
        </p:spPr>
        <p:txBody>
          <a:bodyPr/>
          <a:lstStyle/>
          <a:p>
            <a:pPr algn="ctr" eaLnBrk="1" hangingPunct="1"/>
            <a:r>
              <a:rPr lang="en-US" sz="3600"/>
              <a:t>Examples of indemnity conditions</a:t>
            </a:r>
            <a:endParaRPr lang="en-US"/>
          </a:p>
        </p:txBody>
      </p:sp>
      <p:sp>
        <p:nvSpPr>
          <p:cNvPr id="57347" name="Rectangle 3"/>
          <p:cNvSpPr>
            <a:spLocks noGrp="1" noChangeArrowheads="1"/>
          </p:cNvSpPr>
          <p:nvPr>
            <p:ph type="body" idx="1"/>
          </p:nvPr>
        </p:nvSpPr>
        <p:spPr>
          <a:xfrm>
            <a:off x="457200" y="2971800"/>
            <a:ext cx="8229600" cy="3581400"/>
          </a:xfrm>
        </p:spPr>
        <p:txBody>
          <a:bodyPr/>
          <a:lstStyle/>
          <a:p>
            <a:pPr eaLnBrk="1" hangingPunct="1"/>
            <a:r>
              <a:rPr lang="en-US" sz="2000">
                <a:solidFill>
                  <a:schemeClr val="bg1"/>
                </a:solidFill>
              </a:rPr>
              <a:t>To restore the first blessing</a:t>
            </a:r>
          </a:p>
          <a:p>
            <a:pPr lvl="1" eaLnBrk="1" hangingPunct="1"/>
            <a:r>
              <a:rPr lang="en-US" sz="1800">
                <a:solidFill>
                  <a:schemeClr val="bg1"/>
                </a:solidFill>
              </a:rPr>
              <a:t>Fasting, cold showers, bowing</a:t>
            </a:r>
          </a:p>
          <a:p>
            <a:pPr lvl="1" eaLnBrk="1" hangingPunct="1"/>
            <a:r>
              <a:rPr lang="en-US" sz="1800">
                <a:solidFill>
                  <a:schemeClr val="bg1"/>
                </a:solidFill>
              </a:rPr>
              <a:t>Prayer</a:t>
            </a:r>
          </a:p>
          <a:p>
            <a:pPr lvl="1" eaLnBrk="1" hangingPunct="1"/>
            <a:r>
              <a:rPr lang="en-US" sz="1800">
                <a:solidFill>
                  <a:schemeClr val="bg1"/>
                </a:solidFill>
              </a:rPr>
              <a:t>Sport, concentration</a:t>
            </a:r>
          </a:p>
          <a:p>
            <a:pPr eaLnBrk="1" hangingPunct="1"/>
            <a:r>
              <a:rPr lang="en-US" sz="2000">
                <a:solidFill>
                  <a:schemeClr val="bg1"/>
                </a:solidFill>
              </a:rPr>
              <a:t>To restore second blessing</a:t>
            </a:r>
          </a:p>
          <a:p>
            <a:pPr lvl="1" eaLnBrk="1" hangingPunct="1"/>
            <a:r>
              <a:rPr lang="en-US" sz="1800">
                <a:solidFill>
                  <a:schemeClr val="bg1"/>
                </a:solidFill>
              </a:rPr>
              <a:t>Forgiveness </a:t>
            </a:r>
          </a:p>
          <a:p>
            <a:pPr lvl="1" eaLnBrk="1" hangingPunct="1"/>
            <a:r>
              <a:rPr lang="en-US" sz="1800">
                <a:solidFill>
                  <a:schemeClr val="bg1"/>
                </a:solidFill>
              </a:rPr>
              <a:t>Loving kindness</a:t>
            </a:r>
          </a:p>
          <a:p>
            <a:pPr eaLnBrk="1" hangingPunct="1"/>
            <a:r>
              <a:rPr lang="en-US" sz="2000">
                <a:solidFill>
                  <a:schemeClr val="bg1"/>
                </a:solidFill>
              </a:rPr>
              <a:t>To restore third blessing</a:t>
            </a:r>
          </a:p>
          <a:p>
            <a:pPr lvl="1" eaLnBrk="1" hangingPunct="1"/>
            <a:r>
              <a:rPr lang="en-US" sz="1800">
                <a:solidFill>
                  <a:schemeClr val="bg1"/>
                </a:solidFill>
              </a:rPr>
              <a:t>Fundraising</a:t>
            </a:r>
          </a:p>
          <a:p>
            <a:pPr lvl="1" eaLnBrk="1" hangingPunct="1"/>
            <a:r>
              <a:rPr lang="en-US" sz="1800">
                <a:solidFill>
                  <a:schemeClr val="bg1"/>
                </a:solidFill>
              </a:rPr>
              <a:t>Tithing</a:t>
            </a:r>
          </a:p>
        </p:txBody>
      </p:sp>
      <p:sp>
        <p:nvSpPr>
          <p:cNvPr id="57348" name="Text Box 4"/>
          <p:cNvSpPr txBox="1">
            <a:spLocks noChangeArrowheads="1"/>
          </p:cNvSpPr>
          <p:nvPr/>
        </p:nvSpPr>
        <p:spPr bwMode="auto">
          <a:xfrm>
            <a:off x="669925" y="1066800"/>
            <a:ext cx="7940675" cy="1631950"/>
          </a:xfrm>
          <a:prstGeom prst="rect">
            <a:avLst/>
          </a:prstGeom>
          <a:noFill/>
          <a:ln w="9525">
            <a:noFill/>
            <a:miter lim="800000"/>
            <a:headEnd/>
            <a:tailEnd/>
          </a:ln>
        </p:spPr>
        <p:txBody>
          <a:bodyPr>
            <a:prstTxWarp prst="textNoShape">
              <a:avLst/>
            </a:prstTxWarp>
            <a:spAutoFit/>
          </a:bodyPr>
          <a:lstStyle/>
          <a:p>
            <a:r>
              <a:rPr lang="en-GB" sz="2000" b="0">
                <a:solidFill>
                  <a:schemeClr val="accent1"/>
                </a:solidFill>
                <a:latin typeface="Times" pitchFamily="-84" charset="0"/>
                <a:ea typeface="Times" pitchFamily="-84" charset="0"/>
                <a:cs typeface="Times" pitchFamily="-84" charset="0"/>
              </a:rPr>
              <a:t>W</a:t>
            </a:r>
            <a:r>
              <a:rPr lang="en-US" sz="2000" b="0">
                <a:solidFill>
                  <a:schemeClr val="accent1"/>
                </a:solidFill>
                <a:latin typeface="Times" pitchFamily="-84" charset="0"/>
                <a:ea typeface="Times" pitchFamily="-84" charset="0"/>
                <a:cs typeface="Times" pitchFamily="-84" charset="0"/>
              </a:rPr>
              <a:t>hen a man or woman does something wrong against someone,  thus breaking faith with the Eternal . . .  then they shall confess their sin which they have done; and shall make restitution for the trespass in full, and add to it one fifth, giving it to the one who has been wronged.</a:t>
            </a:r>
          </a:p>
          <a:p>
            <a:r>
              <a:rPr lang="en-US" sz="2000" b="0">
                <a:solidFill>
                  <a:schemeClr val="accent1"/>
                </a:solidFill>
                <a:latin typeface="Lydian BT" pitchFamily="-84" charset="0"/>
              </a:rPr>
              <a:t>				 		</a:t>
            </a:r>
            <a:r>
              <a:rPr lang="en-US" sz="1800" b="0">
                <a:solidFill>
                  <a:schemeClr val="accent1"/>
                </a:solidFill>
                <a:latin typeface="Arial" pitchFamily="-84" charset="0"/>
              </a:rPr>
              <a:t>Numbers 5:6</a:t>
            </a:r>
            <a:r>
              <a:rPr lang="en-GB" sz="1800" b="0">
                <a:solidFill>
                  <a:schemeClr val="accent1"/>
                </a:solidFill>
                <a:latin typeface="Arial" pitchFamily="-84" charset="0"/>
              </a:rPr>
              <a:t>-7</a:t>
            </a:r>
            <a:r>
              <a:rPr lang="en-US" sz="1800" b="0">
                <a:solidFill>
                  <a:schemeClr val="accent1"/>
                </a:solidFill>
                <a:latin typeface="Arial" pitchFamily="-84" charset="0"/>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0"/>
          <p:cNvSpPr>
            <a:spLocks noGrp="1"/>
          </p:cNvSpPr>
          <p:nvPr>
            <p:ph type="title"/>
          </p:nvPr>
        </p:nvSpPr>
        <p:spPr>
          <a:xfrm>
            <a:off x="457200" y="609600"/>
            <a:ext cx="8229600" cy="1143000"/>
          </a:xfrm>
        </p:spPr>
        <p:txBody>
          <a:bodyPr/>
          <a:lstStyle/>
          <a:p>
            <a:r>
              <a:rPr lang="en-US" altLang="zh-CN" sz="4000" dirty="0" smtClean="0">
                <a:ea typeface="宋体" pitchFamily="-84" charset="-122"/>
                <a:cs typeface="宋体" pitchFamily="-84" charset="-122"/>
              </a:rPr>
              <a:t>How does a condition compare with the value of what was lost?</a:t>
            </a:r>
            <a:r>
              <a:rPr lang="sk-SK" dirty="0" smtClean="0">
                <a:solidFill>
                  <a:schemeClr val="bg1"/>
                </a:solidFill>
                <a:ea typeface="宋体" pitchFamily="-84" charset="-122"/>
                <a:cs typeface="宋体" pitchFamily="-84" charset="-122"/>
              </a:rPr>
              <a:t/>
            </a:r>
            <a:br>
              <a:rPr lang="sk-SK" dirty="0" smtClean="0">
                <a:solidFill>
                  <a:schemeClr val="bg1"/>
                </a:solidFill>
                <a:ea typeface="宋体" pitchFamily="-84" charset="-122"/>
                <a:cs typeface="宋体" pitchFamily="-84" charset="-122"/>
              </a:rPr>
            </a:br>
            <a:endParaRPr lang="en-US" sz="4000" dirty="0" smtClean="0"/>
          </a:p>
        </p:txBody>
      </p:sp>
      <p:sp>
        <p:nvSpPr>
          <p:cNvPr id="12" name="Content Placeholder 11"/>
          <p:cNvSpPr>
            <a:spLocks noGrp="1"/>
          </p:cNvSpPr>
          <p:nvPr>
            <p:ph idx="1"/>
          </p:nvPr>
        </p:nvSpPr>
        <p:spPr>
          <a:xfrm>
            <a:off x="457200" y="1874838"/>
            <a:ext cx="8229600" cy="4525962"/>
          </a:xfrm>
        </p:spPr>
        <p:txBody>
          <a:bodyPr/>
          <a:lstStyle/>
          <a:p>
            <a:r>
              <a:rPr lang="en-US" sz="2800" dirty="0" smtClean="0">
                <a:solidFill>
                  <a:schemeClr val="bg1"/>
                </a:solidFill>
              </a:rPr>
              <a:t>Equal amount – (human justice)</a:t>
            </a:r>
          </a:p>
          <a:p>
            <a:pPr lvl="1"/>
            <a:r>
              <a:rPr lang="en-US" sz="2400" dirty="0" smtClean="0">
                <a:solidFill>
                  <a:schemeClr val="bg1"/>
                </a:solidFill>
              </a:rPr>
              <a:t>Compensation, restitution, ‘tit for tat’</a:t>
            </a:r>
          </a:p>
          <a:p>
            <a:pPr lvl="1"/>
            <a:r>
              <a:rPr lang="en-US" sz="2400" dirty="0" smtClean="0">
                <a:solidFill>
                  <a:schemeClr val="bg1"/>
                </a:solidFill>
              </a:rPr>
              <a:t>“Eye for eye”    </a:t>
            </a:r>
            <a:r>
              <a:rPr lang="en-US" sz="1800" dirty="0" smtClean="0">
                <a:solidFill>
                  <a:schemeClr val="bg1"/>
                </a:solidFill>
              </a:rPr>
              <a:t>Exodus 21:23</a:t>
            </a:r>
          </a:p>
          <a:p>
            <a:r>
              <a:rPr lang="en-US" sz="2800" dirty="0" smtClean="0">
                <a:solidFill>
                  <a:schemeClr val="bg1"/>
                </a:solidFill>
              </a:rPr>
              <a:t>Lesser amount – (divine/parental justice)</a:t>
            </a:r>
          </a:p>
          <a:p>
            <a:pPr lvl="1"/>
            <a:r>
              <a:rPr lang="en-US" sz="2400" dirty="0" smtClean="0">
                <a:solidFill>
                  <a:schemeClr val="bg1"/>
                </a:solidFill>
              </a:rPr>
              <a:t>Sincerity of heart, forgiveness</a:t>
            </a:r>
          </a:p>
          <a:p>
            <a:pPr lvl="1"/>
            <a:r>
              <a:rPr lang="en-US" sz="2400" dirty="0" smtClean="0">
                <a:solidFill>
                  <a:schemeClr val="bg1"/>
                </a:solidFill>
              </a:rPr>
              <a:t>Belief in Jesus and sacraments   </a:t>
            </a:r>
            <a:r>
              <a:rPr lang="en-US" sz="1800" dirty="0" smtClean="0">
                <a:solidFill>
                  <a:schemeClr val="bg1"/>
                </a:solidFill>
              </a:rPr>
              <a:t>Matthew 26:27</a:t>
            </a:r>
          </a:p>
          <a:p>
            <a:r>
              <a:rPr lang="en-US" sz="2800" dirty="0" smtClean="0">
                <a:solidFill>
                  <a:schemeClr val="bg1"/>
                </a:solidFill>
              </a:rPr>
              <a:t>Greater amount – (Satan’s justice)</a:t>
            </a:r>
          </a:p>
          <a:p>
            <a:pPr lvl="1"/>
            <a:r>
              <a:rPr lang="en-US" sz="2400" dirty="0" smtClean="0">
                <a:solidFill>
                  <a:schemeClr val="bg1"/>
                </a:solidFill>
              </a:rPr>
              <a:t>Increased amount due to failure or insincerity of heart</a:t>
            </a:r>
          </a:p>
          <a:p>
            <a:pPr lvl="1"/>
            <a:r>
              <a:rPr lang="en-US" sz="2400" dirty="0" smtClean="0">
                <a:solidFill>
                  <a:schemeClr val="bg1"/>
                </a:solidFill>
              </a:rPr>
              <a:t>40 days </a:t>
            </a:r>
            <a:r>
              <a:rPr lang="en-US" sz="2400" dirty="0" smtClean="0">
                <a:solidFill>
                  <a:schemeClr val="bg1"/>
                </a:solidFill>
                <a:sym typeface="Symbol" pitchFamily="-84" charset="2"/>
              </a:rPr>
              <a:t>         40 years     </a:t>
            </a:r>
            <a:r>
              <a:rPr lang="en-US" sz="1800" dirty="0" smtClean="0">
                <a:solidFill>
                  <a:schemeClr val="bg1"/>
                </a:solidFill>
              </a:rPr>
              <a:t>Numbers 14:34</a:t>
            </a:r>
            <a:endParaRPr lang="en-US" sz="2400" dirty="0" smtClean="0">
              <a:solidFill>
                <a:schemeClr val="bg1"/>
              </a:solidFill>
            </a:endParaRPr>
          </a:p>
        </p:txBody>
      </p:sp>
      <p:sp>
        <p:nvSpPr>
          <p:cNvPr id="14" name="Line 7"/>
          <p:cNvSpPr>
            <a:spLocks noChangeShapeType="1"/>
          </p:cNvSpPr>
          <p:nvPr/>
        </p:nvSpPr>
        <p:spPr bwMode="auto">
          <a:xfrm>
            <a:off x="2438400" y="5867400"/>
            <a:ext cx="647700" cy="0"/>
          </a:xfrm>
          <a:prstGeom prst="line">
            <a:avLst/>
          </a:prstGeom>
          <a:noFill/>
          <a:ln w="88900">
            <a:solidFill>
              <a:schemeClr val="bg1"/>
            </a:solidFill>
            <a:round/>
            <a:headEnd/>
            <a:tailEnd type="triangle" w="med" len="sm"/>
          </a:ln>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z="4000"/>
              <a:t>Why can’t God give grace unconditionally? </a:t>
            </a:r>
            <a:endParaRPr lang="en-US"/>
          </a:p>
        </p:txBody>
      </p:sp>
      <p:sp>
        <p:nvSpPr>
          <p:cNvPr id="61443" name="Rectangle 3"/>
          <p:cNvSpPr>
            <a:spLocks noGrp="1" noChangeArrowheads="1"/>
          </p:cNvSpPr>
          <p:nvPr>
            <p:ph type="body" idx="1"/>
          </p:nvPr>
        </p:nvSpPr>
        <p:spPr>
          <a:xfrm>
            <a:off x="457200" y="1951038"/>
            <a:ext cx="8229600" cy="4525962"/>
          </a:xfrm>
        </p:spPr>
        <p:txBody>
          <a:bodyPr/>
          <a:lstStyle/>
          <a:p>
            <a:pPr>
              <a:buFontTx/>
              <a:buNone/>
            </a:pPr>
            <a:r>
              <a:rPr lang="en-US" dirty="0">
                <a:solidFill>
                  <a:schemeClr val="accent1"/>
                </a:solidFill>
              </a:rPr>
              <a:t>	</a:t>
            </a:r>
            <a:r>
              <a:rPr lang="en-US" dirty="0">
                <a:solidFill>
                  <a:schemeClr val="accent1"/>
                </a:solidFill>
                <a:ea typeface="Times" pitchFamily="-84" charset="0"/>
                <a:cs typeface="Times" pitchFamily="-84" charset="0"/>
              </a:rPr>
              <a:t>God does not grant a grace to people without a necessary condition, for if he were to do so, Satan would make an accusation. Therefore when God is about to give grace, he puts the person through a test, either before or after the grace, to prevent Satan’s accusation.</a:t>
            </a:r>
          </a:p>
          <a:p>
            <a:pPr>
              <a:buFontTx/>
              <a:buNone/>
            </a:pPr>
            <a:r>
              <a:rPr lang="en-US" sz="2400" dirty="0">
                <a:solidFill>
                  <a:schemeClr val="accent1"/>
                </a:solidFill>
              </a:rPr>
              <a:t>							EDP, 266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9" name="Rectangle 7"/>
          <p:cNvSpPr>
            <a:spLocks noChangeArrowheads="1"/>
          </p:cNvSpPr>
          <p:nvPr/>
        </p:nvSpPr>
        <p:spPr bwMode="auto">
          <a:xfrm>
            <a:off x="431800" y="0"/>
            <a:ext cx="8307388" cy="1089025"/>
          </a:xfrm>
          <a:prstGeom prst="rect">
            <a:avLst/>
          </a:prstGeom>
          <a:noFill/>
          <a:ln w="9525">
            <a:noFill/>
            <a:miter lim="800000"/>
            <a:headEnd/>
            <a:tailEnd/>
          </a:ln>
        </p:spPr>
        <p:txBody>
          <a:bodyPr anchor="ctr" anchorCtr="1">
            <a:prstTxWarp prst="textNoShape">
              <a:avLst/>
            </a:prstTxWarp>
          </a:bodyPr>
          <a:lstStyle/>
          <a:p>
            <a:pPr>
              <a:defRPr/>
            </a:pPr>
            <a:r>
              <a:rPr lang="en-US" altLang="zh-CN" sz="4400" b="0" dirty="0">
                <a:solidFill>
                  <a:schemeClr val="bg1">
                    <a:lumMod val="75000"/>
                  </a:schemeClr>
                </a:solidFill>
                <a:latin typeface="Arial Rounded MT Bold" pitchFamily="64" charset="0"/>
                <a:ea typeface="宋体" pitchFamily="64" charset="-122"/>
                <a:cs typeface="宋体" pitchFamily="64" charset="-122"/>
              </a:rPr>
              <a:t>Our course of indemnity</a:t>
            </a:r>
            <a:endParaRPr lang="sk-SK" sz="3600" b="0" dirty="0">
              <a:solidFill>
                <a:schemeClr val="bg1">
                  <a:lumMod val="75000"/>
                </a:schemeClr>
              </a:solidFill>
              <a:latin typeface="Arial Rounded MT Bold" pitchFamily="64" charset="0"/>
              <a:ea typeface="宋体" pitchFamily="64" charset="-122"/>
              <a:cs typeface="宋体" pitchFamily="64" charset="-122"/>
            </a:endParaRPr>
          </a:p>
        </p:txBody>
      </p:sp>
      <p:sp>
        <p:nvSpPr>
          <p:cNvPr id="49162" name="Text Box 10"/>
          <p:cNvSpPr txBox="1">
            <a:spLocks noChangeArrowheads="1"/>
          </p:cNvSpPr>
          <p:nvPr/>
        </p:nvSpPr>
        <p:spPr bwMode="auto">
          <a:xfrm>
            <a:off x="1676400" y="1295400"/>
            <a:ext cx="5861050" cy="1676400"/>
          </a:xfrm>
          <a:prstGeom prst="rect">
            <a:avLst/>
          </a:prstGeom>
          <a:noFill/>
          <a:ln w="9525">
            <a:noFill/>
            <a:miter lim="800000"/>
            <a:headEnd/>
            <a:tailEnd/>
          </a:ln>
        </p:spPr>
        <p:txBody>
          <a:bodyPr wrap="none">
            <a:prstTxWarp prst="textNoShape">
              <a:avLst/>
            </a:prstTxWarp>
            <a:spAutoFit/>
          </a:bodyPr>
          <a:lstStyle/>
          <a:p>
            <a:pPr algn="ctr">
              <a:lnSpc>
                <a:spcPct val="130000"/>
              </a:lnSpc>
              <a:buClr>
                <a:schemeClr val="bg1"/>
              </a:buClr>
              <a:buFont typeface="Courier New" pitchFamily="-84" charset="0"/>
              <a:buNone/>
            </a:pPr>
            <a:r>
              <a:rPr lang="en-US" altLang="zh-CN" sz="4000" b="0">
                <a:solidFill>
                  <a:schemeClr val="bg1"/>
                </a:solidFill>
                <a:ea typeface="宋体" pitchFamily="-84" charset="-122"/>
                <a:cs typeface="宋体" pitchFamily="-84" charset="-122"/>
              </a:rPr>
              <a:t>To establish a foundation</a:t>
            </a:r>
          </a:p>
          <a:p>
            <a:pPr algn="ctr">
              <a:lnSpc>
                <a:spcPct val="130000"/>
              </a:lnSpc>
              <a:buClr>
                <a:schemeClr val="bg1"/>
              </a:buClr>
              <a:buFont typeface="Courier New" pitchFamily="-84" charset="0"/>
              <a:buNone/>
            </a:pPr>
            <a:r>
              <a:rPr lang="en-US" altLang="zh-CN" sz="4000" b="0">
                <a:solidFill>
                  <a:schemeClr val="bg1"/>
                </a:solidFill>
                <a:ea typeface="宋体" pitchFamily="-84" charset="-122"/>
                <a:cs typeface="宋体" pitchFamily="-84" charset="-122"/>
              </a:rPr>
              <a:t>for the Messiah</a:t>
            </a:r>
            <a:endParaRPr lang="en-US" sz="4000" b="0">
              <a:solidFill>
                <a:schemeClr val="bg1"/>
              </a:solidFill>
              <a:ea typeface="宋体" pitchFamily="-84" charset="-122"/>
              <a:cs typeface="宋体" pitchFamily="-84" charset="-122"/>
            </a:endParaRPr>
          </a:p>
        </p:txBody>
      </p:sp>
      <p:sp>
        <p:nvSpPr>
          <p:cNvPr id="49165" name="Text Box 13"/>
          <p:cNvSpPr txBox="1">
            <a:spLocks noChangeArrowheads="1"/>
          </p:cNvSpPr>
          <p:nvPr/>
        </p:nvSpPr>
        <p:spPr bwMode="auto">
          <a:xfrm>
            <a:off x="608013" y="3429000"/>
            <a:ext cx="8070850" cy="1800225"/>
          </a:xfrm>
          <a:prstGeom prst="rect">
            <a:avLst/>
          </a:prstGeom>
          <a:noFill/>
          <a:ln w="9525">
            <a:noFill/>
            <a:miter lim="800000"/>
            <a:headEnd/>
            <a:tailEnd/>
          </a:ln>
        </p:spPr>
        <p:txBody>
          <a:bodyPr wrap="none">
            <a:prstTxWarp prst="textNoShape">
              <a:avLst/>
            </a:prstTxWarp>
            <a:spAutoFit/>
          </a:bodyPr>
          <a:lstStyle/>
          <a:p>
            <a:pPr algn="ctr"/>
            <a:r>
              <a:rPr lang="en-US" sz="2800" b="0">
                <a:solidFill>
                  <a:schemeClr val="bg1"/>
                </a:solidFill>
                <a:latin typeface="Arial" pitchFamily="-84" charset="0"/>
              </a:rPr>
              <a:t>What are the conditions of indemnity that </a:t>
            </a:r>
          </a:p>
          <a:p>
            <a:pPr algn="ctr"/>
            <a:r>
              <a:rPr lang="en-US" sz="2800" b="0">
                <a:solidFill>
                  <a:schemeClr val="bg1"/>
                </a:solidFill>
                <a:latin typeface="Arial" pitchFamily="-84" charset="0"/>
              </a:rPr>
              <a:t>we need to make to reverse the course of the fall </a:t>
            </a:r>
          </a:p>
          <a:p>
            <a:pPr algn="ctr"/>
            <a:r>
              <a:rPr lang="en-US" sz="2800" b="0">
                <a:solidFill>
                  <a:schemeClr val="bg1"/>
                </a:solidFill>
                <a:latin typeface="Arial" pitchFamily="-84" charset="0"/>
              </a:rPr>
              <a:t>and thus restore ourselves to the position </a:t>
            </a:r>
          </a:p>
          <a:p>
            <a:pPr algn="ctr"/>
            <a:r>
              <a:rPr lang="en-US" sz="2800" b="0">
                <a:solidFill>
                  <a:schemeClr val="bg1"/>
                </a:solidFill>
                <a:latin typeface="Arial" pitchFamily="-84" charset="0"/>
              </a:rPr>
              <a:t>where we can receive the messiah and be saved?</a:t>
            </a:r>
          </a:p>
        </p:txBody>
      </p:sp>
      <p:sp>
        <p:nvSpPr>
          <p:cNvPr id="49166" name="Text Box 14"/>
          <p:cNvSpPr txBox="1">
            <a:spLocks noChangeArrowheads="1"/>
          </p:cNvSpPr>
          <p:nvPr/>
        </p:nvSpPr>
        <p:spPr bwMode="auto">
          <a:xfrm>
            <a:off x="1430338" y="5637213"/>
            <a:ext cx="6843712" cy="946150"/>
          </a:xfrm>
          <a:prstGeom prst="rect">
            <a:avLst/>
          </a:prstGeom>
          <a:noFill/>
          <a:ln w="9525">
            <a:noFill/>
            <a:miter lim="800000"/>
            <a:headEnd/>
            <a:tailEnd/>
          </a:ln>
        </p:spPr>
        <p:txBody>
          <a:bodyPr wrap="none">
            <a:prstTxWarp prst="textNoShape">
              <a:avLst/>
            </a:prstTxWarp>
            <a:spAutoFit/>
          </a:bodyPr>
          <a:lstStyle/>
          <a:p>
            <a:pPr algn="ctr"/>
            <a:r>
              <a:rPr lang="en-US" sz="2800">
                <a:solidFill>
                  <a:schemeClr val="accent1"/>
                </a:solidFill>
              </a:rPr>
              <a:t>The principles of restoration are based </a:t>
            </a:r>
          </a:p>
          <a:p>
            <a:pPr algn="ctr"/>
            <a:r>
              <a:rPr lang="en-US" sz="2800">
                <a:solidFill>
                  <a:schemeClr val="accent1"/>
                </a:solidFill>
              </a:rPr>
              <a:t>on the principles of creation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91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9" grpId="0"/>
      <p:bldP spid="49162" grpId="0"/>
      <p:bldP spid="49165" grpId="0"/>
      <p:bldP spid="4916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8313" y="260350"/>
            <a:ext cx="8229600" cy="1143000"/>
          </a:xfrm>
        </p:spPr>
        <p:txBody>
          <a:bodyPr/>
          <a:lstStyle/>
          <a:p>
            <a:pPr eaLnBrk="1" hangingPunct="1"/>
            <a:r>
              <a:rPr lang="en-GB"/>
              <a:t>Principles of creation</a:t>
            </a:r>
          </a:p>
        </p:txBody>
      </p:sp>
      <p:sp>
        <p:nvSpPr>
          <p:cNvPr id="521219" name="Rectangle 3"/>
          <p:cNvSpPr>
            <a:spLocks noChangeArrowheads="1"/>
          </p:cNvSpPr>
          <p:nvPr/>
        </p:nvSpPr>
        <p:spPr bwMode="auto">
          <a:xfrm>
            <a:off x="1309688" y="5373688"/>
            <a:ext cx="2160587" cy="865187"/>
          </a:xfrm>
          <a:prstGeom prst="rect">
            <a:avLst/>
          </a:prstGeom>
          <a:solidFill>
            <a:srgbClr val="969696"/>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Foundation </a:t>
            </a:r>
          </a:p>
          <a:p>
            <a:pPr algn="ctr"/>
            <a:r>
              <a:rPr lang="en-GB" b="0">
                <a:latin typeface="Arial" pitchFamily="-84" charset="0"/>
              </a:rPr>
              <a:t>of faith</a:t>
            </a:r>
          </a:p>
        </p:txBody>
      </p:sp>
      <p:sp>
        <p:nvSpPr>
          <p:cNvPr id="521220" name="Rectangle 4"/>
          <p:cNvSpPr>
            <a:spLocks noChangeArrowheads="1"/>
          </p:cNvSpPr>
          <p:nvPr/>
        </p:nvSpPr>
        <p:spPr bwMode="auto">
          <a:xfrm>
            <a:off x="1309688" y="3716338"/>
            <a:ext cx="2160587" cy="865187"/>
          </a:xfrm>
          <a:prstGeom prst="rect">
            <a:avLst/>
          </a:prstGeom>
          <a:solidFill>
            <a:srgbClr val="FFFF99"/>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Foundation </a:t>
            </a:r>
          </a:p>
          <a:p>
            <a:pPr algn="ctr"/>
            <a:r>
              <a:rPr lang="en-GB" b="0">
                <a:latin typeface="Arial" pitchFamily="-84" charset="0"/>
              </a:rPr>
              <a:t>of substance</a:t>
            </a:r>
          </a:p>
        </p:txBody>
      </p:sp>
      <p:sp>
        <p:nvSpPr>
          <p:cNvPr id="521221" name="Rectangle 5"/>
          <p:cNvSpPr>
            <a:spLocks noChangeArrowheads="1"/>
          </p:cNvSpPr>
          <p:nvPr/>
        </p:nvSpPr>
        <p:spPr bwMode="auto">
          <a:xfrm>
            <a:off x="304800" y="1700213"/>
            <a:ext cx="4343400" cy="79375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Purpose of creation fulfilled</a:t>
            </a:r>
          </a:p>
        </p:txBody>
      </p:sp>
      <p:sp>
        <p:nvSpPr>
          <p:cNvPr id="521222" name="Line 6"/>
          <p:cNvSpPr>
            <a:spLocks noChangeShapeType="1"/>
          </p:cNvSpPr>
          <p:nvPr/>
        </p:nvSpPr>
        <p:spPr bwMode="auto">
          <a:xfrm>
            <a:off x="2317750" y="2708275"/>
            <a:ext cx="0" cy="865188"/>
          </a:xfrm>
          <a:prstGeom prst="line">
            <a:avLst/>
          </a:prstGeom>
          <a:noFill/>
          <a:ln w="57150">
            <a:solidFill>
              <a:schemeClr val="bg1"/>
            </a:solidFill>
            <a:round/>
            <a:headEnd type="triangle" w="lg" len="med"/>
            <a:tailEnd/>
          </a:ln>
        </p:spPr>
        <p:txBody>
          <a:bodyPr>
            <a:prstTxWarp prst="textNoShape">
              <a:avLst/>
            </a:prstTxWarp>
          </a:bodyPr>
          <a:lstStyle/>
          <a:p>
            <a:endParaRPr lang="en-US"/>
          </a:p>
        </p:txBody>
      </p:sp>
      <p:sp>
        <p:nvSpPr>
          <p:cNvPr id="521223" name="Line 7"/>
          <p:cNvSpPr>
            <a:spLocks noChangeShapeType="1"/>
          </p:cNvSpPr>
          <p:nvPr/>
        </p:nvSpPr>
        <p:spPr bwMode="auto">
          <a:xfrm>
            <a:off x="2101850" y="5013325"/>
            <a:ext cx="574675" cy="0"/>
          </a:xfrm>
          <a:prstGeom prst="line">
            <a:avLst/>
          </a:prstGeom>
          <a:noFill/>
          <a:ln w="28575">
            <a:solidFill>
              <a:schemeClr val="bg1"/>
            </a:solidFill>
            <a:round/>
            <a:headEnd/>
            <a:tailEnd/>
          </a:ln>
        </p:spPr>
        <p:txBody>
          <a:bodyPr>
            <a:prstTxWarp prst="textNoShape">
              <a:avLst/>
            </a:prstTxWarp>
          </a:bodyPr>
          <a:lstStyle/>
          <a:p>
            <a:endParaRPr lang="en-US"/>
          </a:p>
        </p:txBody>
      </p:sp>
      <p:sp>
        <p:nvSpPr>
          <p:cNvPr id="521224" name="Line 8"/>
          <p:cNvSpPr>
            <a:spLocks noChangeShapeType="1"/>
          </p:cNvSpPr>
          <p:nvPr/>
        </p:nvSpPr>
        <p:spPr bwMode="auto">
          <a:xfrm>
            <a:off x="2389188" y="4724400"/>
            <a:ext cx="0" cy="576263"/>
          </a:xfrm>
          <a:prstGeom prst="line">
            <a:avLst/>
          </a:prstGeom>
          <a:noFill/>
          <a:ln w="28575">
            <a:solidFill>
              <a:schemeClr val="bg1"/>
            </a:solidFill>
            <a:round/>
            <a:headEnd/>
            <a:tailEnd/>
          </a:ln>
        </p:spPr>
        <p:txBody>
          <a:bodyPr>
            <a:prstTxWarp prst="textNoShape">
              <a:avLst/>
            </a:prstTxWarp>
          </a:bodyPr>
          <a:lstStyle/>
          <a:p>
            <a:endParaRPr lang="en-US"/>
          </a:p>
        </p:txBody>
      </p:sp>
      <p:sp>
        <p:nvSpPr>
          <p:cNvPr id="521225" name="Line 9"/>
          <p:cNvSpPr>
            <a:spLocks noChangeShapeType="1"/>
          </p:cNvSpPr>
          <p:nvPr/>
        </p:nvSpPr>
        <p:spPr bwMode="auto">
          <a:xfrm>
            <a:off x="3468688" y="5805488"/>
            <a:ext cx="1081087"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521226" name="Text Box 10"/>
          <p:cNvSpPr txBox="1">
            <a:spLocks noChangeArrowheads="1"/>
          </p:cNvSpPr>
          <p:nvPr/>
        </p:nvSpPr>
        <p:spPr bwMode="auto">
          <a:xfrm>
            <a:off x="4889500" y="5535613"/>
            <a:ext cx="3081338"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God’s commandment</a:t>
            </a:r>
          </a:p>
        </p:txBody>
      </p:sp>
      <p:sp>
        <p:nvSpPr>
          <p:cNvPr id="521227" name="Line 11"/>
          <p:cNvSpPr>
            <a:spLocks noChangeShapeType="1"/>
          </p:cNvSpPr>
          <p:nvPr/>
        </p:nvSpPr>
        <p:spPr bwMode="auto">
          <a:xfrm>
            <a:off x="4189413" y="5300663"/>
            <a:ext cx="0" cy="1008062"/>
          </a:xfrm>
          <a:prstGeom prst="line">
            <a:avLst/>
          </a:prstGeom>
          <a:noFill/>
          <a:ln w="9525">
            <a:solidFill>
              <a:schemeClr val="bg1"/>
            </a:solidFill>
            <a:round/>
            <a:headEnd/>
            <a:tailEnd/>
          </a:ln>
        </p:spPr>
        <p:txBody>
          <a:bodyPr>
            <a:prstTxWarp prst="textNoShape">
              <a:avLst/>
            </a:prstTxWarp>
          </a:bodyPr>
          <a:lstStyle/>
          <a:p>
            <a:endParaRPr lang="en-US"/>
          </a:p>
        </p:txBody>
      </p:sp>
      <p:sp>
        <p:nvSpPr>
          <p:cNvPr id="521228" name="Line 12"/>
          <p:cNvSpPr>
            <a:spLocks noChangeShapeType="1"/>
          </p:cNvSpPr>
          <p:nvPr/>
        </p:nvSpPr>
        <p:spPr bwMode="auto">
          <a:xfrm>
            <a:off x="4189413" y="6308725"/>
            <a:ext cx="360362"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521229" name="Line 13"/>
          <p:cNvSpPr>
            <a:spLocks noChangeShapeType="1"/>
          </p:cNvSpPr>
          <p:nvPr/>
        </p:nvSpPr>
        <p:spPr bwMode="auto">
          <a:xfrm>
            <a:off x="4189413" y="5300663"/>
            <a:ext cx="360362"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521230" name="Text Box 14"/>
          <p:cNvSpPr txBox="1">
            <a:spLocks noChangeArrowheads="1"/>
          </p:cNvSpPr>
          <p:nvPr/>
        </p:nvSpPr>
        <p:spPr bwMode="auto">
          <a:xfrm>
            <a:off x="4910138" y="5013325"/>
            <a:ext cx="981075"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Adam</a:t>
            </a:r>
          </a:p>
        </p:txBody>
      </p:sp>
      <p:sp>
        <p:nvSpPr>
          <p:cNvPr id="521231" name="Text Box 15"/>
          <p:cNvSpPr txBox="1">
            <a:spLocks noChangeArrowheads="1"/>
          </p:cNvSpPr>
          <p:nvPr/>
        </p:nvSpPr>
        <p:spPr bwMode="auto">
          <a:xfrm>
            <a:off x="4910138" y="6021388"/>
            <a:ext cx="2251075"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Growing period</a:t>
            </a:r>
          </a:p>
        </p:txBody>
      </p:sp>
      <p:sp>
        <p:nvSpPr>
          <p:cNvPr id="521232" name="Line 16"/>
          <p:cNvSpPr>
            <a:spLocks noChangeShapeType="1"/>
          </p:cNvSpPr>
          <p:nvPr/>
        </p:nvSpPr>
        <p:spPr bwMode="auto">
          <a:xfrm>
            <a:off x="3468688" y="4149725"/>
            <a:ext cx="1081087"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521233" name="Text Box 17"/>
          <p:cNvSpPr txBox="1">
            <a:spLocks noChangeArrowheads="1"/>
          </p:cNvSpPr>
          <p:nvPr/>
        </p:nvSpPr>
        <p:spPr bwMode="auto">
          <a:xfrm>
            <a:off x="4818063" y="3879850"/>
            <a:ext cx="3251200"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Perfection of character</a:t>
            </a:r>
          </a:p>
        </p:txBody>
      </p:sp>
      <p:sp>
        <p:nvSpPr>
          <p:cNvPr id="521234" name="Line 18"/>
          <p:cNvSpPr>
            <a:spLocks noChangeShapeType="1"/>
          </p:cNvSpPr>
          <p:nvPr/>
        </p:nvSpPr>
        <p:spPr bwMode="auto">
          <a:xfrm>
            <a:off x="4648200" y="2057400"/>
            <a:ext cx="765175" cy="3175"/>
          </a:xfrm>
          <a:prstGeom prst="line">
            <a:avLst/>
          </a:prstGeom>
          <a:noFill/>
          <a:ln w="9525">
            <a:solidFill>
              <a:schemeClr val="bg1"/>
            </a:solidFill>
            <a:round/>
            <a:headEnd/>
            <a:tailEnd/>
          </a:ln>
        </p:spPr>
        <p:txBody>
          <a:bodyPr>
            <a:prstTxWarp prst="textNoShape">
              <a:avLst/>
            </a:prstTxWarp>
          </a:bodyPr>
          <a:lstStyle/>
          <a:p>
            <a:endParaRPr lang="en-US"/>
          </a:p>
        </p:txBody>
      </p:sp>
      <p:sp>
        <p:nvSpPr>
          <p:cNvPr id="521235" name="Text Box 19"/>
          <p:cNvSpPr txBox="1">
            <a:spLocks noChangeArrowheads="1"/>
          </p:cNvSpPr>
          <p:nvPr/>
        </p:nvSpPr>
        <p:spPr bwMode="auto">
          <a:xfrm>
            <a:off x="5557838" y="1628775"/>
            <a:ext cx="1809750" cy="822325"/>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God dwells </a:t>
            </a:r>
            <a:br>
              <a:rPr lang="en-GB" b="0">
                <a:solidFill>
                  <a:schemeClr val="bg1"/>
                </a:solidFill>
                <a:latin typeface="Arial" pitchFamily="-84" charset="0"/>
              </a:rPr>
            </a:br>
            <a:r>
              <a:rPr lang="en-GB" b="0">
                <a:solidFill>
                  <a:schemeClr val="bg1"/>
                </a:solidFill>
                <a:latin typeface="Arial" pitchFamily="-84" charset="0"/>
              </a:rPr>
              <a:t>in the family</a:t>
            </a:r>
          </a:p>
        </p:txBody>
      </p:sp>
      <p:sp>
        <p:nvSpPr>
          <p:cNvPr id="521236" name="Text Box 20"/>
          <p:cNvSpPr txBox="1">
            <a:spLocks noChangeArrowheads="1"/>
          </p:cNvSpPr>
          <p:nvPr/>
        </p:nvSpPr>
        <p:spPr bwMode="auto">
          <a:xfrm>
            <a:off x="2895600" y="2819400"/>
            <a:ext cx="5865813"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Divine Grace  +  Human Will → God’s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12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12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12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12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12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12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12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12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12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12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212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12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12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212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212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12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212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212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19" grpId="0" animBg="1"/>
      <p:bldP spid="521220" grpId="0" animBg="1"/>
      <p:bldP spid="521221" grpId="0" animBg="1"/>
      <p:bldP spid="521222" grpId="0" animBg="1"/>
      <p:bldP spid="521223" grpId="0" animBg="1"/>
      <p:bldP spid="521224" grpId="0" animBg="1"/>
      <p:bldP spid="521225" grpId="0" animBg="1"/>
      <p:bldP spid="521226" grpId="0"/>
      <p:bldP spid="521227" grpId="0" animBg="1"/>
      <p:bldP spid="521228" grpId="0" animBg="1"/>
      <p:bldP spid="521229" grpId="0" animBg="1"/>
      <p:bldP spid="521230" grpId="0"/>
      <p:bldP spid="521231" grpId="0"/>
      <p:bldP spid="521232" grpId="0" animBg="1"/>
      <p:bldP spid="521233" grpId="0"/>
      <p:bldP spid="521234" grpId="0" animBg="1"/>
      <p:bldP spid="521235" grpId="0"/>
      <p:bldP spid="52123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ChangeArrowheads="1"/>
          </p:cNvSpPr>
          <p:nvPr/>
        </p:nvSpPr>
        <p:spPr bwMode="auto">
          <a:xfrm>
            <a:off x="1295400" y="5391150"/>
            <a:ext cx="2160588" cy="865188"/>
          </a:xfrm>
          <a:prstGeom prst="rect">
            <a:avLst/>
          </a:prstGeom>
          <a:solidFill>
            <a:srgbClr val="969696"/>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Foundation </a:t>
            </a:r>
          </a:p>
          <a:p>
            <a:pPr algn="ctr"/>
            <a:r>
              <a:rPr lang="en-GB" b="0">
                <a:latin typeface="Arial" pitchFamily="-84" charset="0"/>
              </a:rPr>
              <a:t>of faith</a:t>
            </a:r>
          </a:p>
        </p:txBody>
      </p:sp>
      <p:sp>
        <p:nvSpPr>
          <p:cNvPr id="425987" name="Rectangle 3"/>
          <p:cNvSpPr>
            <a:spLocks noChangeArrowheads="1"/>
          </p:cNvSpPr>
          <p:nvPr/>
        </p:nvSpPr>
        <p:spPr bwMode="auto">
          <a:xfrm>
            <a:off x="1295400" y="3733800"/>
            <a:ext cx="2160588" cy="865188"/>
          </a:xfrm>
          <a:prstGeom prst="rect">
            <a:avLst/>
          </a:prstGeom>
          <a:solidFill>
            <a:srgbClr val="FFFF99"/>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Foundation </a:t>
            </a:r>
          </a:p>
          <a:p>
            <a:pPr algn="ctr"/>
            <a:r>
              <a:rPr lang="en-GB" b="0">
                <a:latin typeface="Arial" pitchFamily="-84" charset="0"/>
              </a:rPr>
              <a:t>of substance</a:t>
            </a:r>
          </a:p>
        </p:txBody>
      </p:sp>
      <p:sp>
        <p:nvSpPr>
          <p:cNvPr id="425988" name="Rectangle 4"/>
          <p:cNvSpPr>
            <a:spLocks noChangeArrowheads="1"/>
          </p:cNvSpPr>
          <p:nvPr/>
        </p:nvSpPr>
        <p:spPr bwMode="auto">
          <a:xfrm>
            <a:off x="381000" y="1717675"/>
            <a:ext cx="4154488" cy="79375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Foundation for the Messiah</a:t>
            </a:r>
          </a:p>
        </p:txBody>
      </p:sp>
      <p:sp>
        <p:nvSpPr>
          <p:cNvPr id="425989" name="Line 5"/>
          <p:cNvSpPr>
            <a:spLocks noChangeShapeType="1"/>
          </p:cNvSpPr>
          <p:nvPr/>
        </p:nvSpPr>
        <p:spPr bwMode="auto">
          <a:xfrm>
            <a:off x="2303463" y="2725738"/>
            <a:ext cx="0" cy="865187"/>
          </a:xfrm>
          <a:prstGeom prst="line">
            <a:avLst/>
          </a:prstGeom>
          <a:noFill/>
          <a:ln w="57150">
            <a:solidFill>
              <a:schemeClr val="bg1"/>
            </a:solidFill>
            <a:round/>
            <a:headEnd type="triangle" w="lg" len="med"/>
            <a:tailEnd/>
          </a:ln>
        </p:spPr>
        <p:txBody>
          <a:bodyPr>
            <a:prstTxWarp prst="textNoShape">
              <a:avLst/>
            </a:prstTxWarp>
          </a:bodyPr>
          <a:lstStyle/>
          <a:p>
            <a:endParaRPr lang="en-US"/>
          </a:p>
        </p:txBody>
      </p:sp>
      <p:sp>
        <p:nvSpPr>
          <p:cNvPr id="425990" name="Line 6"/>
          <p:cNvSpPr>
            <a:spLocks noChangeShapeType="1"/>
          </p:cNvSpPr>
          <p:nvPr/>
        </p:nvSpPr>
        <p:spPr bwMode="auto">
          <a:xfrm>
            <a:off x="2087563" y="5030788"/>
            <a:ext cx="574675" cy="0"/>
          </a:xfrm>
          <a:prstGeom prst="line">
            <a:avLst/>
          </a:prstGeom>
          <a:noFill/>
          <a:ln w="28575">
            <a:solidFill>
              <a:schemeClr val="bg1"/>
            </a:solidFill>
            <a:round/>
            <a:headEnd/>
            <a:tailEnd/>
          </a:ln>
        </p:spPr>
        <p:txBody>
          <a:bodyPr>
            <a:prstTxWarp prst="textNoShape">
              <a:avLst/>
            </a:prstTxWarp>
          </a:bodyPr>
          <a:lstStyle/>
          <a:p>
            <a:endParaRPr lang="en-US"/>
          </a:p>
        </p:txBody>
      </p:sp>
      <p:sp>
        <p:nvSpPr>
          <p:cNvPr id="425991" name="Line 7"/>
          <p:cNvSpPr>
            <a:spLocks noChangeShapeType="1"/>
          </p:cNvSpPr>
          <p:nvPr/>
        </p:nvSpPr>
        <p:spPr bwMode="auto">
          <a:xfrm>
            <a:off x="2374900" y="4741863"/>
            <a:ext cx="0" cy="576262"/>
          </a:xfrm>
          <a:prstGeom prst="line">
            <a:avLst/>
          </a:prstGeom>
          <a:noFill/>
          <a:ln w="28575">
            <a:solidFill>
              <a:schemeClr val="bg1"/>
            </a:solidFill>
            <a:round/>
            <a:headEnd/>
            <a:tailEnd/>
          </a:ln>
        </p:spPr>
        <p:txBody>
          <a:bodyPr>
            <a:prstTxWarp prst="textNoShape">
              <a:avLst/>
            </a:prstTxWarp>
          </a:bodyPr>
          <a:lstStyle/>
          <a:p>
            <a:endParaRPr lang="en-US"/>
          </a:p>
        </p:txBody>
      </p:sp>
      <p:sp>
        <p:nvSpPr>
          <p:cNvPr id="425992" name="Line 8"/>
          <p:cNvSpPr>
            <a:spLocks noChangeShapeType="1"/>
          </p:cNvSpPr>
          <p:nvPr/>
        </p:nvSpPr>
        <p:spPr bwMode="auto">
          <a:xfrm>
            <a:off x="3454400" y="5822950"/>
            <a:ext cx="1081088"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25993" name="Text Box 9"/>
          <p:cNvSpPr txBox="1">
            <a:spLocks noChangeArrowheads="1"/>
          </p:cNvSpPr>
          <p:nvPr/>
        </p:nvSpPr>
        <p:spPr bwMode="auto">
          <a:xfrm>
            <a:off x="4875213" y="5553075"/>
            <a:ext cx="1268412"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Offering</a:t>
            </a:r>
          </a:p>
        </p:txBody>
      </p:sp>
      <p:sp>
        <p:nvSpPr>
          <p:cNvPr id="425994" name="Line 10"/>
          <p:cNvSpPr>
            <a:spLocks noChangeShapeType="1"/>
          </p:cNvSpPr>
          <p:nvPr/>
        </p:nvSpPr>
        <p:spPr bwMode="auto">
          <a:xfrm>
            <a:off x="4175125" y="5318125"/>
            <a:ext cx="0" cy="1008063"/>
          </a:xfrm>
          <a:prstGeom prst="line">
            <a:avLst/>
          </a:prstGeom>
          <a:noFill/>
          <a:ln w="9525">
            <a:solidFill>
              <a:schemeClr val="bg1"/>
            </a:solidFill>
            <a:round/>
            <a:headEnd/>
            <a:tailEnd/>
          </a:ln>
        </p:spPr>
        <p:txBody>
          <a:bodyPr>
            <a:prstTxWarp prst="textNoShape">
              <a:avLst/>
            </a:prstTxWarp>
          </a:bodyPr>
          <a:lstStyle/>
          <a:p>
            <a:endParaRPr lang="en-US"/>
          </a:p>
        </p:txBody>
      </p:sp>
      <p:sp>
        <p:nvSpPr>
          <p:cNvPr id="425995" name="Line 11"/>
          <p:cNvSpPr>
            <a:spLocks noChangeShapeType="1"/>
          </p:cNvSpPr>
          <p:nvPr/>
        </p:nvSpPr>
        <p:spPr bwMode="auto">
          <a:xfrm>
            <a:off x="4175125" y="6326188"/>
            <a:ext cx="360363"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25996" name="Line 12"/>
          <p:cNvSpPr>
            <a:spLocks noChangeShapeType="1"/>
          </p:cNvSpPr>
          <p:nvPr/>
        </p:nvSpPr>
        <p:spPr bwMode="auto">
          <a:xfrm>
            <a:off x="4175125" y="5318125"/>
            <a:ext cx="360363"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25997" name="Text Box 13"/>
          <p:cNvSpPr txBox="1">
            <a:spLocks noChangeArrowheads="1"/>
          </p:cNvSpPr>
          <p:nvPr/>
        </p:nvSpPr>
        <p:spPr bwMode="auto">
          <a:xfrm>
            <a:off x="4895850" y="5030788"/>
            <a:ext cx="2182813"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Central person</a:t>
            </a:r>
          </a:p>
        </p:txBody>
      </p:sp>
      <p:sp>
        <p:nvSpPr>
          <p:cNvPr id="425998" name="Text Box 14"/>
          <p:cNvSpPr txBox="1">
            <a:spLocks noChangeArrowheads="1"/>
          </p:cNvSpPr>
          <p:nvPr/>
        </p:nvSpPr>
        <p:spPr bwMode="auto">
          <a:xfrm>
            <a:off x="4895850" y="6038850"/>
            <a:ext cx="1793875"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Time period</a:t>
            </a:r>
          </a:p>
        </p:txBody>
      </p:sp>
      <p:sp>
        <p:nvSpPr>
          <p:cNvPr id="425999" name="Line 15"/>
          <p:cNvSpPr>
            <a:spLocks noChangeShapeType="1"/>
          </p:cNvSpPr>
          <p:nvPr/>
        </p:nvSpPr>
        <p:spPr bwMode="auto">
          <a:xfrm>
            <a:off x="3429000" y="4191000"/>
            <a:ext cx="609600"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26000" name="Text Box 16"/>
          <p:cNvSpPr txBox="1">
            <a:spLocks noChangeArrowheads="1"/>
          </p:cNvSpPr>
          <p:nvPr/>
        </p:nvSpPr>
        <p:spPr bwMode="auto">
          <a:xfrm>
            <a:off x="4148138" y="3886200"/>
            <a:ext cx="3063875"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Remove sinful nature</a:t>
            </a:r>
          </a:p>
        </p:txBody>
      </p:sp>
      <p:sp>
        <p:nvSpPr>
          <p:cNvPr id="67601" name="Rectangle 17"/>
          <p:cNvSpPr>
            <a:spLocks noGrp="1" noChangeArrowheads="1"/>
          </p:cNvSpPr>
          <p:nvPr>
            <p:ph type="title"/>
          </p:nvPr>
        </p:nvSpPr>
        <p:spPr/>
        <p:txBody>
          <a:bodyPr/>
          <a:lstStyle/>
          <a:p>
            <a:pPr eaLnBrk="1" hangingPunct="1"/>
            <a:r>
              <a:rPr lang="en-GB"/>
              <a:t>Principles of restoration</a:t>
            </a:r>
            <a:endParaRPr lang="en-US"/>
          </a:p>
        </p:txBody>
      </p:sp>
      <p:sp>
        <p:nvSpPr>
          <p:cNvPr id="426002" name="Line 18"/>
          <p:cNvSpPr>
            <a:spLocks noChangeShapeType="1"/>
          </p:cNvSpPr>
          <p:nvPr/>
        </p:nvSpPr>
        <p:spPr bwMode="auto">
          <a:xfrm>
            <a:off x="4535488" y="2078038"/>
            <a:ext cx="935037"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26003" name="Text Box 19"/>
          <p:cNvSpPr txBox="1">
            <a:spLocks noChangeArrowheads="1"/>
          </p:cNvSpPr>
          <p:nvPr/>
        </p:nvSpPr>
        <p:spPr bwMode="auto">
          <a:xfrm>
            <a:off x="5614988" y="1646238"/>
            <a:ext cx="2132012" cy="822325"/>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And the Word </a:t>
            </a:r>
            <a:br>
              <a:rPr lang="en-GB" b="0">
                <a:solidFill>
                  <a:schemeClr val="bg1"/>
                </a:solidFill>
                <a:latin typeface="Arial" pitchFamily="-84" charset="0"/>
              </a:rPr>
            </a:br>
            <a:r>
              <a:rPr lang="en-GB" b="0">
                <a:solidFill>
                  <a:schemeClr val="bg1"/>
                </a:solidFill>
                <a:latin typeface="Arial" pitchFamily="-84" charset="0"/>
              </a:rPr>
              <a:t>became flesh</a:t>
            </a:r>
          </a:p>
        </p:txBody>
      </p:sp>
      <p:sp>
        <p:nvSpPr>
          <p:cNvPr id="426004" name="Text Box 20"/>
          <p:cNvSpPr txBox="1">
            <a:spLocks noChangeArrowheads="1"/>
          </p:cNvSpPr>
          <p:nvPr/>
        </p:nvSpPr>
        <p:spPr bwMode="auto">
          <a:xfrm>
            <a:off x="2590800" y="2819400"/>
            <a:ext cx="6002338" cy="519113"/>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Divine Grace  +  Human Will  </a:t>
            </a:r>
            <a:r>
              <a:rPr lang="en-GB" sz="2800">
                <a:solidFill>
                  <a:schemeClr val="bg1"/>
                </a:solidFill>
                <a:latin typeface="Arial" pitchFamily="-84" charset="0"/>
              </a:rPr>
              <a:t>→</a:t>
            </a:r>
            <a:r>
              <a:rPr lang="en-GB" b="0">
                <a:solidFill>
                  <a:schemeClr val="bg1"/>
                </a:solidFill>
                <a:latin typeface="Arial" pitchFamily="-84" charset="0"/>
              </a:rPr>
              <a:t> God’s Will</a:t>
            </a:r>
          </a:p>
        </p:txBody>
      </p:sp>
      <p:sp>
        <p:nvSpPr>
          <p:cNvPr id="67605" name="Rectangle 21"/>
          <p:cNvSpPr>
            <a:spLocks noChangeArrowheads="1"/>
          </p:cNvSpPr>
          <p:nvPr/>
        </p:nvSpPr>
        <p:spPr bwMode="auto">
          <a:xfrm>
            <a:off x="442913" y="2541588"/>
            <a:ext cx="184150" cy="457200"/>
          </a:xfrm>
          <a:prstGeom prst="rect">
            <a:avLst/>
          </a:prstGeom>
          <a:noFill/>
          <a:ln w="9525">
            <a:noFill/>
            <a:miter lim="800000"/>
            <a:headEnd/>
            <a:tailEnd/>
          </a:ln>
        </p:spPr>
        <p:txBody>
          <a:bodyPr wrap="none">
            <a:prstTxWarp prst="textNoShape">
              <a:avLst/>
            </a:prstTxWarp>
            <a:spAutoFit/>
          </a:bodyPr>
          <a:lstStyle/>
          <a:p>
            <a:endParaRPr lang="en-US">
              <a:latin typeface="Arial"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598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59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599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2599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599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599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259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599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2599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2599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2598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599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600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259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598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2600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2600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60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86" grpId="0" animBg="1"/>
      <p:bldP spid="425987" grpId="0" animBg="1"/>
      <p:bldP spid="425988" grpId="0" animBg="1"/>
      <p:bldP spid="425989" grpId="0" animBg="1"/>
      <p:bldP spid="425990" grpId="0" animBg="1"/>
      <p:bldP spid="425991" grpId="0" animBg="1"/>
      <p:bldP spid="425992" grpId="0" animBg="1"/>
      <p:bldP spid="425993" grpId="0"/>
      <p:bldP spid="425994" grpId="0" animBg="1"/>
      <p:bldP spid="425995" grpId="0" animBg="1"/>
      <p:bldP spid="425996" grpId="0" animBg="1"/>
      <p:bldP spid="425997" grpId="0"/>
      <p:bldP spid="425998" grpId="0"/>
      <p:bldP spid="425999" grpId="0" animBg="1"/>
      <p:bldP spid="426000" grpId="0"/>
      <p:bldP spid="426002" grpId="0" animBg="1"/>
      <p:bldP spid="426003" grpId="0"/>
      <p:bldP spid="42600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Oval 2"/>
          <p:cNvSpPr>
            <a:spLocks noChangeArrowheads="1"/>
          </p:cNvSpPr>
          <p:nvPr/>
        </p:nvSpPr>
        <p:spPr bwMode="auto">
          <a:xfrm>
            <a:off x="3941763" y="1341438"/>
            <a:ext cx="935037" cy="935037"/>
          </a:xfrm>
          <a:prstGeom prst="ellipse">
            <a:avLst/>
          </a:prstGeom>
          <a:solidFill>
            <a:srgbClr val="FFFFFF"/>
          </a:solidFill>
          <a:ln w="9525">
            <a:solidFill>
              <a:schemeClr val="tx1"/>
            </a:solidFill>
            <a:round/>
            <a:headEnd/>
            <a:tailEnd/>
          </a:ln>
        </p:spPr>
        <p:txBody>
          <a:bodyPr wrap="none" anchor="ctr">
            <a:prstTxWarp prst="textNoShape">
              <a:avLst/>
            </a:prstTxWarp>
          </a:bodyPr>
          <a:lstStyle/>
          <a:p>
            <a:pPr algn="ctr"/>
            <a:r>
              <a:rPr lang="en-GB">
                <a:latin typeface="Arial Rounded MT Bold" pitchFamily="-84" charset="0"/>
              </a:rPr>
              <a:t>God</a:t>
            </a:r>
            <a:endParaRPr lang="en-GB">
              <a:solidFill>
                <a:schemeClr val="bg2"/>
              </a:solidFill>
              <a:latin typeface="Arial Rounded MT Bold" pitchFamily="-84" charset="0"/>
            </a:endParaRPr>
          </a:p>
        </p:txBody>
      </p:sp>
      <p:sp>
        <p:nvSpPr>
          <p:cNvPr id="69635" name="Oval 3"/>
          <p:cNvSpPr>
            <a:spLocks noChangeArrowheads="1"/>
          </p:cNvSpPr>
          <p:nvPr/>
        </p:nvSpPr>
        <p:spPr bwMode="auto">
          <a:xfrm>
            <a:off x="3941763" y="3357563"/>
            <a:ext cx="935037" cy="935037"/>
          </a:xfrm>
          <a:prstGeom prst="ellipse">
            <a:avLst/>
          </a:prstGeom>
          <a:solidFill>
            <a:srgbClr val="FFFF00"/>
          </a:solidFill>
          <a:ln w="9525">
            <a:solidFill>
              <a:schemeClr val="tx1"/>
            </a:solidFill>
            <a:round/>
            <a:headEnd/>
            <a:tailEnd/>
          </a:ln>
        </p:spPr>
        <p:txBody>
          <a:bodyPr wrap="none" anchor="ctr">
            <a:prstTxWarp prst="textNoShape">
              <a:avLst/>
            </a:prstTxWarp>
          </a:bodyPr>
          <a:lstStyle/>
          <a:p>
            <a:pPr algn="ctr"/>
            <a:r>
              <a:rPr lang="en-GB" sz="2000">
                <a:latin typeface="Arial Rounded MT Bold" pitchFamily="-84" charset="0"/>
              </a:rPr>
              <a:t>Christ</a:t>
            </a:r>
            <a:endParaRPr lang="en-GB" sz="2000">
              <a:solidFill>
                <a:schemeClr val="bg2"/>
              </a:solidFill>
              <a:latin typeface="Arial Rounded MT Bold" pitchFamily="-84" charset="0"/>
            </a:endParaRPr>
          </a:p>
        </p:txBody>
      </p:sp>
      <p:sp>
        <p:nvSpPr>
          <p:cNvPr id="69636" name="Oval 4"/>
          <p:cNvSpPr>
            <a:spLocks noChangeArrowheads="1"/>
          </p:cNvSpPr>
          <p:nvPr/>
        </p:nvSpPr>
        <p:spPr bwMode="auto">
          <a:xfrm>
            <a:off x="3941763" y="5445125"/>
            <a:ext cx="935037" cy="935038"/>
          </a:xfrm>
          <a:prstGeom prst="ellipse">
            <a:avLst/>
          </a:prstGeom>
          <a:solidFill>
            <a:srgbClr val="993300"/>
          </a:solidFill>
          <a:ln w="9525">
            <a:solidFill>
              <a:schemeClr val="tx1"/>
            </a:solidFill>
            <a:round/>
            <a:headEnd/>
            <a:tailEnd/>
          </a:ln>
        </p:spPr>
        <p:txBody>
          <a:bodyPr wrap="none" anchor="ctr">
            <a:prstTxWarp prst="textNoShape">
              <a:avLst/>
            </a:prstTxWarp>
          </a:bodyPr>
          <a:lstStyle/>
          <a:p>
            <a:pPr algn="ctr"/>
            <a:r>
              <a:rPr lang="en-GB">
                <a:solidFill>
                  <a:schemeClr val="bg1"/>
                </a:solidFill>
                <a:latin typeface="Arial Rounded MT Bold" pitchFamily="-84" charset="0"/>
              </a:rPr>
              <a:t>Man</a:t>
            </a:r>
            <a:endParaRPr lang="en-GB">
              <a:latin typeface="Arial Rounded MT Bold" pitchFamily="-84" charset="0"/>
            </a:endParaRPr>
          </a:p>
        </p:txBody>
      </p:sp>
      <p:sp>
        <p:nvSpPr>
          <p:cNvPr id="69637" name="Oval 5"/>
          <p:cNvSpPr>
            <a:spLocks noChangeArrowheads="1"/>
          </p:cNvSpPr>
          <p:nvPr/>
        </p:nvSpPr>
        <p:spPr bwMode="auto">
          <a:xfrm>
            <a:off x="1781175" y="5445125"/>
            <a:ext cx="935038" cy="935038"/>
          </a:xfrm>
          <a:prstGeom prst="ellipse">
            <a:avLst/>
          </a:prstGeom>
          <a:solidFill>
            <a:srgbClr val="993300"/>
          </a:solidFill>
          <a:ln w="9525">
            <a:solidFill>
              <a:schemeClr val="tx1"/>
            </a:solidFill>
            <a:round/>
            <a:headEnd/>
            <a:tailEnd/>
          </a:ln>
        </p:spPr>
        <p:txBody>
          <a:bodyPr wrap="none" anchor="ctr">
            <a:prstTxWarp prst="textNoShape">
              <a:avLst/>
            </a:prstTxWarp>
          </a:bodyPr>
          <a:lstStyle/>
          <a:p>
            <a:pPr algn="ctr"/>
            <a:r>
              <a:rPr lang="en-GB" sz="2000">
                <a:solidFill>
                  <a:schemeClr val="bg1"/>
                </a:solidFill>
                <a:latin typeface="Arial Rounded MT Bold" pitchFamily="-84" charset="0"/>
              </a:rPr>
              <a:t>Satan</a:t>
            </a:r>
            <a:endParaRPr lang="en-GB" sz="2000">
              <a:latin typeface="Arial Rounded MT Bold" pitchFamily="-84" charset="0"/>
            </a:endParaRPr>
          </a:p>
        </p:txBody>
      </p:sp>
      <p:grpSp>
        <p:nvGrpSpPr>
          <p:cNvPr id="69638" name="Group 6"/>
          <p:cNvGrpSpPr>
            <a:grpSpLocks/>
          </p:cNvGrpSpPr>
          <p:nvPr/>
        </p:nvGrpSpPr>
        <p:grpSpPr bwMode="auto">
          <a:xfrm rot="-5202759">
            <a:off x="3000375" y="5451476"/>
            <a:ext cx="638175" cy="914400"/>
            <a:chOff x="2016" y="1824"/>
            <a:chExt cx="635" cy="909"/>
          </a:xfrm>
        </p:grpSpPr>
        <p:sp>
          <p:nvSpPr>
            <p:cNvPr id="423943" name="Freeform 7"/>
            <p:cNvSpPr>
              <a:spLocks/>
            </p:cNvSpPr>
            <p:nvPr/>
          </p:nvSpPr>
          <p:spPr bwMode="auto">
            <a:xfrm>
              <a:off x="2023" y="1822"/>
              <a:ext cx="205"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23944" name="Freeform 8"/>
            <p:cNvSpPr>
              <a:spLocks/>
            </p:cNvSpPr>
            <p:nvPr/>
          </p:nvSpPr>
          <p:spPr bwMode="auto">
            <a:xfrm>
              <a:off x="2477" y="1796"/>
              <a:ext cx="205"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69639" name="Group 9"/>
          <p:cNvGrpSpPr>
            <a:grpSpLocks/>
          </p:cNvGrpSpPr>
          <p:nvPr/>
        </p:nvGrpSpPr>
        <p:grpSpPr bwMode="auto">
          <a:xfrm>
            <a:off x="4086225" y="4365625"/>
            <a:ext cx="638175" cy="914400"/>
            <a:chOff x="2016" y="1824"/>
            <a:chExt cx="635" cy="909"/>
          </a:xfrm>
        </p:grpSpPr>
        <p:sp>
          <p:nvSpPr>
            <p:cNvPr id="423946" name="Freeform 10"/>
            <p:cNvSpPr>
              <a:spLocks/>
            </p:cNvSpPr>
            <p:nvPr/>
          </p:nvSpPr>
          <p:spPr bwMode="auto">
            <a:xfrm>
              <a:off x="2016" y="1824"/>
              <a:ext cx="204"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23947" name="Freeform 11"/>
            <p:cNvSpPr>
              <a:spLocks/>
            </p:cNvSpPr>
            <p:nvPr/>
          </p:nvSpPr>
          <p:spPr bwMode="auto">
            <a:xfrm>
              <a:off x="2447" y="1835"/>
              <a:ext cx="204"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69640" name="Group 12"/>
          <p:cNvGrpSpPr>
            <a:grpSpLocks/>
          </p:cNvGrpSpPr>
          <p:nvPr/>
        </p:nvGrpSpPr>
        <p:grpSpPr bwMode="auto">
          <a:xfrm>
            <a:off x="4086225" y="2349500"/>
            <a:ext cx="638175" cy="914400"/>
            <a:chOff x="2016" y="1824"/>
            <a:chExt cx="635" cy="909"/>
          </a:xfrm>
        </p:grpSpPr>
        <p:sp>
          <p:nvSpPr>
            <p:cNvPr id="423949" name="Freeform 13"/>
            <p:cNvSpPr>
              <a:spLocks/>
            </p:cNvSpPr>
            <p:nvPr/>
          </p:nvSpPr>
          <p:spPr bwMode="auto">
            <a:xfrm>
              <a:off x="2016" y="1824"/>
              <a:ext cx="204"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23950" name="Freeform 14"/>
            <p:cNvSpPr>
              <a:spLocks/>
            </p:cNvSpPr>
            <p:nvPr/>
          </p:nvSpPr>
          <p:spPr bwMode="auto">
            <a:xfrm>
              <a:off x="2447" y="1835"/>
              <a:ext cx="204"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69641" name="Group 15"/>
          <p:cNvGrpSpPr>
            <a:grpSpLocks noChangeAspect="1"/>
          </p:cNvGrpSpPr>
          <p:nvPr/>
        </p:nvGrpSpPr>
        <p:grpSpPr bwMode="auto">
          <a:xfrm>
            <a:off x="2862263" y="5445125"/>
            <a:ext cx="985837" cy="985838"/>
            <a:chOff x="1335" y="2432"/>
            <a:chExt cx="960" cy="960"/>
          </a:xfrm>
        </p:grpSpPr>
        <p:sp>
          <p:nvSpPr>
            <p:cNvPr id="69645" name="Rectangle 16"/>
            <p:cNvSpPr>
              <a:spLocks noChangeAspect="1" noChangeArrowheads="1"/>
            </p:cNvSpPr>
            <p:nvPr/>
          </p:nvSpPr>
          <p:spPr bwMode="auto">
            <a:xfrm rot="-2700000">
              <a:off x="1765" y="2432"/>
              <a:ext cx="97" cy="960"/>
            </a:xfrm>
            <a:prstGeom prst="rect">
              <a:avLst/>
            </a:prstGeom>
            <a:solidFill>
              <a:srgbClr val="993300"/>
            </a:solidFill>
            <a:ln w="9525">
              <a:solidFill>
                <a:schemeClr val="tx1"/>
              </a:solidFill>
              <a:miter lim="800000"/>
              <a:headEnd/>
              <a:tailEnd/>
            </a:ln>
          </p:spPr>
          <p:txBody>
            <a:bodyPr wrap="none" anchor="ctr">
              <a:prstTxWarp prst="textNoShape">
                <a:avLst/>
              </a:prstTxWarp>
            </a:bodyPr>
            <a:lstStyle/>
            <a:p>
              <a:endParaRPr lang="en-US"/>
            </a:p>
          </p:txBody>
        </p:sp>
        <p:sp>
          <p:nvSpPr>
            <p:cNvPr id="69646" name="Rectangle 17"/>
            <p:cNvSpPr>
              <a:spLocks noChangeAspect="1" noChangeArrowheads="1"/>
            </p:cNvSpPr>
            <p:nvPr/>
          </p:nvSpPr>
          <p:spPr bwMode="auto">
            <a:xfrm rot="2700000">
              <a:off x="1766" y="2440"/>
              <a:ext cx="97" cy="960"/>
            </a:xfrm>
            <a:prstGeom prst="rect">
              <a:avLst/>
            </a:prstGeom>
            <a:solidFill>
              <a:srgbClr val="993300"/>
            </a:solidFill>
            <a:ln w="9525">
              <a:solidFill>
                <a:schemeClr val="tx1"/>
              </a:solidFill>
              <a:miter lim="800000"/>
              <a:headEnd/>
              <a:tailEnd/>
            </a:ln>
          </p:spPr>
          <p:txBody>
            <a:bodyPr wrap="none" anchor="ctr">
              <a:prstTxWarp prst="textNoShape">
                <a:avLst/>
              </a:prstTxWarp>
            </a:bodyPr>
            <a:lstStyle/>
            <a:p>
              <a:endParaRPr lang="en-US"/>
            </a:p>
          </p:txBody>
        </p:sp>
      </p:grpSp>
      <p:sp>
        <p:nvSpPr>
          <p:cNvPr id="69642" name="Text Box 18"/>
          <p:cNvSpPr txBox="1">
            <a:spLocks noChangeArrowheads="1"/>
          </p:cNvSpPr>
          <p:nvPr/>
        </p:nvSpPr>
        <p:spPr bwMode="auto">
          <a:xfrm>
            <a:off x="5378450" y="2590800"/>
            <a:ext cx="3384550" cy="2246313"/>
          </a:xfrm>
          <a:prstGeom prst="rect">
            <a:avLst/>
          </a:prstGeom>
          <a:noFill/>
          <a:ln w="9525">
            <a:noFill/>
            <a:miter lim="800000"/>
            <a:headEnd/>
            <a:tailEnd/>
          </a:ln>
        </p:spPr>
        <p:txBody>
          <a:bodyPr>
            <a:prstTxWarp prst="textNoShape">
              <a:avLst/>
            </a:prstTxWarp>
            <a:spAutoFit/>
          </a:bodyPr>
          <a:lstStyle/>
          <a:p>
            <a:r>
              <a:rPr lang="en-GB" sz="2800" b="0">
                <a:solidFill>
                  <a:schemeClr val="bg1"/>
                </a:solidFill>
                <a:latin typeface="Times" pitchFamily="-84" charset="0"/>
                <a:ea typeface="Times" pitchFamily="-84" charset="0"/>
                <a:cs typeface="Times" pitchFamily="-84" charset="0"/>
              </a:rPr>
              <a:t>“I am the way, and the truth, and the life; no one comes to the Father, but by me.”</a:t>
            </a:r>
          </a:p>
          <a:p>
            <a:r>
              <a:rPr lang="en-GB" sz="1600" b="0">
                <a:solidFill>
                  <a:schemeClr val="bg1"/>
                </a:solidFill>
                <a:latin typeface="Arial" pitchFamily="-84" charset="0"/>
              </a:rPr>
              <a:t>		</a:t>
            </a:r>
            <a:r>
              <a:rPr lang="en-GB" sz="2000" b="0">
                <a:solidFill>
                  <a:schemeClr val="bg1"/>
                </a:solidFill>
                <a:latin typeface="Arial" pitchFamily="-84" charset="0"/>
              </a:rPr>
              <a:t>John 14:6</a:t>
            </a:r>
            <a:r>
              <a:rPr lang="en-GB" sz="2800" b="0">
                <a:solidFill>
                  <a:schemeClr val="bg1"/>
                </a:solidFill>
                <a:latin typeface="Arial" pitchFamily="-84" charset="0"/>
              </a:rPr>
              <a:t> </a:t>
            </a:r>
          </a:p>
        </p:txBody>
      </p:sp>
      <p:sp>
        <p:nvSpPr>
          <p:cNvPr id="69643" name="Rectangle 19"/>
          <p:cNvSpPr>
            <a:spLocks noGrp="1" noChangeArrowheads="1"/>
          </p:cNvSpPr>
          <p:nvPr>
            <p:ph type="title"/>
          </p:nvPr>
        </p:nvSpPr>
        <p:spPr>
          <a:xfrm>
            <a:off x="468313" y="188913"/>
            <a:ext cx="8229600" cy="1143000"/>
          </a:xfrm>
        </p:spPr>
        <p:txBody>
          <a:bodyPr/>
          <a:lstStyle/>
          <a:p>
            <a:pPr eaLnBrk="1" hangingPunct="1"/>
            <a:r>
              <a:rPr lang="en-GB" sz="4000"/>
              <a:t>Christ is necessary for salvation</a:t>
            </a:r>
            <a:endParaRPr lang="en-GB"/>
          </a:p>
        </p:txBody>
      </p:sp>
      <p:sp>
        <p:nvSpPr>
          <p:cNvPr id="69644" name="Text Box 20"/>
          <p:cNvSpPr txBox="1">
            <a:spLocks noChangeArrowheads="1"/>
          </p:cNvSpPr>
          <p:nvPr/>
        </p:nvSpPr>
        <p:spPr bwMode="auto">
          <a:xfrm>
            <a:off x="228600" y="2971800"/>
            <a:ext cx="3168650" cy="1800225"/>
          </a:xfrm>
          <a:prstGeom prst="rect">
            <a:avLst/>
          </a:prstGeom>
          <a:noFill/>
          <a:ln w="9525">
            <a:noFill/>
            <a:miter lim="800000"/>
            <a:headEnd/>
            <a:tailEnd/>
          </a:ln>
        </p:spPr>
        <p:txBody>
          <a:bodyPr wrap="none">
            <a:prstTxWarp prst="textNoShape">
              <a:avLst/>
            </a:prstTxWarp>
            <a:spAutoFit/>
          </a:bodyPr>
          <a:lstStyle/>
          <a:p>
            <a:r>
              <a:rPr lang="en-US" sz="2800" b="0">
                <a:solidFill>
                  <a:schemeClr val="bg1"/>
                </a:solidFill>
              </a:rPr>
              <a:t>Through attending </a:t>
            </a:r>
          </a:p>
          <a:p>
            <a:r>
              <a:rPr lang="en-US" sz="2800" b="0">
                <a:solidFill>
                  <a:schemeClr val="bg1"/>
                </a:solidFill>
              </a:rPr>
              <a:t>the messiah we </a:t>
            </a:r>
          </a:p>
          <a:p>
            <a:r>
              <a:rPr lang="en-US" sz="2800" b="0">
                <a:solidFill>
                  <a:schemeClr val="bg1"/>
                </a:solidFill>
              </a:rPr>
              <a:t>come to resemble </a:t>
            </a:r>
          </a:p>
          <a:p>
            <a:r>
              <a:rPr lang="en-US" sz="2800" b="0">
                <a:solidFill>
                  <a:schemeClr val="bg1"/>
                </a:solidFill>
              </a:rPr>
              <a:t>the messiah</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02" name="Group 2"/>
          <p:cNvGraphicFramePr>
            <a:graphicFrameLocks noGrp="1"/>
          </p:cNvGraphicFramePr>
          <p:nvPr/>
        </p:nvGraphicFramePr>
        <p:xfrm>
          <a:off x="431800" y="1716088"/>
          <a:ext cx="8102600" cy="3814763"/>
        </p:xfrm>
        <a:graphic>
          <a:graphicData uri="http://schemas.openxmlformats.org/drawingml/2006/table">
            <a:tbl>
              <a:tblPr/>
              <a:tblGrid>
                <a:gridCol w="8102600"/>
              </a:tblGrid>
              <a:tr h="1285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outerShdw blurRad="38100" dist="38100" dir="2700000" algn="tl">
                            <a:srgbClr val="FFFFFF"/>
                          </a:outerShdw>
                        </a:effectLst>
                        <a:latin typeface="Arial" pitchFamily="-68" charset="0"/>
                        <a:ea typeface="Arial" pitchFamily="-68" charset="0"/>
                        <a:cs typeface="Arial" pitchFamily="-68" charset="0"/>
                      </a:endParaRPr>
                    </a:p>
                  </a:txBody>
                  <a:tcPr marL="90000" marR="90000" marT="46800" marB="46800"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BE00"/>
                    </a:solidFill>
                  </a:tcPr>
                </a:tc>
              </a:tr>
              <a:tr h="1260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outerShdw blurRad="38100" dist="38100" dir="2700000" algn="tl">
                            <a:srgbClr val="FFFFFF"/>
                          </a:outerShdw>
                        </a:effectLst>
                        <a:latin typeface="Arial" pitchFamily="-68" charset="0"/>
                        <a:ea typeface="Arial" pitchFamily="-68" charset="0"/>
                        <a:cs typeface="Arial" pitchFamily="-68" charset="0"/>
                      </a:endParaRPr>
                    </a:p>
                  </a:txBody>
                  <a:tcPr marL="90000" marR="90000" marT="46800" marB="46800"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9100"/>
                    </a:solidFill>
                  </a:tcPr>
                </a:tc>
              </a:tr>
              <a:tr h="1268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outerShdw blurRad="38100" dist="38100" dir="2700000" algn="tl">
                            <a:srgbClr val="FFFFFF"/>
                          </a:outerShdw>
                        </a:effectLst>
                        <a:latin typeface="Arial" pitchFamily="-68" charset="0"/>
                        <a:ea typeface="Arial" pitchFamily="-68" charset="0"/>
                        <a:cs typeface="Arial" pitchFamily="-68" charset="0"/>
                      </a:endParaRPr>
                    </a:p>
                  </a:txBody>
                  <a:tcPr marL="90000" marR="90000" marT="46800" marB="46800"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6E00"/>
                    </a:solidFill>
                  </a:tcPr>
                </a:tc>
              </a:tr>
            </a:tbl>
          </a:graphicData>
        </a:graphic>
      </p:graphicFrame>
      <p:sp>
        <p:nvSpPr>
          <p:cNvPr id="204820" name="Rectangle 20"/>
          <p:cNvSpPr>
            <a:spLocks noChangeArrowheads="1"/>
          </p:cNvSpPr>
          <p:nvPr/>
        </p:nvSpPr>
        <p:spPr bwMode="auto">
          <a:xfrm>
            <a:off x="260350" y="1163638"/>
            <a:ext cx="2286000" cy="457200"/>
          </a:xfrm>
          <a:prstGeom prst="rect">
            <a:avLst/>
          </a:prstGeom>
          <a:noFill/>
          <a:ln w="9525">
            <a:noFill/>
            <a:miter lim="800000"/>
            <a:headEnd/>
            <a:tailEnd/>
          </a:ln>
          <a:effectLst/>
        </p:spPr>
        <p:txBody>
          <a:bodyPr anchor="ctr" anchorCtr="1">
            <a:prstTxWarp prst="textNoShape">
              <a:avLst/>
            </a:prstTxWarp>
            <a:spAutoFit/>
          </a:bodyPr>
          <a:lstStyle/>
          <a:p>
            <a:pPr algn="ctr">
              <a:defRPr/>
            </a:pPr>
            <a: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Perfection</a:t>
            </a:r>
            <a:endParaRPr lang="sk-SK" sz="2800">
              <a:solidFill>
                <a:schemeClr val="bg1"/>
              </a:solidFill>
              <a:effectLst>
                <a:outerShdw blurRad="38100" dist="38100" dir="2700000" algn="tl">
                  <a:srgbClr val="000000"/>
                </a:outerShdw>
              </a:effectLst>
              <a:latin typeface="Franklin Gothic Medium" pitchFamily="-68" charset="0"/>
            </a:endParaRPr>
          </a:p>
        </p:txBody>
      </p:sp>
      <p:sp>
        <p:nvSpPr>
          <p:cNvPr id="71691" name="Line 21"/>
          <p:cNvSpPr>
            <a:spLocks noChangeShapeType="1"/>
          </p:cNvSpPr>
          <p:nvPr/>
        </p:nvSpPr>
        <p:spPr bwMode="auto">
          <a:xfrm flipV="1">
            <a:off x="1381125" y="1755775"/>
            <a:ext cx="0" cy="1204913"/>
          </a:xfrm>
          <a:prstGeom prst="line">
            <a:avLst/>
          </a:prstGeom>
          <a:noFill/>
          <a:ln w="190500">
            <a:solidFill>
              <a:srgbClr val="FF00FF"/>
            </a:solidFill>
            <a:prstDash val="sysDot"/>
            <a:round/>
            <a:headEnd/>
            <a:tailEnd type="triangle" w="med" len="sm"/>
          </a:ln>
        </p:spPr>
        <p:txBody>
          <a:bodyPr>
            <a:prstTxWarp prst="textNoShape">
              <a:avLst/>
            </a:prstTxWarp>
          </a:bodyPr>
          <a:lstStyle/>
          <a:p>
            <a:endParaRPr lang="en-US"/>
          </a:p>
        </p:txBody>
      </p:sp>
      <p:sp>
        <p:nvSpPr>
          <p:cNvPr id="71692" name="Line 22"/>
          <p:cNvSpPr>
            <a:spLocks noChangeShapeType="1"/>
          </p:cNvSpPr>
          <p:nvPr/>
        </p:nvSpPr>
        <p:spPr bwMode="auto">
          <a:xfrm flipV="1">
            <a:off x="1381125" y="3632200"/>
            <a:ext cx="4763" cy="1854200"/>
          </a:xfrm>
          <a:prstGeom prst="line">
            <a:avLst/>
          </a:prstGeom>
          <a:noFill/>
          <a:ln w="190500">
            <a:solidFill>
              <a:srgbClr val="FF00FF"/>
            </a:solidFill>
            <a:round/>
            <a:headEnd/>
            <a:tailEnd type="triangle" w="med" len="sm"/>
          </a:ln>
        </p:spPr>
        <p:txBody>
          <a:bodyPr>
            <a:prstTxWarp prst="textNoShape">
              <a:avLst/>
            </a:prstTxWarp>
          </a:bodyPr>
          <a:lstStyle/>
          <a:p>
            <a:endParaRPr lang="en-US"/>
          </a:p>
        </p:txBody>
      </p:sp>
      <p:sp>
        <p:nvSpPr>
          <p:cNvPr id="71693" name="Line 23"/>
          <p:cNvSpPr>
            <a:spLocks noChangeShapeType="1"/>
          </p:cNvSpPr>
          <p:nvPr/>
        </p:nvSpPr>
        <p:spPr bwMode="auto">
          <a:xfrm>
            <a:off x="1825625" y="3770313"/>
            <a:ext cx="1539875" cy="2243137"/>
          </a:xfrm>
          <a:prstGeom prst="line">
            <a:avLst/>
          </a:prstGeom>
          <a:noFill/>
          <a:ln w="177800">
            <a:solidFill>
              <a:srgbClr val="A432C4"/>
            </a:solidFill>
            <a:round/>
            <a:headEnd/>
            <a:tailEnd type="triangle" w="med" len="sm"/>
          </a:ln>
        </p:spPr>
        <p:txBody>
          <a:bodyPr>
            <a:prstTxWarp prst="textNoShape">
              <a:avLst/>
            </a:prstTxWarp>
          </a:bodyPr>
          <a:lstStyle/>
          <a:p>
            <a:endParaRPr lang="en-US"/>
          </a:p>
        </p:txBody>
      </p:sp>
      <p:sp>
        <p:nvSpPr>
          <p:cNvPr id="71694" name="Freeform 24"/>
          <p:cNvSpPr>
            <a:spLocks noChangeAspect="1"/>
          </p:cNvSpPr>
          <p:nvPr/>
        </p:nvSpPr>
        <p:spPr bwMode="auto">
          <a:xfrm>
            <a:off x="928688" y="2192338"/>
            <a:ext cx="917575" cy="669925"/>
          </a:xfrm>
          <a:custGeom>
            <a:avLst/>
            <a:gdLst>
              <a:gd name="T0" fmla="*/ 2147483647 w 608"/>
              <a:gd name="T1" fmla="*/ 2147483647 h 444"/>
              <a:gd name="T2" fmla="*/ 0 w 608"/>
              <a:gd name="T3" fmla="*/ 2147483647 h 444"/>
              <a:gd name="T4" fmla="*/ 2147483647 w 608"/>
              <a:gd name="T5" fmla="*/ 2147483647 h 444"/>
              <a:gd name="T6" fmla="*/ 2147483647 w 608"/>
              <a:gd name="T7" fmla="*/ 2147483647 h 444"/>
              <a:gd name="T8" fmla="*/ 2147483647 w 608"/>
              <a:gd name="T9" fmla="*/ 2147483647 h 444"/>
              <a:gd name="T10" fmla="*/ 2147483647 w 608"/>
              <a:gd name="T11" fmla="*/ 2147483647 h 444"/>
              <a:gd name="T12" fmla="*/ 2147483647 w 608"/>
              <a:gd name="T13" fmla="*/ 2147483647 h 444"/>
              <a:gd name="T14" fmla="*/ 2147483647 w 608"/>
              <a:gd name="T15" fmla="*/ 2147483647 h 444"/>
              <a:gd name="T16" fmla="*/ 2147483647 w 608"/>
              <a:gd name="T17" fmla="*/ 0 h 444"/>
              <a:gd name="T18" fmla="*/ 2147483647 w 608"/>
              <a:gd name="T19" fmla="*/ 2147483647 h 444"/>
              <a:gd name="T20" fmla="*/ 2147483647 w 608"/>
              <a:gd name="T21" fmla="*/ 2147483647 h 444"/>
              <a:gd name="T22" fmla="*/ 2147483647 w 608"/>
              <a:gd name="T23" fmla="*/ 2147483647 h 444"/>
              <a:gd name="T24" fmla="*/ 2147483647 w 608"/>
              <a:gd name="T25" fmla="*/ 2147483647 h 444"/>
              <a:gd name="T26" fmla="*/ 2147483647 w 608"/>
              <a:gd name="T27" fmla="*/ 2147483647 h 44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08"/>
              <a:gd name="T43" fmla="*/ 0 h 444"/>
              <a:gd name="T44" fmla="*/ 608 w 608"/>
              <a:gd name="T45" fmla="*/ 444 h 44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08" h="444">
                <a:moveTo>
                  <a:pt x="240" y="244"/>
                </a:moveTo>
                <a:cubicBezTo>
                  <a:pt x="240" y="244"/>
                  <a:pt x="92" y="368"/>
                  <a:pt x="0" y="422"/>
                </a:cubicBezTo>
                <a:cubicBezTo>
                  <a:pt x="6" y="438"/>
                  <a:pt x="36" y="444"/>
                  <a:pt x="66" y="436"/>
                </a:cubicBezTo>
                <a:cubicBezTo>
                  <a:pt x="164" y="388"/>
                  <a:pt x="202" y="360"/>
                  <a:pt x="288" y="290"/>
                </a:cubicBezTo>
                <a:cubicBezTo>
                  <a:pt x="396" y="368"/>
                  <a:pt x="432" y="392"/>
                  <a:pt x="536" y="430"/>
                </a:cubicBezTo>
                <a:cubicBezTo>
                  <a:pt x="572" y="434"/>
                  <a:pt x="580" y="434"/>
                  <a:pt x="608" y="418"/>
                </a:cubicBezTo>
                <a:cubicBezTo>
                  <a:pt x="532" y="376"/>
                  <a:pt x="458" y="336"/>
                  <a:pt x="342" y="244"/>
                </a:cubicBezTo>
                <a:cubicBezTo>
                  <a:pt x="400" y="190"/>
                  <a:pt x="444" y="160"/>
                  <a:pt x="514" y="56"/>
                </a:cubicBezTo>
                <a:cubicBezTo>
                  <a:pt x="510" y="40"/>
                  <a:pt x="508" y="18"/>
                  <a:pt x="484" y="0"/>
                </a:cubicBezTo>
                <a:cubicBezTo>
                  <a:pt x="406" y="106"/>
                  <a:pt x="374" y="134"/>
                  <a:pt x="296" y="206"/>
                </a:cubicBezTo>
                <a:cubicBezTo>
                  <a:pt x="202" y="116"/>
                  <a:pt x="172" y="56"/>
                  <a:pt x="150" y="2"/>
                </a:cubicBezTo>
                <a:cubicBezTo>
                  <a:pt x="122" y="20"/>
                  <a:pt x="124" y="14"/>
                  <a:pt x="94" y="50"/>
                </a:cubicBezTo>
                <a:cubicBezTo>
                  <a:pt x="95" y="75"/>
                  <a:pt x="130" y="119"/>
                  <a:pt x="154" y="150"/>
                </a:cubicBezTo>
                <a:cubicBezTo>
                  <a:pt x="178" y="181"/>
                  <a:pt x="222" y="225"/>
                  <a:pt x="240" y="244"/>
                </a:cubicBezTo>
                <a:close/>
              </a:path>
            </a:pathLst>
          </a:custGeom>
          <a:solidFill>
            <a:srgbClr val="E20267"/>
          </a:solidFill>
          <a:ln w="3175">
            <a:solidFill>
              <a:srgbClr val="E20267"/>
            </a:solidFill>
            <a:round/>
            <a:headEnd/>
            <a:tailEnd/>
          </a:ln>
        </p:spPr>
        <p:txBody>
          <a:bodyPr>
            <a:prstTxWarp prst="textNoShape">
              <a:avLst/>
            </a:prstTxWarp>
          </a:bodyPr>
          <a:lstStyle/>
          <a:p>
            <a:endParaRPr lang="en-US"/>
          </a:p>
        </p:txBody>
      </p:sp>
      <p:sp>
        <p:nvSpPr>
          <p:cNvPr id="204825" name="Text Box 25"/>
          <p:cNvSpPr txBox="1">
            <a:spLocks noChangeAspect="1" noChangeArrowheads="1"/>
          </p:cNvSpPr>
          <p:nvPr/>
        </p:nvSpPr>
        <p:spPr bwMode="auto">
          <a:xfrm>
            <a:off x="1736725" y="3338513"/>
            <a:ext cx="1574800" cy="457200"/>
          </a:xfrm>
          <a:prstGeom prst="rect">
            <a:avLst/>
          </a:prstGeom>
          <a:noFill/>
          <a:ln w="9525">
            <a:noFill/>
            <a:miter lim="800000"/>
            <a:headEnd/>
            <a:tailEnd/>
          </a:ln>
          <a:effectLst/>
        </p:spPr>
        <p:txBody>
          <a:bodyPr>
            <a:prstTxWarp prst="textNoShape">
              <a:avLst/>
            </a:prstTxWarp>
            <a:spAutoFit/>
          </a:bodyPr>
          <a:lstStyle/>
          <a:p>
            <a:pPr algn="ctr">
              <a:defRPr/>
            </a:pPr>
            <a:r>
              <a:rPr lang="en-US">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Fall</a:t>
            </a:r>
            <a:endParaRPr lang="en-US" sz="2800">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endParaRPr>
          </a:p>
        </p:txBody>
      </p:sp>
      <p:sp>
        <p:nvSpPr>
          <p:cNvPr id="71696" name="Rectangle 30"/>
          <p:cNvSpPr>
            <a:spLocks noChangeArrowheads="1"/>
          </p:cNvSpPr>
          <p:nvPr/>
        </p:nvSpPr>
        <p:spPr bwMode="auto">
          <a:xfrm>
            <a:off x="0" y="0"/>
            <a:ext cx="9144000" cy="1082675"/>
          </a:xfrm>
          <a:prstGeom prst="rect">
            <a:avLst/>
          </a:prstGeom>
          <a:noFill/>
          <a:ln w="9525">
            <a:noFill/>
            <a:miter lim="800000"/>
            <a:headEnd/>
            <a:tailEnd/>
          </a:ln>
        </p:spPr>
        <p:txBody>
          <a:bodyPr anchor="ctr" anchorCtr="1">
            <a:prstTxWarp prst="textNoShape">
              <a:avLst/>
            </a:prstTxWarp>
          </a:bodyPr>
          <a:lstStyle/>
          <a:p>
            <a:pPr algn="ctr"/>
            <a:r>
              <a:rPr lang="en-US" altLang="zh-CN" sz="4000" b="0">
                <a:solidFill>
                  <a:srgbClr val="FFFF99"/>
                </a:solidFill>
                <a:latin typeface="Arial Rounded MT Bold" pitchFamily="-84" charset="0"/>
                <a:ea typeface="宋体" pitchFamily="-84" charset="-122"/>
                <a:cs typeface="宋体" pitchFamily="-84" charset="-122"/>
              </a:rPr>
              <a:t>History of restoration</a:t>
            </a:r>
            <a:endParaRPr lang="sk-SK" sz="4000" b="0">
              <a:solidFill>
                <a:srgbClr val="FFFF99"/>
              </a:solidFill>
              <a:latin typeface="Arial Rounded MT Bold" pitchFamily="-84" charset="0"/>
              <a:ea typeface="宋体" pitchFamily="-84" charset="-122"/>
              <a:cs typeface="宋体" pitchFamily="-84" charset="-122"/>
            </a:endParaRPr>
          </a:p>
        </p:txBody>
      </p:sp>
      <p:sp>
        <p:nvSpPr>
          <p:cNvPr id="204831" name="Rectangle 31"/>
          <p:cNvSpPr>
            <a:spLocks noChangeArrowheads="1"/>
          </p:cNvSpPr>
          <p:nvPr/>
        </p:nvSpPr>
        <p:spPr bwMode="auto">
          <a:xfrm>
            <a:off x="4976813" y="4481513"/>
            <a:ext cx="2911475" cy="822325"/>
          </a:xfrm>
          <a:prstGeom prst="rect">
            <a:avLst/>
          </a:prstGeom>
          <a:noFill/>
          <a:ln w="9525">
            <a:noFill/>
            <a:miter lim="800000"/>
            <a:headEnd/>
            <a:tailEnd/>
          </a:ln>
          <a:effectLst/>
        </p:spPr>
        <p:txBody>
          <a:bodyPr anchor="ctr" anchorCtr="1">
            <a:prstTxWarp prst="textNoShape">
              <a:avLst/>
            </a:prstTxWarp>
            <a:spAutoFit/>
          </a:bodyPr>
          <a:lstStyle/>
          <a:p>
            <a:pPr>
              <a:defRPr/>
            </a:pPr>
            <a: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Restoration</a:t>
            </a:r>
            <a:b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br>
            <a: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History</a:t>
            </a:r>
            <a:endParaRPr lang="sk-SK">
              <a:solidFill>
                <a:schemeClr val="bg1"/>
              </a:solidFill>
              <a:effectLst>
                <a:outerShdw blurRad="38100" dist="38100" dir="2700000" algn="tl">
                  <a:srgbClr val="000000"/>
                </a:outerShdw>
              </a:effectLst>
              <a:latin typeface="Franklin Gothic Medium" pitchFamily="-68" charset="0"/>
            </a:endParaRPr>
          </a:p>
        </p:txBody>
      </p:sp>
      <p:sp>
        <p:nvSpPr>
          <p:cNvPr id="204832" name="Rectangle 32"/>
          <p:cNvSpPr>
            <a:spLocks noChangeArrowheads="1"/>
          </p:cNvSpPr>
          <p:nvPr/>
        </p:nvSpPr>
        <p:spPr bwMode="auto">
          <a:xfrm>
            <a:off x="4392613" y="2335213"/>
            <a:ext cx="1998662" cy="384175"/>
          </a:xfrm>
          <a:prstGeom prst="rect">
            <a:avLst/>
          </a:prstGeom>
          <a:noFill/>
          <a:ln w="9525">
            <a:noFill/>
            <a:miter lim="800000"/>
            <a:headEnd/>
            <a:tailEnd/>
          </a:ln>
          <a:effectLst/>
        </p:spPr>
        <p:txBody>
          <a:bodyPr anchor="ctr" anchorCtr="1">
            <a:prstTxWarp prst="textNoShape">
              <a:avLst/>
            </a:prstTxWarp>
            <a:spAutoFit/>
          </a:bodyPr>
          <a:lstStyle/>
          <a:p>
            <a:pPr>
              <a:lnSpc>
                <a:spcPct val="80000"/>
              </a:lnSpc>
              <a:defRPr/>
            </a:pPr>
            <a: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Messiah</a:t>
            </a:r>
            <a:endParaRPr lang="sk-SK">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endParaRPr>
          </a:p>
        </p:txBody>
      </p:sp>
      <p:sp>
        <p:nvSpPr>
          <p:cNvPr id="204833" name="Rectangle 33"/>
          <p:cNvSpPr>
            <a:spLocks noChangeArrowheads="1"/>
          </p:cNvSpPr>
          <p:nvPr/>
        </p:nvSpPr>
        <p:spPr bwMode="auto">
          <a:xfrm>
            <a:off x="6642100" y="2190750"/>
            <a:ext cx="1870075" cy="676275"/>
          </a:xfrm>
          <a:prstGeom prst="rect">
            <a:avLst/>
          </a:prstGeom>
          <a:noFill/>
          <a:ln w="9525">
            <a:noFill/>
            <a:miter lim="800000"/>
            <a:headEnd/>
            <a:tailEnd/>
          </a:ln>
          <a:effectLst/>
        </p:spPr>
        <p:txBody>
          <a:bodyPr anchor="ctr" anchorCtr="1">
            <a:prstTxWarp prst="textNoShape">
              <a:avLst/>
            </a:prstTxWarp>
            <a:spAutoFit/>
          </a:bodyPr>
          <a:lstStyle/>
          <a:p>
            <a:pPr algn="ctr">
              <a:lnSpc>
                <a:spcPct val="80000"/>
              </a:lnSpc>
              <a:defRPr/>
            </a:pPr>
            <a: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True</a:t>
            </a:r>
            <a:b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br>
            <a: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Parents</a:t>
            </a:r>
            <a:endParaRPr lang="sk-SK">
              <a:solidFill>
                <a:schemeClr val="bg1"/>
              </a:solidFill>
              <a:effectLst>
                <a:outerShdw blurRad="38100" dist="38100" dir="2700000" algn="tl">
                  <a:srgbClr val="000000"/>
                </a:outerShdw>
              </a:effectLst>
              <a:latin typeface="Franklin Gothic Medium" pitchFamily="-68" charset="0"/>
            </a:endParaRPr>
          </a:p>
        </p:txBody>
      </p:sp>
      <p:sp>
        <p:nvSpPr>
          <p:cNvPr id="204834" name="Rectangle 34"/>
          <p:cNvSpPr>
            <a:spLocks noChangeArrowheads="1"/>
          </p:cNvSpPr>
          <p:nvPr/>
        </p:nvSpPr>
        <p:spPr bwMode="auto">
          <a:xfrm>
            <a:off x="5089525" y="1165225"/>
            <a:ext cx="3292475" cy="457200"/>
          </a:xfrm>
          <a:prstGeom prst="rect">
            <a:avLst/>
          </a:prstGeom>
          <a:noFill/>
          <a:ln w="9525">
            <a:noFill/>
            <a:miter lim="800000"/>
            <a:headEnd/>
            <a:tailEnd/>
          </a:ln>
          <a:effectLst/>
        </p:spPr>
        <p:txBody>
          <a:bodyPr anchor="ctr" anchorCtr="1">
            <a:prstTxWarp prst="textNoShape">
              <a:avLst/>
            </a:prstTxWarp>
            <a:spAutoFit/>
          </a:bodyPr>
          <a:lstStyle/>
          <a:p>
            <a:pPr algn="ctr">
              <a:defRPr/>
            </a:pPr>
            <a:r>
              <a:rPr lang="en-US" altLang="zh-CN">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Kingdom of Heaven</a:t>
            </a:r>
            <a:endParaRPr lang="sk-SK" sz="2800">
              <a:solidFill>
                <a:schemeClr val="bg1"/>
              </a:solidFill>
              <a:effectLst>
                <a:outerShdw blurRad="38100" dist="38100" dir="2700000" algn="tl">
                  <a:srgbClr val="000000"/>
                </a:outerShdw>
              </a:effectLst>
              <a:latin typeface="Franklin Gothic Medium" pitchFamily="-68" charset="0"/>
            </a:endParaRPr>
          </a:p>
        </p:txBody>
      </p:sp>
      <p:sp>
        <p:nvSpPr>
          <p:cNvPr id="204835" name="Line 35"/>
          <p:cNvSpPr>
            <a:spLocks noChangeShapeType="1"/>
          </p:cNvSpPr>
          <p:nvPr/>
        </p:nvSpPr>
        <p:spPr bwMode="auto">
          <a:xfrm flipV="1">
            <a:off x="3714750" y="3081338"/>
            <a:ext cx="2795588" cy="2798762"/>
          </a:xfrm>
          <a:prstGeom prst="line">
            <a:avLst/>
          </a:prstGeom>
          <a:noFill/>
          <a:ln w="177800">
            <a:solidFill>
              <a:srgbClr val="FFB900"/>
            </a:solidFill>
            <a:round/>
            <a:headEnd/>
            <a:tailEnd type="triangle" w="med" len="sm"/>
          </a:ln>
        </p:spPr>
        <p:txBody>
          <a:bodyPr>
            <a:prstTxWarp prst="textNoShape">
              <a:avLst/>
            </a:prstTxWarp>
          </a:bodyPr>
          <a:lstStyle/>
          <a:p>
            <a:endParaRPr lang="en-US"/>
          </a:p>
        </p:txBody>
      </p:sp>
      <p:sp>
        <p:nvSpPr>
          <p:cNvPr id="204836" name="Line 36"/>
          <p:cNvSpPr>
            <a:spLocks noChangeShapeType="1"/>
          </p:cNvSpPr>
          <p:nvPr/>
        </p:nvSpPr>
        <p:spPr bwMode="auto">
          <a:xfrm flipV="1">
            <a:off x="6486525" y="1758950"/>
            <a:ext cx="0" cy="1204913"/>
          </a:xfrm>
          <a:prstGeom prst="line">
            <a:avLst/>
          </a:prstGeom>
          <a:noFill/>
          <a:ln w="190500">
            <a:solidFill>
              <a:srgbClr val="FF00FF"/>
            </a:solidFill>
            <a:prstDash val="sysDot"/>
            <a:round/>
            <a:headEnd/>
            <a:tailEnd type="triangle" w="med" len="sm"/>
          </a:ln>
        </p:spPr>
        <p:txBody>
          <a:bodyPr>
            <a:prstTxWarp prst="textNoShape">
              <a:avLst/>
            </a:prstTxWarp>
          </a:bodyPr>
          <a:lstStyle/>
          <a:p>
            <a:endParaRPr lang="en-US"/>
          </a:p>
        </p:txBody>
      </p:sp>
      <p:sp>
        <p:nvSpPr>
          <p:cNvPr id="204837" name="Oval 37"/>
          <p:cNvSpPr>
            <a:spLocks noChangeAspect="1" noChangeArrowheads="1"/>
          </p:cNvSpPr>
          <p:nvPr/>
        </p:nvSpPr>
        <p:spPr bwMode="auto">
          <a:xfrm>
            <a:off x="766763" y="3043238"/>
            <a:ext cx="590550" cy="58896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204838" name="Text Box 38"/>
          <p:cNvSpPr txBox="1">
            <a:spLocks noChangeAspect="1" noChangeArrowheads="1"/>
          </p:cNvSpPr>
          <p:nvPr/>
        </p:nvSpPr>
        <p:spPr bwMode="auto">
          <a:xfrm>
            <a:off x="687388" y="3195638"/>
            <a:ext cx="749300" cy="284162"/>
          </a:xfrm>
          <a:prstGeom prst="rect">
            <a:avLst/>
          </a:prstGeom>
          <a:noFill/>
          <a:ln w="9525">
            <a:noFill/>
            <a:miter lim="800000"/>
            <a:headEnd/>
            <a:tailEnd/>
          </a:ln>
          <a:effectLst/>
        </p:spPr>
        <p:txBody>
          <a:bodyPr lIns="36000" tIns="25200" rIns="28800">
            <a:prstTxWarp prst="textNoShape">
              <a:avLst/>
            </a:prstTxWarp>
            <a:spAutoFit/>
          </a:bodyPr>
          <a:lstStyle/>
          <a:p>
            <a:pPr algn="ctr">
              <a:defRPr/>
            </a:pPr>
            <a:r>
              <a:rPr lang="en-US" sz="1400">
                <a:solidFill>
                  <a:schemeClr val="bg1"/>
                </a:solidFill>
                <a:effectLst>
                  <a:outerShdw blurRad="38100" dist="38100" dir="2700000" algn="tl">
                    <a:srgbClr val="000000"/>
                  </a:outerShdw>
                </a:effectLst>
                <a:latin typeface="Franklin Gothic Medium" pitchFamily="-68" charset="0"/>
              </a:rPr>
              <a:t>Adam</a:t>
            </a:r>
          </a:p>
        </p:txBody>
      </p:sp>
      <p:sp>
        <p:nvSpPr>
          <p:cNvPr id="204839" name="Oval 39"/>
          <p:cNvSpPr>
            <a:spLocks noChangeArrowheads="1"/>
          </p:cNvSpPr>
          <p:nvPr/>
        </p:nvSpPr>
        <p:spPr bwMode="auto">
          <a:xfrm>
            <a:off x="1441450" y="3043238"/>
            <a:ext cx="590550" cy="590550"/>
          </a:xfrm>
          <a:prstGeom prst="ellipse">
            <a:avLst/>
          </a:prstGeom>
          <a:gradFill rotWithShape="1">
            <a:gsLst>
              <a:gs pos="0">
                <a:srgbClr val="FF9191"/>
              </a:gs>
              <a:gs pos="100000">
                <a:srgbClr val="E60000"/>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2800">
              <a:solidFill>
                <a:schemeClr val="bg1"/>
              </a:solidFill>
              <a:effectLst>
                <a:outerShdw blurRad="38100" dist="38100" dir="2700000" algn="tl">
                  <a:srgbClr val="000000"/>
                </a:outerShdw>
              </a:effectLst>
              <a:latin typeface="Franklin Gothic Medium" pitchFamily="-68" charset="0"/>
            </a:endParaRPr>
          </a:p>
        </p:txBody>
      </p:sp>
      <p:sp>
        <p:nvSpPr>
          <p:cNvPr id="204840" name="Text Box 40"/>
          <p:cNvSpPr txBox="1">
            <a:spLocks noChangeAspect="1" noChangeArrowheads="1"/>
          </p:cNvSpPr>
          <p:nvPr/>
        </p:nvSpPr>
        <p:spPr bwMode="auto">
          <a:xfrm>
            <a:off x="1409700" y="3195638"/>
            <a:ext cx="654050" cy="28416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1400">
                <a:solidFill>
                  <a:schemeClr val="bg1"/>
                </a:solidFill>
                <a:effectLst>
                  <a:outerShdw blurRad="38100" dist="38100" dir="2700000" algn="tl">
                    <a:srgbClr val="000000"/>
                  </a:outerShdw>
                </a:effectLst>
                <a:latin typeface="Franklin Gothic Medium" pitchFamily="-68" charset="0"/>
              </a:rPr>
              <a:t>Eve</a:t>
            </a:r>
          </a:p>
        </p:txBody>
      </p:sp>
      <p:sp>
        <p:nvSpPr>
          <p:cNvPr id="204841" name="Oval 41"/>
          <p:cNvSpPr>
            <a:spLocks noChangeAspect="1" noChangeArrowheads="1"/>
          </p:cNvSpPr>
          <p:nvPr/>
        </p:nvSpPr>
        <p:spPr bwMode="auto">
          <a:xfrm>
            <a:off x="2836863" y="6059488"/>
            <a:ext cx="590550" cy="590550"/>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204842" name="Oval 42"/>
          <p:cNvSpPr>
            <a:spLocks noChangeArrowheads="1"/>
          </p:cNvSpPr>
          <p:nvPr/>
        </p:nvSpPr>
        <p:spPr bwMode="auto">
          <a:xfrm>
            <a:off x="3511550" y="6059488"/>
            <a:ext cx="590550" cy="590550"/>
          </a:xfrm>
          <a:prstGeom prst="ellipse">
            <a:avLst/>
          </a:prstGeom>
          <a:gradFill rotWithShape="1">
            <a:gsLst>
              <a:gs pos="0">
                <a:srgbClr val="FFB1E5"/>
              </a:gs>
              <a:gs pos="100000">
                <a:srgbClr val="FE00A9"/>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2800">
              <a:solidFill>
                <a:schemeClr val="bg1"/>
              </a:solidFill>
              <a:effectLst>
                <a:outerShdw blurRad="38100" dist="38100" dir="2700000" algn="tl">
                  <a:srgbClr val="000000"/>
                </a:outerShdw>
              </a:effectLst>
              <a:latin typeface="Franklin Gothic Medium" pitchFamily="-68" charset="0"/>
            </a:endParaRPr>
          </a:p>
        </p:txBody>
      </p:sp>
      <p:sp>
        <p:nvSpPr>
          <p:cNvPr id="204843" name="Text Box 43"/>
          <p:cNvSpPr txBox="1">
            <a:spLocks noChangeAspect="1" noChangeArrowheads="1"/>
          </p:cNvSpPr>
          <p:nvPr/>
        </p:nvSpPr>
        <p:spPr bwMode="auto">
          <a:xfrm>
            <a:off x="2767013" y="6211888"/>
            <a:ext cx="730250" cy="28416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1400">
                <a:solidFill>
                  <a:schemeClr val="bg1"/>
                </a:solidFill>
                <a:effectLst>
                  <a:outerShdw blurRad="38100" dist="38100" dir="2700000" algn="tl">
                    <a:srgbClr val="000000"/>
                  </a:outerShdw>
                </a:effectLst>
                <a:latin typeface="Franklin Gothic Medium" pitchFamily="-68" charset="0"/>
              </a:rPr>
              <a:t>Adam</a:t>
            </a:r>
          </a:p>
        </p:txBody>
      </p:sp>
      <p:sp>
        <p:nvSpPr>
          <p:cNvPr id="204844" name="Text Box 44"/>
          <p:cNvSpPr txBox="1">
            <a:spLocks noChangeAspect="1" noChangeArrowheads="1"/>
          </p:cNvSpPr>
          <p:nvPr/>
        </p:nvSpPr>
        <p:spPr bwMode="auto">
          <a:xfrm>
            <a:off x="3527425" y="6211888"/>
            <a:ext cx="558800" cy="28416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1400">
                <a:solidFill>
                  <a:schemeClr val="bg1"/>
                </a:solidFill>
                <a:effectLst>
                  <a:outerShdw blurRad="38100" dist="38100" dir="2700000" algn="tl">
                    <a:srgbClr val="000000"/>
                  </a:outerShdw>
                </a:effectLst>
                <a:latin typeface="Franklin Gothic Medium" pitchFamily="-68" charset="0"/>
              </a:rPr>
              <a:t>Eve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4835"/>
                                        </p:tgtEl>
                                        <p:attrNameLst>
                                          <p:attrName>style.visibility</p:attrName>
                                        </p:attrNameLst>
                                      </p:cBhvr>
                                      <p:to>
                                        <p:strVal val="visible"/>
                                      </p:to>
                                    </p:set>
                                    <p:animEffect transition="in" filter="wipe(down)">
                                      <p:cBhvr>
                                        <p:cTn id="7" dur="1000"/>
                                        <p:tgtEl>
                                          <p:spTgt spid="2048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1"/>
                                        </p:tgtEl>
                                        <p:attrNameLst>
                                          <p:attrName>style.visibility</p:attrName>
                                        </p:attrNameLst>
                                      </p:cBhvr>
                                      <p:to>
                                        <p:strVal val="visible"/>
                                      </p:to>
                                    </p:set>
                                    <p:animEffect transition="in" filter="fade">
                                      <p:cBhvr>
                                        <p:cTn id="12" dur="500"/>
                                        <p:tgtEl>
                                          <p:spTgt spid="2048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2"/>
                                        </p:tgtEl>
                                        <p:attrNameLst>
                                          <p:attrName>style.visibility</p:attrName>
                                        </p:attrNameLst>
                                      </p:cBhvr>
                                      <p:to>
                                        <p:strVal val="visible"/>
                                      </p:to>
                                    </p:set>
                                    <p:animEffect transition="in" filter="fade">
                                      <p:cBhvr>
                                        <p:cTn id="17" dur="500"/>
                                        <p:tgtEl>
                                          <p:spTgt spid="2048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3"/>
                                        </p:tgtEl>
                                        <p:attrNameLst>
                                          <p:attrName>style.visibility</p:attrName>
                                        </p:attrNameLst>
                                      </p:cBhvr>
                                      <p:to>
                                        <p:strVal val="visible"/>
                                      </p:to>
                                    </p:set>
                                    <p:animEffect transition="in" filter="fade">
                                      <p:cBhvr>
                                        <p:cTn id="22" dur="500"/>
                                        <p:tgtEl>
                                          <p:spTgt spid="2048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4836"/>
                                        </p:tgtEl>
                                        <p:attrNameLst>
                                          <p:attrName>style.visibility</p:attrName>
                                        </p:attrNameLst>
                                      </p:cBhvr>
                                      <p:to>
                                        <p:strVal val="visible"/>
                                      </p:to>
                                    </p:set>
                                    <p:animEffect transition="in" filter="wipe(down)">
                                      <p:cBhvr>
                                        <p:cTn id="27" dur="1000"/>
                                        <p:tgtEl>
                                          <p:spTgt spid="20483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4834"/>
                                        </p:tgtEl>
                                        <p:attrNameLst>
                                          <p:attrName>style.visibility</p:attrName>
                                        </p:attrNameLst>
                                      </p:cBhvr>
                                      <p:to>
                                        <p:strVal val="visible"/>
                                      </p:to>
                                    </p:set>
                                    <p:animEffect transition="in" filter="fade">
                                      <p:cBhvr>
                                        <p:cTn id="32" dur="2000"/>
                                        <p:tgtEl>
                                          <p:spTgt spid="204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1" grpId="0"/>
      <p:bldP spid="204832" grpId="0"/>
      <p:bldP spid="204833" grpId="0"/>
      <p:bldP spid="204834" grpId="0"/>
      <p:bldP spid="204835" grpId="0" animBg="1"/>
      <p:bldP spid="2048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GB"/>
              <a:t>Foundation of faith</a:t>
            </a:r>
            <a:endParaRPr lang="en-GB">
              <a:solidFill>
                <a:schemeClr val="bg1"/>
              </a:solidFill>
            </a:endParaRPr>
          </a:p>
        </p:txBody>
      </p:sp>
      <p:sp>
        <p:nvSpPr>
          <p:cNvPr id="20483" name="Oval 3"/>
          <p:cNvSpPr>
            <a:spLocks noChangeArrowheads="1"/>
          </p:cNvSpPr>
          <p:nvPr/>
        </p:nvSpPr>
        <p:spPr bwMode="auto">
          <a:xfrm>
            <a:off x="1835150" y="1484313"/>
            <a:ext cx="1081088" cy="10080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God</a:t>
            </a:r>
            <a:endParaRPr lang="en-GB" sz="2800" b="0">
              <a:solidFill>
                <a:schemeClr val="bg1"/>
              </a:solidFill>
              <a:latin typeface="Arial" pitchFamily="-84" charset="0"/>
            </a:endParaRPr>
          </a:p>
        </p:txBody>
      </p:sp>
      <p:sp>
        <p:nvSpPr>
          <p:cNvPr id="20484" name="Rectangle 4"/>
          <p:cNvSpPr>
            <a:spLocks noChangeArrowheads="1"/>
          </p:cNvSpPr>
          <p:nvPr/>
        </p:nvSpPr>
        <p:spPr bwMode="auto">
          <a:xfrm>
            <a:off x="1835150" y="3213100"/>
            <a:ext cx="1081088" cy="504825"/>
          </a:xfrm>
          <a:prstGeom prst="rect">
            <a:avLst/>
          </a:prstGeom>
          <a:solidFill>
            <a:srgbClr val="0000FF"/>
          </a:solidFill>
          <a:ln w="9525">
            <a:noFill/>
            <a:miter lim="800000"/>
            <a:headEnd/>
            <a:tailEnd/>
          </a:ln>
        </p:spPr>
        <p:txBody>
          <a:bodyPr wrap="none" anchor="ctr">
            <a:prstTxWarp prst="textNoShape">
              <a:avLst/>
            </a:prstTxWarp>
          </a:bodyPr>
          <a:lstStyle/>
          <a:p>
            <a:pPr algn="ctr"/>
            <a:r>
              <a:rPr lang="en-GB" sz="2800" b="0">
                <a:latin typeface="Arial" pitchFamily="-84" charset="0"/>
              </a:rPr>
              <a:t>Word</a:t>
            </a:r>
          </a:p>
        </p:txBody>
      </p:sp>
      <p:sp>
        <p:nvSpPr>
          <p:cNvPr id="20485" name="Oval 5"/>
          <p:cNvSpPr>
            <a:spLocks noChangeArrowheads="1"/>
          </p:cNvSpPr>
          <p:nvPr/>
        </p:nvSpPr>
        <p:spPr bwMode="auto">
          <a:xfrm>
            <a:off x="395288" y="4868863"/>
            <a:ext cx="1439862" cy="649287"/>
          </a:xfrm>
          <a:prstGeom prst="ellipse">
            <a:avLst/>
          </a:prstGeom>
          <a:solidFill>
            <a:srgbClr val="FF00FF"/>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Adam</a:t>
            </a:r>
          </a:p>
        </p:txBody>
      </p:sp>
      <p:sp>
        <p:nvSpPr>
          <p:cNvPr id="20486" name="Oval 6"/>
          <p:cNvSpPr>
            <a:spLocks noChangeArrowheads="1"/>
          </p:cNvSpPr>
          <p:nvPr/>
        </p:nvSpPr>
        <p:spPr bwMode="auto">
          <a:xfrm>
            <a:off x="2843213" y="4868863"/>
            <a:ext cx="1439862" cy="649287"/>
          </a:xfrm>
          <a:prstGeom prst="ellipse">
            <a:avLst/>
          </a:prstGeom>
          <a:solidFill>
            <a:srgbClr val="00800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Eve</a:t>
            </a:r>
          </a:p>
        </p:txBody>
      </p:sp>
      <p:sp>
        <p:nvSpPr>
          <p:cNvPr id="20487" name="Line 7"/>
          <p:cNvSpPr>
            <a:spLocks noChangeShapeType="1"/>
          </p:cNvSpPr>
          <p:nvPr/>
        </p:nvSpPr>
        <p:spPr bwMode="auto">
          <a:xfrm>
            <a:off x="2268538" y="2492375"/>
            <a:ext cx="0" cy="720725"/>
          </a:xfrm>
          <a:prstGeom prst="line">
            <a:avLst/>
          </a:prstGeom>
          <a:noFill/>
          <a:ln w="38100">
            <a:solidFill>
              <a:schemeClr val="bg1"/>
            </a:solidFill>
            <a:round/>
            <a:headEnd/>
            <a:tailEnd/>
          </a:ln>
        </p:spPr>
        <p:txBody>
          <a:bodyPr>
            <a:prstTxWarp prst="textNoShape">
              <a:avLst/>
            </a:prstTxWarp>
          </a:bodyPr>
          <a:lstStyle/>
          <a:p>
            <a:endParaRPr lang="en-US"/>
          </a:p>
        </p:txBody>
      </p:sp>
      <p:sp>
        <p:nvSpPr>
          <p:cNvPr id="20488" name="Line 8"/>
          <p:cNvSpPr>
            <a:spLocks noChangeShapeType="1"/>
          </p:cNvSpPr>
          <p:nvPr/>
        </p:nvSpPr>
        <p:spPr bwMode="auto">
          <a:xfrm>
            <a:off x="2484438" y="2492375"/>
            <a:ext cx="0" cy="720725"/>
          </a:xfrm>
          <a:prstGeom prst="line">
            <a:avLst/>
          </a:prstGeom>
          <a:noFill/>
          <a:ln w="38100">
            <a:solidFill>
              <a:schemeClr val="bg1"/>
            </a:solidFill>
            <a:round/>
            <a:headEnd/>
            <a:tailEnd/>
          </a:ln>
        </p:spPr>
        <p:txBody>
          <a:bodyPr>
            <a:prstTxWarp prst="textNoShape">
              <a:avLst/>
            </a:prstTxWarp>
          </a:bodyPr>
          <a:lstStyle/>
          <a:p>
            <a:endParaRPr lang="en-US"/>
          </a:p>
        </p:txBody>
      </p:sp>
      <p:grpSp>
        <p:nvGrpSpPr>
          <p:cNvPr id="20489" name="Group 9"/>
          <p:cNvGrpSpPr>
            <a:grpSpLocks/>
          </p:cNvGrpSpPr>
          <p:nvPr/>
        </p:nvGrpSpPr>
        <p:grpSpPr bwMode="auto">
          <a:xfrm rot="-8707511">
            <a:off x="1254125" y="3795713"/>
            <a:ext cx="638175" cy="914400"/>
            <a:chOff x="2016" y="1824"/>
            <a:chExt cx="635" cy="909"/>
          </a:xfrm>
        </p:grpSpPr>
        <p:sp>
          <p:nvSpPr>
            <p:cNvPr id="409610" name="Freeform 10"/>
            <p:cNvSpPr>
              <a:spLocks/>
            </p:cNvSpPr>
            <p:nvPr/>
          </p:nvSpPr>
          <p:spPr bwMode="auto">
            <a:xfrm>
              <a:off x="2065" y="1859"/>
              <a:ext cx="205" cy="900"/>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09611" name="Freeform 11"/>
            <p:cNvSpPr>
              <a:spLocks/>
            </p:cNvSpPr>
            <p:nvPr/>
          </p:nvSpPr>
          <p:spPr bwMode="auto">
            <a:xfrm>
              <a:off x="2539" y="1876"/>
              <a:ext cx="204"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20490" name="Group 12"/>
          <p:cNvGrpSpPr>
            <a:grpSpLocks/>
          </p:cNvGrpSpPr>
          <p:nvPr/>
        </p:nvGrpSpPr>
        <p:grpSpPr bwMode="auto">
          <a:xfrm rot="-1372033">
            <a:off x="2700338" y="3860800"/>
            <a:ext cx="638175" cy="914400"/>
            <a:chOff x="2016" y="1824"/>
            <a:chExt cx="635" cy="909"/>
          </a:xfrm>
        </p:grpSpPr>
        <p:sp>
          <p:nvSpPr>
            <p:cNvPr id="409613" name="Freeform 13"/>
            <p:cNvSpPr>
              <a:spLocks/>
            </p:cNvSpPr>
            <p:nvPr/>
          </p:nvSpPr>
          <p:spPr bwMode="auto">
            <a:xfrm>
              <a:off x="2016" y="1822"/>
              <a:ext cx="204"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09614" name="Freeform 14"/>
            <p:cNvSpPr>
              <a:spLocks/>
            </p:cNvSpPr>
            <p:nvPr/>
          </p:nvSpPr>
          <p:spPr bwMode="auto">
            <a:xfrm>
              <a:off x="2448" y="1828"/>
              <a:ext cx="205"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sp>
        <p:nvSpPr>
          <p:cNvPr id="20491" name="Oval 15"/>
          <p:cNvSpPr>
            <a:spLocks noChangeArrowheads="1"/>
          </p:cNvSpPr>
          <p:nvPr/>
        </p:nvSpPr>
        <p:spPr bwMode="auto">
          <a:xfrm>
            <a:off x="5867400" y="4797425"/>
            <a:ext cx="2016125" cy="647700"/>
          </a:xfrm>
          <a:prstGeom prst="ellipse">
            <a:avLst/>
          </a:prstGeom>
          <a:solidFill>
            <a:srgbClr val="80808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Archangel</a:t>
            </a:r>
          </a:p>
        </p:txBody>
      </p:sp>
      <p:sp>
        <p:nvSpPr>
          <p:cNvPr id="20492" name="Oval 16"/>
          <p:cNvSpPr>
            <a:spLocks noChangeArrowheads="1"/>
          </p:cNvSpPr>
          <p:nvPr/>
        </p:nvSpPr>
        <p:spPr bwMode="auto">
          <a:xfrm>
            <a:off x="5867400" y="5805488"/>
            <a:ext cx="2016125" cy="647700"/>
          </a:xfrm>
          <a:prstGeom prst="ellipse">
            <a:avLst/>
          </a:prstGeom>
          <a:solidFill>
            <a:srgbClr val="99CC0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Creation</a:t>
            </a:r>
          </a:p>
        </p:txBody>
      </p:sp>
      <p:sp>
        <p:nvSpPr>
          <p:cNvPr id="20493" name="Text Box 17"/>
          <p:cNvSpPr txBox="1">
            <a:spLocks noChangeArrowheads="1"/>
          </p:cNvSpPr>
          <p:nvPr/>
        </p:nvSpPr>
        <p:spPr bwMode="auto">
          <a:xfrm>
            <a:off x="4408488" y="2633663"/>
            <a:ext cx="3979862" cy="1816100"/>
          </a:xfrm>
          <a:prstGeom prst="rect">
            <a:avLst/>
          </a:prstGeom>
          <a:noFill/>
          <a:ln w="9525">
            <a:noFill/>
            <a:miter lim="800000"/>
            <a:headEnd/>
            <a:tailEnd/>
          </a:ln>
        </p:spPr>
        <p:txBody>
          <a:bodyPr wrap="none">
            <a:prstTxWarp prst="textNoShape">
              <a:avLst/>
            </a:prstTxWarp>
            <a:spAutoFit/>
          </a:bodyPr>
          <a:lstStyle/>
          <a:p>
            <a:endParaRPr lang="en-GB" b="0">
              <a:solidFill>
                <a:schemeClr val="bg1"/>
              </a:solidFill>
              <a:latin typeface="Arial" pitchFamily="-84" charset="0"/>
            </a:endParaRPr>
          </a:p>
          <a:p>
            <a:r>
              <a:rPr lang="en-GB" b="0">
                <a:solidFill>
                  <a:schemeClr val="bg1"/>
                </a:solidFill>
                <a:latin typeface="Arial" pitchFamily="-84" charset="0"/>
              </a:rPr>
              <a:t>Faith in the God’s Word</a:t>
            </a:r>
          </a:p>
          <a:p>
            <a:r>
              <a:rPr lang="en-GB" b="0">
                <a:solidFill>
                  <a:schemeClr val="bg1"/>
                </a:solidFill>
                <a:latin typeface="Arial" pitchFamily="-84" charset="0"/>
              </a:rPr>
              <a:t>Keep God’s Commandment</a:t>
            </a:r>
          </a:p>
          <a:p>
            <a:r>
              <a:rPr lang="en-GB" sz="2000" b="0">
                <a:solidFill>
                  <a:schemeClr val="bg1"/>
                </a:solidFill>
                <a:latin typeface="Arial" pitchFamily="-84" charset="0"/>
              </a:rPr>
              <a:t>  Commandment based on </a:t>
            </a:r>
          </a:p>
          <a:p>
            <a:r>
              <a:rPr lang="en-GB" sz="2000" b="0">
                <a:solidFill>
                  <a:schemeClr val="bg1"/>
                </a:solidFill>
                <a:latin typeface="Arial" pitchFamily="-84" charset="0"/>
              </a:rPr>
              <a:t>  understanding</a:t>
            </a:r>
            <a:endParaRPr lang="en-GB" b="0">
              <a:solidFill>
                <a:schemeClr val="bg1"/>
              </a:solidFill>
              <a:latin typeface="Arial" pitchFamily="-84" charset="0"/>
            </a:endParaRPr>
          </a:p>
        </p:txBody>
      </p:sp>
      <p:sp>
        <p:nvSpPr>
          <p:cNvPr id="20494" name="Text Box 18"/>
          <p:cNvSpPr txBox="1">
            <a:spLocks noChangeArrowheads="1"/>
          </p:cNvSpPr>
          <p:nvPr/>
        </p:nvSpPr>
        <p:spPr bwMode="auto">
          <a:xfrm>
            <a:off x="447675" y="2582863"/>
            <a:ext cx="1200150"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Vertical</a:t>
            </a:r>
          </a:p>
        </p:txBody>
      </p:sp>
      <p:sp>
        <p:nvSpPr>
          <p:cNvPr id="20495" name="Text Box 19"/>
          <p:cNvSpPr txBox="1">
            <a:spLocks noChangeArrowheads="1"/>
          </p:cNvSpPr>
          <p:nvPr/>
        </p:nvSpPr>
        <p:spPr bwMode="auto">
          <a:xfrm>
            <a:off x="3657600" y="1571625"/>
            <a:ext cx="4876800" cy="1138238"/>
          </a:xfrm>
          <a:prstGeom prst="rect">
            <a:avLst/>
          </a:prstGeom>
          <a:noFill/>
          <a:ln w="9525">
            <a:noFill/>
            <a:miter lim="800000"/>
            <a:headEnd/>
            <a:tailEnd/>
          </a:ln>
        </p:spPr>
        <p:txBody>
          <a:bodyPr wrap="none">
            <a:prstTxWarp prst="textNoShape">
              <a:avLst/>
            </a:prstTxWarp>
            <a:spAutoFit/>
          </a:bodyPr>
          <a:lstStyle/>
          <a:p>
            <a:r>
              <a:rPr lang="en-US" b="0">
                <a:solidFill>
                  <a:schemeClr val="bg1"/>
                </a:solidFill>
              </a:rPr>
              <a:t>What is faith?</a:t>
            </a:r>
          </a:p>
          <a:p>
            <a:r>
              <a:rPr lang="en-US" b="0">
                <a:solidFill>
                  <a:schemeClr val="bg1"/>
                </a:solidFill>
              </a:rPr>
              <a:t>  </a:t>
            </a:r>
            <a:r>
              <a:rPr lang="en-US" sz="2000" b="0" i="1">
                <a:solidFill>
                  <a:schemeClr val="bg1"/>
                </a:solidFill>
              </a:rPr>
              <a:t>Confident belief or trust in the truth</a:t>
            </a:r>
          </a:p>
          <a:p>
            <a:r>
              <a:rPr lang="en-US" sz="2000" b="0" i="1">
                <a:solidFill>
                  <a:schemeClr val="bg1"/>
                </a:solidFill>
              </a:rPr>
              <a:t>  or trustworthiness of a person or concept</a:t>
            </a:r>
            <a:endParaRPr lang="en-US" b="0" i="1">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Text Box 2"/>
          <p:cNvSpPr txBox="1">
            <a:spLocks noChangeArrowheads="1"/>
          </p:cNvSpPr>
          <p:nvPr/>
        </p:nvSpPr>
        <p:spPr bwMode="auto">
          <a:xfrm>
            <a:off x="1758950" y="914400"/>
            <a:ext cx="6705600" cy="5614988"/>
          </a:xfrm>
          <a:prstGeom prst="rect">
            <a:avLst/>
          </a:prstGeom>
          <a:noFill/>
          <a:ln w="9525">
            <a:noFill/>
            <a:miter lim="800000"/>
            <a:headEnd/>
            <a:tailEnd/>
          </a:ln>
          <a:effectLst/>
        </p:spPr>
        <p:txBody>
          <a:bodyPr>
            <a:prstTxWarp prst="textNoShape">
              <a:avLst/>
            </a:prstTxWarp>
            <a:spAutoFit/>
          </a:bodyPr>
          <a:lstStyle/>
          <a:p>
            <a:pPr marL="457200" indent="-457200">
              <a:lnSpc>
                <a:spcPct val="105000"/>
              </a:lnSpc>
              <a:buClr>
                <a:srgbClr val="3399FF"/>
              </a:buClr>
              <a:buFont typeface="Courier New" pitchFamily="-68" charset="0"/>
              <a:buNone/>
              <a:defRPr/>
            </a:pPr>
            <a:r>
              <a:rPr lang="en-US" sz="2800" dirty="0">
                <a:solidFill>
                  <a:schemeClr val="accent1"/>
                </a:solidFill>
                <a:effectLst>
                  <a:outerShdw blurRad="38100" dist="38100" dir="2700000" algn="tl">
                    <a:srgbClr val="000000"/>
                  </a:outerShdw>
                </a:effectLst>
                <a:latin typeface="Franklin Gothic Medium" pitchFamily="-68" charset="0"/>
              </a:rPr>
              <a:t>1. Repentance</a:t>
            </a:r>
            <a:r>
              <a:rPr lang="en-US" sz="2800" dirty="0" smtClean="0">
                <a:solidFill>
                  <a:schemeClr val="accent1"/>
                </a:solidFill>
                <a:effectLst>
                  <a:outerShdw blurRad="38100" dist="38100" dir="2700000" algn="tl">
                    <a:srgbClr val="000000"/>
                  </a:outerShdw>
                </a:effectLst>
                <a:latin typeface="Franklin Gothic Medium" pitchFamily="-68" charset="0"/>
              </a:rPr>
              <a:t> - </a:t>
            </a:r>
            <a:r>
              <a:rPr lang="en-US" sz="2800" b="0" dirty="0" smtClean="0">
                <a:solidFill>
                  <a:schemeClr val="accent1"/>
                </a:solidFill>
                <a:latin typeface="Franklin Gothic Medium" pitchFamily="-68" charset="0"/>
              </a:rPr>
              <a:t>feel sorry and change </a:t>
            </a:r>
            <a:r>
              <a:rPr lang="en-US" sz="2800" b="0" dirty="0">
                <a:solidFill>
                  <a:schemeClr val="accent1"/>
                </a:solidFill>
                <a:latin typeface="Franklin Gothic Medium" pitchFamily="-68" charset="0"/>
              </a:rPr>
              <a:t>direction toward God</a:t>
            </a:r>
          </a:p>
          <a:p>
            <a:pPr marL="914400" lvl="1" indent="-457200">
              <a:lnSpc>
                <a:spcPct val="105000"/>
              </a:lnSpc>
              <a:buClr>
                <a:srgbClr val="3399FF"/>
              </a:buClr>
              <a:buFont typeface="Courier New" pitchFamily="-68" charset="0"/>
              <a:buChar char="►"/>
              <a:defRPr/>
            </a:pPr>
            <a:r>
              <a:rPr lang="en-US" sz="2600" b="0" dirty="0">
                <a:solidFill>
                  <a:schemeClr val="accent1"/>
                </a:solidFill>
                <a:latin typeface="Franklin Gothic Medium" pitchFamily="-68" charset="0"/>
              </a:rPr>
              <a:t>Recognize evil</a:t>
            </a:r>
          </a:p>
          <a:p>
            <a:pPr marL="914400" lvl="1" indent="-457200">
              <a:lnSpc>
                <a:spcPct val="105000"/>
              </a:lnSpc>
              <a:buClr>
                <a:srgbClr val="3399FF"/>
              </a:buClr>
              <a:buFont typeface="Courier New" pitchFamily="-68" charset="0"/>
              <a:buChar char="►"/>
              <a:defRPr/>
            </a:pPr>
            <a:r>
              <a:rPr lang="en-US" sz="2600" b="0" dirty="0">
                <a:solidFill>
                  <a:schemeClr val="accent1"/>
                </a:solidFill>
                <a:latin typeface="Franklin Gothic Medium" pitchFamily="-68" charset="0"/>
              </a:rPr>
              <a:t>Reject and reverse sins</a:t>
            </a:r>
          </a:p>
          <a:p>
            <a:pPr marL="457200" indent="-457200">
              <a:lnSpc>
                <a:spcPct val="105000"/>
              </a:lnSpc>
              <a:buClr>
                <a:srgbClr val="3399FF"/>
              </a:buClr>
              <a:buFont typeface="Courier New" pitchFamily="-68" charset="0"/>
              <a:buAutoNum type="arabicPeriod"/>
              <a:defRPr/>
            </a:pPr>
            <a:endParaRPr lang="en-US" b="0" dirty="0">
              <a:solidFill>
                <a:schemeClr val="accent1"/>
              </a:solidFill>
              <a:latin typeface="Franklin Gothic Medium" pitchFamily="-68" charset="0"/>
            </a:endParaRPr>
          </a:p>
          <a:p>
            <a:pPr marL="457200" indent="-457200">
              <a:lnSpc>
                <a:spcPct val="105000"/>
              </a:lnSpc>
              <a:buClr>
                <a:srgbClr val="3399FF"/>
              </a:buClr>
              <a:buFont typeface="Courier New" pitchFamily="-68" charset="0"/>
              <a:buNone/>
              <a:defRPr/>
            </a:pPr>
            <a:r>
              <a:rPr lang="en-US" sz="2800" b="0" dirty="0">
                <a:solidFill>
                  <a:schemeClr val="accent1"/>
                </a:solidFill>
                <a:latin typeface="Franklin Gothic Medium" pitchFamily="-68" charset="0"/>
              </a:rPr>
              <a:t>2. Separate from Satan</a:t>
            </a:r>
          </a:p>
          <a:p>
            <a:pPr marL="914400" lvl="1" indent="-457200">
              <a:lnSpc>
                <a:spcPct val="105000"/>
              </a:lnSpc>
              <a:buClr>
                <a:srgbClr val="3399FF"/>
              </a:buClr>
              <a:buFont typeface="Courier New" pitchFamily="-68" charset="0"/>
              <a:buChar char="►"/>
              <a:defRPr/>
            </a:pPr>
            <a:r>
              <a:rPr lang="en-US" sz="2600" b="0" dirty="0">
                <a:solidFill>
                  <a:schemeClr val="accent1"/>
                </a:solidFill>
                <a:latin typeface="Franklin Gothic Medium" pitchFamily="-68" charset="0"/>
              </a:rPr>
              <a:t>Grow to point of Fall symbolically</a:t>
            </a:r>
          </a:p>
          <a:p>
            <a:pPr marL="914400" lvl="1" indent="-457200">
              <a:lnSpc>
                <a:spcPct val="105000"/>
              </a:lnSpc>
              <a:buClr>
                <a:srgbClr val="3399FF"/>
              </a:buClr>
              <a:buFont typeface="Courier New" pitchFamily="-68" charset="0"/>
              <a:buChar char="►"/>
              <a:defRPr/>
            </a:pPr>
            <a:r>
              <a:rPr lang="en-US" sz="2600" b="0" dirty="0">
                <a:solidFill>
                  <a:schemeClr val="accent1"/>
                </a:solidFill>
                <a:latin typeface="Franklin Gothic Medium" pitchFamily="-68" charset="0"/>
              </a:rPr>
              <a:t>Restore faith</a:t>
            </a:r>
          </a:p>
          <a:p>
            <a:pPr marL="914400" lvl="1" indent="-457200">
              <a:lnSpc>
                <a:spcPct val="105000"/>
              </a:lnSpc>
              <a:buClr>
                <a:srgbClr val="3399FF"/>
              </a:buClr>
              <a:buFont typeface="Courier New" pitchFamily="-68" charset="0"/>
              <a:buChar char="►"/>
              <a:defRPr/>
            </a:pPr>
            <a:r>
              <a:rPr lang="en-US" sz="2600" b="0" dirty="0">
                <a:solidFill>
                  <a:schemeClr val="accent1"/>
                </a:solidFill>
                <a:latin typeface="Franklin Gothic Medium" pitchFamily="-68" charset="0"/>
              </a:rPr>
              <a:t>Restore love and unity</a:t>
            </a:r>
          </a:p>
          <a:p>
            <a:pPr marL="457200" indent="-457200">
              <a:lnSpc>
                <a:spcPct val="105000"/>
              </a:lnSpc>
              <a:buClr>
                <a:schemeClr val="bg1"/>
              </a:buClr>
              <a:buFont typeface="Courier New" pitchFamily="-68" charset="0"/>
              <a:buAutoNum type="arabicPeriod"/>
              <a:defRPr/>
            </a:pPr>
            <a:endParaRPr lang="en-US" b="0" dirty="0">
              <a:solidFill>
                <a:schemeClr val="accent1"/>
              </a:solidFill>
              <a:latin typeface="Franklin Gothic Medium" pitchFamily="-68" charset="0"/>
            </a:endParaRPr>
          </a:p>
          <a:p>
            <a:pPr marL="457200" indent="-457200">
              <a:lnSpc>
                <a:spcPct val="105000"/>
              </a:lnSpc>
              <a:buClr>
                <a:schemeClr val="bg1"/>
              </a:buClr>
              <a:buFont typeface="Courier New" pitchFamily="-68" charset="0"/>
              <a:buNone/>
              <a:defRPr/>
            </a:pPr>
            <a:r>
              <a:rPr lang="en-US" sz="2800" b="0" dirty="0">
                <a:solidFill>
                  <a:schemeClr val="accent1"/>
                </a:solidFill>
                <a:latin typeface="Franklin Gothic Medium" pitchFamily="-68" charset="0"/>
              </a:rPr>
              <a:t>3. Receive the Messiah</a:t>
            </a:r>
          </a:p>
          <a:p>
            <a:pPr marL="914400" lvl="1" indent="-457200">
              <a:lnSpc>
                <a:spcPct val="105000"/>
              </a:lnSpc>
              <a:buClr>
                <a:srgbClr val="1EB4FF"/>
              </a:buClr>
              <a:buFont typeface="Courier New" pitchFamily="-68" charset="0"/>
              <a:buChar char="►"/>
              <a:defRPr/>
            </a:pPr>
            <a:r>
              <a:rPr lang="en-US" sz="2600" b="0" dirty="0">
                <a:solidFill>
                  <a:schemeClr val="accent1"/>
                </a:solidFill>
                <a:latin typeface="Franklin Gothic Medium" pitchFamily="-68" charset="0"/>
              </a:rPr>
              <a:t>Receive forgiveness</a:t>
            </a:r>
          </a:p>
          <a:p>
            <a:pPr marL="914400" lvl="1" indent="-457200">
              <a:lnSpc>
                <a:spcPct val="105000"/>
              </a:lnSpc>
              <a:buClr>
                <a:srgbClr val="1EB4FF"/>
              </a:buClr>
              <a:buFont typeface="Courier New" pitchFamily="-68" charset="0"/>
              <a:buChar char="►"/>
              <a:defRPr/>
            </a:pPr>
            <a:r>
              <a:rPr lang="en-US" sz="2600" b="0" dirty="0">
                <a:solidFill>
                  <a:schemeClr val="accent1"/>
                </a:solidFill>
                <a:latin typeface="Franklin Gothic Medium" pitchFamily="-68" charset="0"/>
              </a:rPr>
              <a:t>Change to God’s lineage</a:t>
            </a:r>
          </a:p>
        </p:txBody>
      </p:sp>
      <p:sp>
        <p:nvSpPr>
          <p:cNvPr id="73731" name="Rectangle 3"/>
          <p:cNvSpPr>
            <a:spLocks noChangeArrowheads="1"/>
          </p:cNvSpPr>
          <p:nvPr/>
        </p:nvSpPr>
        <p:spPr bwMode="auto">
          <a:xfrm>
            <a:off x="438150" y="0"/>
            <a:ext cx="8262938" cy="1089025"/>
          </a:xfrm>
          <a:prstGeom prst="rect">
            <a:avLst/>
          </a:prstGeom>
          <a:noFill/>
          <a:ln w="9525">
            <a:noFill/>
            <a:miter lim="800000"/>
            <a:headEnd/>
            <a:tailEnd/>
          </a:ln>
        </p:spPr>
        <p:txBody>
          <a:bodyPr anchor="ctr" anchorCtr="1">
            <a:prstTxWarp prst="textNoShape">
              <a:avLst/>
            </a:prstTxWarp>
          </a:bodyPr>
          <a:lstStyle/>
          <a:p>
            <a:r>
              <a:rPr lang="en-US" altLang="zh-CN" sz="3600" b="0">
                <a:solidFill>
                  <a:srgbClr val="FFFF00"/>
                </a:solidFill>
                <a:latin typeface="Arial Rounded MT Bold" pitchFamily="-84" charset="0"/>
                <a:ea typeface="宋体" pitchFamily="-84" charset="-122"/>
                <a:cs typeface="宋体" pitchFamily="-84" charset="-122"/>
              </a:rPr>
              <a:t>What is the process of restoration?</a:t>
            </a:r>
            <a:endParaRPr lang="sk-SK" sz="3600" b="0">
              <a:solidFill>
                <a:schemeClr val="bg1"/>
              </a:solidFill>
              <a:latin typeface="Arial Rounded MT Bold" pitchFamily="-84" charset="0"/>
              <a:ea typeface="宋体" pitchFamily="-84" charset="-122"/>
              <a:cs typeface="宋体" pitchFamily="-8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07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073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457200" y="152400"/>
            <a:ext cx="8229600" cy="1143000"/>
          </a:xfrm>
        </p:spPr>
        <p:txBody>
          <a:bodyPr/>
          <a:lstStyle/>
          <a:p>
            <a:r>
              <a:rPr lang="en-US" dirty="0" smtClean="0"/>
              <a:t>What is faith?</a:t>
            </a:r>
          </a:p>
        </p:txBody>
      </p:sp>
      <p:sp>
        <p:nvSpPr>
          <p:cNvPr id="3" name="Content Placeholder 2"/>
          <p:cNvSpPr>
            <a:spLocks noGrp="1"/>
          </p:cNvSpPr>
          <p:nvPr>
            <p:ph idx="1"/>
          </p:nvPr>
        </p:nvSpPr>
        <p:spPr>
          <a:xfrm>
            <a:off x="457200" y="1371600"/>
            <a:ext cx="8229600" cy="4525963"/>
          </a:xfrm>
        </p:spPr>
        <p:txBody>
          <a:bodyPr/>
          <a:lstStyle/>
          <a:p>
            <a:r>
              <a:rPr lang="en-US" sz="2800" dirty="0" smtClean="0">
                <a:solidFill>
                  <a:srgbClr val="FFFFF7"/>
                </a:solidFill>
              </a:rPr>
              <a:t>Faith is the art of holding onto things your reason has once accepted, in spite of your changing moods.  	</a:t>
            </a:r>
            <a:r>
              <a:rPr lang="en-US" sz="2000" i="1" dirty="0" smtClean="0">
                <a:solidFill>
                  <a:srgbClr val="FFFFF7"/>
                </a:solidFill>
              </a:rPr>
              <a:t>Mere Christianity </a:t>
            </a:r>
            <a:r>
              <a:rPr lang="en-US" sz="2000" dirty="0" smtClean="0">
                <a:solidFill>
                  <a:srgbClr val="FFFFF7"/>
                </a:solidFill>
              </a:rPr>
              <a:t>C.S. Lewis</a:t>
            </a:r>
            <a:endParaRPr lang="en-US" sz="2400" dirty="0" smtClean="0">
              <a:solidFill>
                <a:srgbClr val="FFFFF7"/>
              </a:solidFill>
            </a:endParaRPr>
          </a:p>
          <a:p>
            <a:endParaRPr lang="en-US" sz="2400" dirty="0" smtClean="0">
              <a:solidFill>
                <a:srgbClr val="FFFFF7"/>
              </a:solidFill>
            </a:endParaRPr>
          </a:p>
          <a:p>
            <a:r>
              <a:rPr lang="en-US" sz="2400" dirty="0" smtClean="0">
                <a:solidFill>
                  <a:srgbClr val="FFFFF7"/>
                </a:solidFill>
                <a:latin typeface="Lydian BT" pitchFamily="-84" charset="0"/>
                <a:ea typeface="Lydian BT" pitchFamily="-84" charset="0"/>
                <a:cs typeface="Lydian BT" pitchFamily="-84" charset="0"/>
              </a:rPr>
              <a:t>That day the Lord saved Israel from the hands of the Egyptians, and Israel saw the Egyptians lying dead on the shore. And when the Israelites saw the great power the Lord displayed against the Egyptians, the people feared the Lord and put their trust/faith in him and in Moses his servant.		 </a:t>
            </a:r>
            <a:r>
              <a:rPr lang="en-US" sz="2000" dirty="0" smtClean="0">
                <a:solidFill>
                  <a:srgbClr val="FFFFF7"/>
                </a:solidFill>
              </a:rPr>
              <a:t>Exodus 14:30-31</a:t>
            </a:r>
          </a:p>
          <a:p>
            <a:endParaRPr lang="en-US" sz="2000" dirty="0" smtClean="0">
              <a:solidFill>
                <a:srgbClr val="FFFFF7"/>
              </a:solidFill>
            </a:endParaRPr>
          </a:p>
          <a:p>
            <a:r>
              <a:rPr lang="en-US" sz="2400" dirty="0" smtClean="0">
                <a:solidFill>
                  <a:srgbClr val="FFFFF7"/>
                </a:solidFill>
                <a:latin typeface="Lydian BT" pitchFamily="-84" charset="0"/>
                <a:ea typeface="Lydian BT" pitchFamily="-84" charset="0"/>
                <a:cs typeface="Lydian BT" pitchFamily="-84" charset="0"/>
              </a:rPr>
              <a:t>Faith is the assurance of things hoped for, the conviction of things not seen. 					</a:t>
            </a:r>
            <a:r>
              <a:rPr lang="en-US" sz="2000" dirty="0" smtClean="0">
                <a:solidFill>
                  <a:srgbClr val="FFFFF7"/>
                </a:solidFill>
              </a:rPr>
              <a:t>Hebrews 11:1</a:t>
            </a:r>
            <a:endParaRPr lang="en-US" sz="2800" dirty="0" smtClean="0">
              <a:solidFill>
                <a:srgbClr val="FFFFF7"/>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GB"/>
              <a:t>Foundation of faith</a:t>
            </a:r>
            <a:endParaRPr lang="en-GB">
              <a:solidFill>
                <a:schemeClr val="bg1"/>
              </a:solidFill>
            </a:endParaRPr>
          </a:p>
        </p:txBody>
      </p:sp>
      <p:sp>
        <p:nvSpPr>
          <p:cNvPr id="77827" name="Oval 3"/>
          <p:cNvSpPr>
            <a:spLocks noChangeArrowheads="1"/>
          </p:cNvSpPr>
          <p:nvPr/>
        </p:nvSpPr>
        <p:spPr bwMode="auto">
          <a:xfrm>
            <a:off x="1835150" y="1484313"/>
            <a:ext cx="1081088" cy="10080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God</a:t>
            </a:r>
            <a:endParaRPr lang="en-GB" sz="2800" b="0">
              <a:solidFill>
                <a:schemeClr val="bg1"/>
              </a:solidFill>
              <a:latin typeface="Arial" pitchFamily="-84" charset="0"/>
            </a:endParaRPr>
          </a:p>
        </p:txBody>
      </p:sp>
      <p:sp>
        <p:nvSpPr>
          <p:cNvPr id="77828" name="Rectangle 4"/>
          <p:cNvSpPr>
            <a:spLocks noChangeArrowheads="1"/>
          </p:cNvSpPr>
          <p:nvPr/>
        </p:nvSpPr>
        <p:spPr bwMode="auto">
          <a:xfrm>
            <a:off x="1835150" y="3213100"/>
            <a:ext cx="1081088" cy="504825"/>
          </a:xfrm>
          <a:prstGeom prst="rect">
            <a:avLst/>
          </a:prstGeom>
          <a:solidFill>
            <a:srgbClr val="0000FF"/>
          </a:solidFill>
          <a:ln w="9525">
            <a:noFill/>
            <a:miter lim="800000"/>
            <a:headEnd/>
            <a:tailEnd/>
          </a:ln>
        </p:spPr>
        <p:txBody>
          <a:bodyPr wrap="none" anchor="ctr">
            <a:prstTxWarp prst="textNoShape">
              <a:avLst/>
            </a:prstTxWarp>
          </a:bodyPr>
          <a:lstStyle/>
          <a:p>
            <a:pPr algn="ctr"/>
            <a:r>
              <a:rPr lang="en-GB" sz="2800" b="0">
                <a:latin typeface="Arial" pitchFamily="-84" charset="0"/>
              </a:rPr>
              <a:t>Word</a:t>
            </a:r>
          </a:p>
        </p:txBody>
      </p:sp>
      <p:sp>
        <p:nvSpPr>
          <p:cNvPr id="77829" name="Oval 5"/>
          <p:cNvSpPr>
            <a:spLocks noChangeArrowheads="1"/>
          </p:cNvSpPr>
          <p:nvPr/>
        </p:nvSpPr>
        <p:spPr bwMode="auto">
          <a:xfrm>
            <a:off x="395288" y="4868863"/>
            <a:ext cx="1439862" cy="649287"/>
          </a:xfrm>
          <a:prstGeom prst="ellipse">
            <a:avLst/>
          </a:prstGeom>
          <a:solidFill>
            <a:srgbClr val="FF00FF"/>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Adam</a:t>
            </a:r>
          </a:p>
        </p:txBody>
      </p:sp>
      <p:sp>
        <p:nvSpPr>
          <p:cNvPr id="77830" name="Oval 6"/>
          <p:cNvSpPr>
            <a:spLocks noChangeArrowheads="1"/>
          </p:cNvSpPr>
          <p:nvPr/>
        </p:nvSpPr>
        <p:spPr bwMode="auto">
          <a:xfrm>
            <a:off x="2843213" y="4868863"/>
            <a:ext cx="1439862" cy="649287"/>
          </a:xfrm>
          <a:prstGeom prst="ellipse">
            <a:avLst/>
          </a:prstGeom>
          <a:solidFill>
            <a:srgbClr val="00800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Eve</a:t>
            </a:r>
          </a:p>
        </p:txBody>
      </p:sp>
      <p:sp>
        <p:nvSpPr>
          <p:cNvPr id="77831" name="Line 7"/>
          <p:cNvSpPr>
            <a:spLocks noChangeShapeType="1"/>
          </p:cNvSpPr>
          <p:nvPr/>
        </p:nvSpPr>
        <p:spPr bwMode="auto">
          <a:xfrm>
            <a:off x="2268538" y="2492375"/>
            <a:ext cx="0" cy="720725"/>
          </a:xfrm>
          <a:prstGeom prst="line">
            <a:avLst/>
          </a:prstGeom>
          <a:noFill/>
          <a:ln w="38100">
            <a:solidFill>
              <a:schemeClr val="bg1"/>
            </a:solidFill>
            <a:round/>
            <a:headEnd/>
            <a:tailEnd/>
          </a:ln>
        </p:spPr>
        <p:txBody>
          <a:bodyPr>
            <a:prstTxWarp prst="textNoShape">
              <a:avLst/>
            </a:prstTxWarp>
          </a:bodyPr>
          <a:lstStyle/>
          <a:p>
            <a:endParaRPr lang="en-US"/>
          </a:p>
        </p:txBody>
      </p:sp>
      <p:sp>
        <p:nvSpPr>
          <p:cNvPr id="77832" name="Line 8"/>
          <p:cNvSpPr>
            <a:spLocks noChangeShapeType="1"/>
          </p:cNvSpPr>
          <p:nvPr/>
        </p:nvSpPr>
        <p:spPr bwMode="auto">
          <a:xfrm>
            <a:off x="2484438" y="2492375"/>
            <a:ext cx="0" cy="720725"/>
          </a:xfrm>
          <a:prstGeom prst="line">
            <a:avLst/>
          </a:prstGeom>
          <a:noFill/>
          <a:ln w="38100">
            <a:solidFill>
              <a:schemeClr val="bg1"/>
            </a:solidFill>
            <a:round/>
            <a:headEnd/>
            <a:tailEnd/>
          </a:ln>
        </p:spPr>
        <p:txBody>
          <a:bodyPr>
            <a:prstTxWarp prst="textNoShape">
              <a:avLst/>
            </a:prstTxWarp>
          </a:bodyPr>
          <a:lstStyle/>
          <a:p>
            <a:endParaRPr lang="en-US"/>
          </a:p>
        </p:txBody>
      </p:sp>
      <p:grpSp>
        <p:nvGrpSpPr>
          <p:cNvPr id="77833" name="Group 9"/>
          <p:cNvGrpSpPr>
            <a:grpSpLocks/>
          </p:cNvGrpSpPr>
          <p:nvPr/>
        </p:nvGrpSpPr>
        <p:grpSpPr bwMode="auto">
          <a:xfrm rot="-8707511">
            <a:off x="1254125" y="3795713"/>
            <a:ext cx="638175" cy="914400"/>
            <a:chOff x="2016" y="1824"/>
            <a:chExt cx="635" cy="909"/>
          </a:xfrm>
        </p:grpSpPr>
        <p:sp>
          <p:nvSpPr>
            <p:cNvPr id="409610" name="Freeform 10"/>
            <p:cNvSpPr>
              <a:spLocks/>
            </p:cNvSpPr>
            <p:nvPr/>
          </p:nvSpPr>
          <p:spPr bwMode="auto">
            <a:xfrm>
              <a:off x="2065" y="1859"/>
              <a:ext cx="205" cy="900"/>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09611" name="Freeform 11"/>
            <p:cNvSpPr>
              <a:spLocks/>
            </p:cNvSpPr>
            <p:nvPr/>
          </p:nvSpPr>
          <p:spPr bwMode="auto">
            <a:xfrm>
              <a:off x="2539" y="1876"/>
              <a:ext cx="204"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77834" name="Group 12"/>
          <p:cNvGrpSpPr>
            <a:grpSpLocks/>
          </p:cNvGrpSpPr>
          <p:nvPr/>
        </p:nvGrpSpPr>
        <p:grpSpPr bwMode="auto">
          <a:xfrm rot="-1372033">
            <a:off x="2700338" y="3860800"/>
            <a:ext cx="638175" cy="914400"/>
            <a:chOff x="2016" y="1824"/>
            <a:chExt cx="635" cy="909"/>
          </a:xfrm>
        </p:grpSpPr>
        <p:sp>
          <p:nvSpPr>
            <p:cNvPr id="409613" name="Freeform 13"/>
            <p:cNvSpPr>
              <a:spLocks/>
            </p:cNvSpPr>
            <p:nvPr/>
          </p:nvSpPr>
          <p:spPr bwMode="auto">
            <a:xfrm>
              <a:off x="2016" y="1822"/>
              <a:ext cx="204"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09614" name="Freeform 14"/>
            <p:cNvSpPr>
              <a:spLocks/>
            </p:cNvSpPr>
            <p:nvPr/>
          </p:nvSpPr>
          <p:spPr bwMode="auto">
            <a:xfrm>
              <a:off x="2448" y="1828"/>
              <a:ext cx="205"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solidFill>
                <a:schemeClr val="bg1"/>
              </a:solid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sp>
        <p:nvSpPr>
          <p:cNvPr id="77835" name="Oval 15"/>
          <p:cNvSpPr>
            <a:spLocks noChangeArrowheads="1"/>
          </p:cNvSpPr>
          <p:nvPr/>
        </p:nvSpPr>
        <p:spPr bwMode="auto">
          <a:xfrm>
            <a:off x="5867400" y="4797425"/>
            <a:ext cx="2016125" cy="647700"/>
          </a:xfrm>
          <a:prstGeom prst="ellipse">
            <a:avLst/>
          </a:prstGeom>
          <a:solidFill>
            <a:srgbClr val="80808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Archangel</a:t>
            </a:r>
          </a:p>
        </p:txBody>
      </p:sp>
      <p:sp>
        <p:nvSpPr>
          <p:cNvPr id="77836" name="Oval 16"/>
          <p:cNvSpPr>
            <a:spLocks noChangeArrowheads="1"/>
          </p:cNvSpPr>
          <p:nvPr/>
        </p:nvSpPr>
        <p:spPr bwMode="auto">
          <a:xfrm>
            <a:off x="5867400" y="5805488"/>
            <a:ext cx="2016125" cy="647700"/>
          </a:xfrm>
          <a:prstGeom prst="ellipse">
            <a:avLst/>
          </a:prstGeom>
          <a:solidFill>
            <a:srgbClr val="99CC00"/>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Creation</a:t>
            </a:r>
          </a:p>
        </p:txBody>
      </p:sp>
      <p:sp>
        <p:nvSpPr>
          <p:cNvPr id="77837" name="Text Box 17"/>
          <p:cNvSpPr txBox="1">
            <a:spLocks noChangeArrowheads="1"/>
          </p:cNvSpPr>
          <p:nvPr/>
        </p:nvSpPr>
        <p:spPr bwMode="auto">
          <a:xfrm>
            <a:off x="4408488" y="1600200"/>
            <a:ext cx="3979862" cy="2678113"/>
          </a:xfrm>
          <a:prstGeom prst="rect">
            <a:avLst/>
          </a:prstGeom>
          <a:noFill/>
          <a:ln w="9525">
            <a:noFill/>
            <a:miter lim="800000"/>
            <a:headEnd/>
            <a:tailEnd/>
          </a:ln>
        </p:spPr>
        <p:txBody>
          <a:bodyPr wrap="none">
            <a:prstTxWarp prst="textNoShape">
              <a:avLst/>
            </a:prstTxWarp>
            <a:spAutoFit/>
          </a:bodyPr>
          <a:lstStyle/>
          <a:p>
            <a:endParaRPr lang="en-GB" b="0">
              <a:solidFill>
                <a:schemeClr val="bg1"/>
              </a:solidFill>
              <a:latin typeface="Arial" pitchFamily="-84" charset="0"/>
            </a:endParaRPr>
          </a:p>
          <a:p>
            <a:r>
              <a:rPr lang="en-GB" b="0">
                <a:solidFill>
                  <a:schemeClr val="bg1"/>
                </a:solidFill>
                <a:latin typeface="Arial" pitchFamily="-84" charset="0"/>
              </a:rPr>
              <a:t>Faith in God’s Word</a:t>
            </a:r>
          </a:p>
          <a:p>
            <a:r>
              <a:rPr lang="en-GB" b="0">
                <a:solidFill>
                  <a:schemeClr val="bg1"/>
                </a:solidFill>
                <a:latin typeface="Arial" pitchFamily="-84" charset="0"/>
              </a:rPr>
              <a:t>Trust in God</a:t>
            </a:r>
          </a:p>
          <a:p>
            <a:r>
              <a:rPr lang="en-GB" b="0">
                <a:solidFill>
                  <a:schemeClr val="bg1"/>
                </a:solidFill>
                <a:latin typeface="Arial" pitchFamily="-84" charset="0"/>
              </a:rPr>
              <a:t>Keep God’s Commandment</a:t>
            </a:r>
          </a:p>
          <a:p>
            <a:r>
              <a:rPr lang="en-GB" b="0">
                <a:solidFill>
                  <a:schemeClr val="bg1"/>
                </a:solidFill>
                <a:latin typeface="Arial" pitchFamily="-84" charset="0"/>
              </a:rPr>
              <a:t>Being true to oneself</a:t>
            </a:r>
          </a:p>
          <a:p>
            <a:endParaRPr lang="en-GB" b="0">
              <a:solidFill>
                <a:schemeClr val="bg1"/>
              </a:solidFill>
              <a:latin typeface="Arial" pitchFamily="-84" charset="0"/>
            </a:endParaRPr>
          </a:p>
          <a:p>
            <a:r>
              <a:rPr lang="en-GB" b="0">
                <a:solidFill>
                  <a:schemeClr val="bg1"/>
                </a:solidFill>
                <a:latin typeface="Arial" pitchFamily="-84" charset="0"/>
              </a:rPr>
              <a:t>Receiving God’s grace</a:t>
            </a:r>
          </a:p>
        </p:txBody>
      </p:sp>
      <p:sp>
        <p:nvSpPr>
          <p:cNvPr id="77838" name="Text Box 18"/>
          <p:cNvSpPr txBox="1">
            <a:spLocks noChangeArrowheads="1"/>
          </p:cNvSpPr>
          <p:nvPr/>
        </p:nvSpPr>
        <p:spPr bwMode="auto">
          <a:xfrm>
            <a:off x="447675" y="2582863"/>
            <a:ext cx="1200150"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Vertical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04800" y="274638"/>
            <a:ext cx="8610600" cy="1143000"/>
          </a:xfrm>
        </p:spPr>
        <p:txBody>
          <a:bodyPr/>
          <a:lstStyle/>
          <a:p>
            <a:pPr eaLnBrk="1" hangingPunct="1"/>
            <a:r>
              <a:rPr lang="en-US" smtClean="0"/>
              <a:t>How is the foundation of faith restored?</a:t>
            </a:r>
          </a:p>
        </p:txBody>
      </p:sp>
      <p:sp>
        <p:nvSpPr>
          <p:cNvPr id="77827" name="Rectangle 3"/>
          <p:cNvSpPr>
            <a:spLocks noGrp="1" noChangeArrowheads="1"/>
          </p:cNvSpPr>
          <p:nvPr>
            <p:ph type="body" idx="1"/>
          </p:nvPr>
        </p:nvSpPr>
        <p:spPr>
          <a:xfrm>
            <a:off x="609600" y="3200400"/>
            <a:ext cx="6400800" cy="3429000"/>
          </a:xfrm>
        </p:spPr>
        <p:txBody>
          <a:bodyPr/>
          <a:lstStyle/>
          <a:p>
            <a:pPr eaLnBrk="1" hangingPunct="1"/>
            <a:r>
              <a:rPr lang="en-US" sz="2800">
                <a:solidFill>
                  <a:schemeClr val="accent1"/>
                </a:solidFill>
              </a:rPr>
              <a:t>Central figure</a:t>
            </a:r>
          </a:p>
          <a:p>
            <a:pPr lvl="1" eaLnBrk="1" hangingPunct="1"/>
            <a:r>
              <a:rPr lang="en-US" sz="2400">
                <a:solidFill>
                  <a:schemeClr val="accent1"/>
                </a:solidFill>
              </a:rPr>
              <a:t>Me</a:t>
            </a:r>
          </a:p>
          <a:p>
            <a:pPr eaLnBrk="1" hangingPunct="1"/>
            <a:r>
              <a:rPr lang="en-US" sz="2800">
                <a:solidFill>
                  <a:schemeClr val="accent1"/>
                </a:solidFill>
              </a:rPr>
              <a:t>Object or gift/offering</a:t>
            </a:r>
          </a:p>
          <a:p>
            <a:pPr eaLnBrk="1" hangingPunct="1">
              <a:spcBef>
                <a:spcPct val="0"/>
              </a:spcBef>
              <a:buFontTx/>
              <a:buNone/>
            </a:pPr>
            <a:r>
              <a:rPr lang="en-US" sz="2000">
                <a:solidFill>
                  <a:schemeClr val="accent1"/>
                </a:solidFill>
              </a:rPr>
              <a:t>		Foundation to restore creation - e.g. gift</a:t>
            </a:r>
          </a:p>
          <a:p>
            <a:pPr eaLnBrk="1" hangingPunct="1">
              <a:spcBef>
                <a:spcPct val="0"/>
              </a:spcBef>
              <a:buFontTx/>
              <a:buNone/>
            </a:pPr>
            <a:r>
              <a:rPr lang="en-US" sz="2000">
                <a:solidFill>
                  <a:schemeClr val="accent1"/>
                </a:solidFill>
              </a:rPr>
              <a:t> 		Restore oneself symbolically</a:t>
            </a:r>
          </a:p>
          <a:p>
            <a:pPr eaLnBrk="1" hangingPunct="1">
              <a:spcBef>
                <a:spcPct val="0"/>
              </a:spcBef>
              <a:buFontTx/>
              <a:buNone/>
            </a:pPr>
            <a:r>
              <a:rPr lang="en-US" sz="2000">
                <a:solidFill>
                  <a:schemeClr val="accent1"/>
                </a:solidFill>
              </a:rPr>
              <a:t>		Tithing - consistent</a:t>
            </a:r>
            <a:endParaRPr lang="en-US" sz="2800">
              <a:solidFill>
                <a:schemeClr val="accent1"/>
              </a:solidFill>
            </a:endParaRPr>
          </a:p>
          <a:p>
            <a:pPr eaLnBrk="1" hangingPunct="1"/>
            <a:r>
              <a:rPr lang="en-US" sz="2800">
                <a:solidFill>
                  <a:schemeClr val="accent1"/>
                </a:solidFill>
              </a:rPr>
              <a:t>Time period</a:t>
            </a:r>
          </a:p>
        </p:txBody>
      </p:sp>
      <p:sp>
        <p:nvSpPr>
          <p:cNvPr id="77828" name="Text Box 4"/>
          <p:cNvSpPr txBox="1">
            <a:spLocks noChangeArrowheads="1"/>
          </p:cNvSpPr>
          <p:nvPr/>
        </p:nvSpPr>
        <p:spPr bwMode="auto">
          <a:xfrm>
            <a:off x="914400" y="1800225"/>
            <a:ext cx="6789738" cy="1323975"/>
          </a:xfrm>
          <a:prstGeom prst="rect">
            <a:avLst/>
          </a:prstGeom>
          <a:noFill/>
          <a:ln w="28575">
            <a:solidFill>
              <a:schemeClr val="accent1"/>
            </a:solidFill>
            <a:miter lim="800000"/>
            <a:headEnd/>
            <a:tailEnd/>
          </a:ln>
        </p:spPr>
        <p:txBody>
          <a:bodyPr wrap="none">
            <a:prstTxWarp prst="textNoShape">
              <a:avLst/>
            </a:prstTxWarp>
            <a:spAutoFit/>
          </a:bodyPr>
          <a:lstStyle/>
          <a:p>
            <a:r>
              <a:rPr lang="en-US" sz="2800" b="0">
                <a:solidFill>
                  <a:schemeClr val="accent1"/>
                </a:solidFill>
                <a:latin typeface="Arial" pitchFamily="-84" charset="0"/>
              </a:rPr>
              <a:t>The foundation of faith is restored by </a:t>
            </a:r>
          </a:p>
          <a:p>
            <a:r>
              <a:rPr lang="en-US" sz="2800" b="0">
                <a:solidFill>
                  <a:schemeClr val="accent1"/>
                </a:solidFill>
                <a:latin typeface="Arial" pitchFamily="-84" charset="0"/>
              </a:rPr>
              <a:t>making an acceptable </a:t>
            </a:r>
            <a:r>
              <a:rPr lang="en-US" sz="2800" b="0" i="1">
                <a:solidFill>
                  <a:schemeClr val="accent1"/>
                </a:solidFill>
                <a:latin typeface="Arial" pitchFamily="-84" charset="0"/>
              </a:rPr>
              <a:t>symbolic</a:t>
            </a:r>
            <a:r>
              <a:rPr lang="en-US" sz="2800" b="0">
                <a:solidFill>
                  <a:schemeClr val="accent1"/>
                </a:solidFill>
                <a:latin typeface="Arial" pitchFamily="-84" charset="0"/>
              </a:rPr>
              <a:t> offering</a:t>
            </a:r>
          </a:p>
          <a:p>
            <a:r>
              <a:rPr lang="en-US" b="0">
                <a:solidFill>
                  <a:schemeClr val="accent1"/>
                </a:solidFill>
                <a:latin typeface="Arial" pitchFamily="-84" charset="0"/>
              </a:rPr>
              <a:t>						</a:t>
            </a:r>
            <a:r>
              <a:rPr lang="en-US" sz="1800" b="0">
                <a:solidFill>
                  <a:schemeClr val="accent1"/>
                </a:solidFill>
                <a:latin typeface="Arial" pitchFamily="-84" charset="0"/>
              </a:rPr>
              <a:t>EDP, 195 </a:t>
            </a:r>
            <a:endParaRPr lang="en-US" b="0">
              <a:solidFill>
                <a:schemeClr val="accent1"/>
              </a:solidFill>
              <a:latin typeface="Arial" pitchFamily="-84" charset="0"/>
            </a:endParaRPr>
          </a:p>
        </p:txBody>
      </p:sp>
      <p:sp>
        <p:nvSpPr>
          <p:cNvPr id="77829" name="Text Box 11"/>
          <p:cNvSpPr txBox="1">
            <a:spLocks noChangeArrowheads="1"/>
          </p:cNvSpPr>
          <p:nvPr/>
        </p:nvSpPr>
        <p:spPr bwMode="auto">
          <a:xfrm>
            <a:off x="6918325" y="3933825"/>
            <a:ext cx="1439863" cy="708025"/>
          </a:xfrm>
          <a:prstGeom prst="rect">
            <a:avLst/>
          </a:prstGeom>
          <a:noFill/>
          <a:ln w="9525">
            <a:noFill/>
            <a:miter lim="800000"/>
            <a:headEnd/>
            <a:tailEnd/>
          </a:ln>
        </p:spPr>
        <p:txBody>
          <a:bodyPr wrap="none">
            <a:prstTxWarp prst="textNoShape">
              <a:avLst/>
            </a:prstTxWarp>
            <a:spAutoFit/>
          </a:bodyPr>
          <a:lstStyle/>
          <a:p>
            <a:r>
              <a:rPr lang="en-US" sz="2000" b="0">
                <a:solidFill>
                  <a:schemeClr val="accent1"/>
                </a:solidFill>
                <a:latin typeface="Arial" pitchFamily="-84" charset="0"/>
              </a:rPr>
              <a:t>Moses and </a:t>
            </a:r>
          </a:p>
          <a:p>
            <a:r>
              <a:rPr lang="en-US" sz="2000" b="0">
                <a:solidFill>
                  <a:schemeClr val="accent1"/>
                </a:solidFill>
                <a:latin typeface="Arial" pitchFamily="-84" charset="0"/>
              </a:rPr>
              <a:t>the fox</a:t>
            </a:r>
          </a:p>
        </p:txBody>
      </p:sp>
      <p:sp>
        <p:nvSpPr>
          <p:cNvPr id="77830" name="Text Box 12"/>
          <p:cNvSpPr txBox="1">
            <a:spLocks noChangeArrowheads="1"/>
          </p:cNvSpPr>
          <p:nvPr/>
        </p:nvSpPr>
        <p:spPr bwMode="auto">
          <a:xfrm>
            <a:off x="6994525" y="5305425"/>
            <a:ext cx="1354138" cy="708025"/>
          </a:xfrm>
          <a:prstGeom prst="rect">
            <a:avLst/>
          </a:prstGeom>
          <a:noFill/>
          <a:ln w="9525">
            <a:noFill/>
            <a:miter lim="800000"/>
            <a:headEnd/>
            <a:tailEnd/>
          </a:ln>
        </p:spPr>
        <p:txBody>
          <a:bodyPr wrap="none">
            <a:prstTxWarp prst="textNoShape">
              <a:avLst/>
            </a:prstTxWarp>
            <a:spAutoFit/>
          </a:bodyPr>
          <a:lstStyle/>
          <a:p>
            <a:r>
              <a:rPr lang="en-US" sz="2000" b="0">
                <a:solidFill>
                  <a:schemeClr val="accent1"/>
                </a:solidFill>
                <a:latin typeface="Arial" pitchFamily="-84" charset="0"/>
              </a:rPr>
              <a:t>Decides</a:t>
            </a:r>
          </a:p>
          <a:p>
            <a:r>
              <a:rPr lang="en-US" sz="2000" b="0">
                <a:solidFill>
                  <a:schemeClr val="accent1"/>
                </a:solidFill>
                <a:latin typeface="Arial" pitchFamily="-84" charset="0"/>
              </a:rPr>
              <a:t>ownership</a:t>
            </a:r>
          </a:p>
        </p:txBody>
      </p:sp>
      <p:sp>
        <p:nvSpPr>
          <p:cNvPr id="7" name="TextBox 6"/>
          <p:cNvSpPr txBox="1"/>
          <p:nvPr/>
        </p:nvSpPr>
        <p:spPr>
          <a:xfrm>
            <a:off x="796925" y="6172200"/>
            <a:ext cx="7356475" cy="400050"/>
          </a:xfrm>
          <a:prstGeom prst="rect">
            <a:avLst/>
          </a:prstGeom>
          <a:noFill/>
        </p:spPr>
        <p:txBody>
          <a:bodyPr wrap="none">
            <a:spAutoFit/>
          </a:bodyPr>
          <a:lstStyle/>
          <a:p>
            <a:pPr>
              <a:defRPr/>
            </a:pPr>
            <a:r>
              <a:rPr lang="en-US" sz="2000" b="0" dirty="0">
                <a:solidFill>
                  <a:schemeClr val="accent5"/>
                </a:solidFill>
                <a:latin typeface="Arial"/>
              </a:rPr>
              <a:t>Condition to stand as central person in foundation of substance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82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82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78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82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782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782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78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7827">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P spid="77828" grpId="0" animBg="1"/>
      <p:bldP spid="77829" grpId="0"/>
      <p:bldP spid="77830" grpId="0"/>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GB"/>
              <a:t>Foundation of substance</a:t>
            </a:r>
          </a:p>
        </p:txBody>
      </p:sp>
      <p:sp>
        <p:nvSpPr>
          <p:cNvPr id="81923" name="Text Box 3"/>
          <p:cNvSpPr txBox="1">
            <a:spLocks noChangeArrowheads="1"/>
          </p:cNvSpPr>
          <p:nvPr/>
        </p:nvSpPr>
        <p:spPr bwMode="auto">
          <a:xfrm>
            <a:off x="4356100" y="1447800"/>
            <a:ext cx="4319588" cy="822325"/>
          </a:xfrm>
          <a:prstGeom prst="rect">
            <a:avLst/>
          </a:prstGeom>
          <a:noFill/>
          <a:ln w="9525">
            <a:noFill/>
            <a:miter lim="800000"/>
            <a:headEnd/>
            <a:tailEnd/>
          </a:ln>
        </p:spPr>
        <p:txBody>
          <a:bodyPr>
            <a:prstTxWarp prst="textNoShape">
              <a:avLst/>
            </a:prstTxWarp>
            <a:spAutoFit/>
          </a:bodyPr>
          <a:lstStyle/>
          <a:p>
            <a:r>
              <a:rPr lang="en-GB" b="0">
                <a:solidFill>
                  <a:schemeClr val="bg1"/>
                </a:solidFill>
                <a:latin typeface="Arial" pitchFamily="-84" charset="0"/>
              </a:rPr>
              <a:t>Incarnation of the Word</a:t>
            </a:r>
          </a:p>
          <a:p>
            <a:r>
              <a:rPr lang="en-GB" b="0">
                <a:solidFill>
                  <a:schemeClr val="bg1"/>
                </a:solidFill>
                <a:latin typeface="Arial" pitchFamily="-84" charset="0"/>
              </a:rPr>
              <a:t>Maturation of character </a:t>
            </a:r>
          </a:p>
        </p:txBody>
      </p:sp>
      <p:sp>
        <p:nvSpPr>
          <p:cNvPr id="81924" name="Text Box 4"/>
          <p:cNvSpPr txBox="1">
            <a:spLocks noChangeArrowheads="1"/>
          </p:cNvSpPr>
          <p:nvPr/>
        </p:nvSpPr>
        <p:spPr bwMode="auto">
          <a:xfrm>
            <a:off x="1692275" y="5949950"/>
            <a:ext cx="1555750"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Horizontal</a:t>
            </a:r>
          </a:p>
        </p:txBody>
      </p:sp>
      <p:pic>
        <p:nvPicPr>
          <p:cNvPr id="81925" name="Picture 5" descr="manoutline"/>
          <p:cNvPicPr>
            <a:picLocks noChangeAspect="1" noChangeArrowheads="1"/>
          </p:cNvPicPr>
          <p:nvPr/>
        </p:nvPicPr>
        <p:blipFill>
          <a:blip r:embed="rId3"/>
          <a:srcRect/>
          <a:stretch>
            <a:fillRect/>
          </a:stretch>
        </p:blipFill>
        <p:spPr bwMode="auto">
          <a:xfrm>
            <a:off x="468313" y="2997200"/>
            <a:ext cx="1528762" cy="2876550"/>
          </a:xfrm>
          <a:prstGeom prst="rect">
            <a:avLst/>
          </a:prstGeom>
          <a:noFill/>
          <a:ln w="9525">
            <a:noFill/>
            <a:miter lim="800000"/>
            <a:headEnd/>
            <a:tailEnd/>
          </a:ln>
        </p:spPr>
      </p:pic>
      <p:pic>
        <p:nvPicPr>
          <p:cNvPr id="81926" name="Picture 6" descr="womanoutline"/>
          <p:cNvPicPr>
            <a:picLocks noChangeAspect="1" noChangeArrowheads="1"/>
          </p:cNvPicPr>
          <p:nvPr/>
        </p:nvPicPr>
        <p:blipFill>
          <a:blip r:embed="rId4"/>
          <a:srcRect/>
          <a:stretch>
            <a:fillRect/>
          </a:stretch>
        </p:blipFill>
        <p:spPr bwMode="auto">
          <a:xfrm>
            <a:off x="2627313" y="2997200"/>
            <a:ext cx="1528762" cy="2873375"/>
          </a:xfrm>
          <a:prstGeom prst="rect">
            <a:avLst/>
          </a:prstGeom>
          <a:noFill/>
          <a:ln w="9525">
            <a:noFill/>
            <a:miter lim="800000"/>
            <a:headEnd/>
            <a:tailEnd/>
          </a:ln>
        </p:spPr>
      </p:pic>
      <p:sp>
        <p:nvSpPr>
          <p:cNvPr id="81927" name="Oval 7"/>
          <p:cNvSpPr>
            <a:spLocks noChangeArrowheads="1"/>
          </p:cNvSpPr>
          <p:nvPr/>
        </p:nvSpPr>
        <p:spPr bwMode="auto">
          <a:xfrm>
            <a:off x="1908175" y="1628775"/>
            <a:ext cx="1008063" cy="10080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God</a:t>
            </a:r>
            <a:endParaRPr lang="en-GB" sz="2800" b="0">
              <a:solidFill>
                <a:schemeClr val="bg2"/>
              </a:solidFill>
              <a:latin typeface="Arial" pitchFamily="-84" charset="0"/>
            </a:endParaRPr>
          </a:p>
        </p:txBody>
      </p:sp>
      <p:sp>
        <p:nvSpPr>
          <p:cNvPr id="81928" name="Text Box 8"/>
          <p:cNvSpPr txBox="1">
            <a:spLocks noChangeArrowheads="1"/>
          </p:cNvSpPr>
          <p:nvPr/>
        </p:nvSpPr>
        <p:spPr bwMode="auto">
          <a:xfrm>
            <a:off x="827088" y="4005263"/>
            <a:ext cx="912812"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Word</a:t>
            </a:r>
          </a:p>
        </p:txBody>
      </p:sp>
      <p:sp>
        <p:nvSpPr>
          <p:cNvPr id="81929" name="Text Box 9"/>
          <p:cNvSpPr txBox="1">
            <a:spLocks noChangeArrowheads="1"/>
          </p:cNvSpPr>
          <p:nvPr/>
        </p:nvSpPr>
        <p:spPr bwMode="auto">
          <a:xfrm>
            <a:off x="2987675" y="3789363"/>
            <a:ext cx="912813"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Word</a:t>
            </a:r>
          </a:p>
        </p:txBody>
      </p:sp>
      <p:grpSp>
        <p:nvGrpSpPr>
          <p:cNvPr id="81930" name="Group 10"/>
          <p:cNvGrpSpPr>
            <a:grpSpLocks/>
          </p:cNvGrpSpPr>
          <p:nvPr/>
        </p:nvGrpSpPr>
        <p:grpSpPr bwMode="auto">
          <a:xfrm rot="-8707511">
            <a:off x="1476375" y="2420938"/>
            <a:ext cx="431800" cy="719137"/>
            <a:chOff x="2016" y="1824"/>
            <a:chExt cx="635" cy="909"/>
          </a:xfrm>
        </p:grpSpPr>
        <p:sp>
          <p:nvSpPr>
            <p:cNvPr id="411659" name="Freeform 11"/>
            <p:cNvSpPr>
              <a:spLocks/>
            </p:cNvSpPr>
            <p:nvPr/>
          </p:nvSpPr>
          <p:spPr bwMode="auto">
            <a:xfrm>
              <a:off x="2117" y="1760"/>
              <a:ext cx="203" cy="899"/>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0" name="Freeform 12"/>
            <p:cNvSpPr>
              <a:spLocks/>
            </p:cNvSpPr>
            <p:nvPr/>
          </p:nvSpPr>
          <p:spPr bwMode="auto">
            <a:xfrm>
              <a:off x="2544" y="1776"/>
              <a:ext cx="203" cy="907"/>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81931" name="Group 13"/>
          <p:cNvGrpSpPr>
            <a:grpSpLocks/>
          </p:cNvGrpSpPr>
          <p:nvPr/>
        </p:nvGrpSpPr>
        <p:grpSpPr bwMode="auto">
          <a:xfrm rot="8356891">
            <a:off x="2843213" y="2420938"/>
            <a:ext cx="431800" cy="719137"/>
            <a:chOff x="2016" y="1824"/>
            <a:chExt cx="635" cy="909"/>
          </a:xfrm>
        </p:grpSpPr>
        <p:sp>
          <p:nvSpPr>
            <p:cNvPr id="411662" name="Freeform 14"/>
            <p:cNvSpPr>
              <a:spLocks/>
            </p:cNvSpPr>
            <p:nvPr/>
          </p:nvSpPr>
          <p:spPr bwMode="auto">
            <a:xfrm>
              <a:off x="2089" y="1863"/>
              <a:ext cx="203" cy="905"/>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3" name="Freeform 15"/>
            <p:cNvSpPr>
              <a:spLocks/>
            </p:cNvSpPr>
            <p:nvPr/>
          </p:nvSpPr>
          <p:spPr bwMode="auto">
            <a:xfrm>
              <a:off x="2519" y="1884"/>
              <a:ext cx="203" cy="901"/>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81932" name="Group 16"/>
          <p:cNvGrpSpPr>
            <a:grpSpLocks/>
          </p:cNvGrpSpPr>
          <p:nvPr/>
        </p:nvGrpSpPr>
        <p:grpSpPr bwMode="auto">
          <a:xfrm rot="-5400000">
            <a:off x="2194719" y="3933031"/>
            <a:ext cx="431800" cy="719138"/>
            <a:chOff x="2016" y="1824"/>
            <a:chExt cx="635" cy="909"/>
          </a:xfrm>
        </p:grpSpPr>
        <p:sp>
          <p:nvSpPr>
            <p:cNvPr id="411665" name="Freeform 17"/>
            <p:cNvSpPr>
              <a:spLocks/>
            </p:cNvSpPr>
            <p:nvPr/>
          </p:nvSpPr>
          <p:spPr bwMode="auto">
            <a:xfrm>
              <a:off x="2156" y="1764"/>
              <a:ext cx="203" cy="899"/>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6" name="Freeform 18"/>
            <p:cNvSpPr>
              <a:spLocks/>
            </p:cNvSpPr>
            <p:nvPr/>
          </p:nvSpPr>
          <p:spPr bwMode="auto">
            <a:xfrm>
              <a:off x="2588" y="1774"/>
              <a:ext cx="203" cy="899"/>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81933" name="Group 19"/>
          <p:cNvGrpSpPr>
            <a:grpSpLocks/>
          </p:cNvGrpSpPr>
          <p:nvPr/>
        </p:nvGrpSpPr>
        <p:grpSpPr bwMode="auto">
          <a:xfrm rot="-5400000">
            <a:off x="4859338" y="3717925"/>
            <a:ext cx="865187" cy="1439863"/>
            <a:chOff x="2016" y="1824"/>
            <a:chExt cx="635" cy="909"/>
          </a:xfrm>
        </p:grpSpPr>
        <p:sp>
          <p:nvSpPr>
            <p:cNvPr id="411668" name="Freeform 20"/>
            <p:cNvSpPr>
              <a:spLocks/>
            </p:cNvSpPr>
            <p:nvPr/>
          </p:nvSpPr>
          <p:spPr bwMode="auto">
            <a:xfrm>
              <a:off x="2016" y="1794"/>
              <a:ext cx="203"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9" name="Freeform 21"/>
            <p:cNvSpPr>
              <a:spLocks/>
            </p:cNvSpPr>
            <p:nvPr/>
          </p:nvSpPr>
          <p:spPr bwMode="auto">
            <a:xfrm>
              <a:off x="2448" y="1805"/>
              <a:ext cx="203"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sp>
        <p:nvSpPr>
          <p:cNvPr id="81934" name="Text Box 22"/>
          <p:cNvSpPr txBox="1">
            <a:spLocks noChangeArrowheads="1"/>
          </p:cNvSpPr>
          <p:nvPr/>
        </p:nvSpPr>
        <p:spPr bwMode="auto">
          <a:xfrm>
            <a:off x="3733800" y="5727700"/>
            <a:ext cx="4640263"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Proper order in the created world</a:t>
            </a:r>
          </a:p>
        </p:txBody>
      </p:sp>
      <p:pic>
        <p:nvPicPr>
          <p:cNvPr id="81935" name="Picture 23" descr="angel2"/>
          <p:cNvPicPr>
            <a:picLocks noChangeAspect="1" noChangeArrowheads="1"/>
          </p:cNvPicPr>
          <p:nvPr/>
        </p:nvPicPr>
        <p:blipFill>
          <a:blip r:embed="rId5"/>
          <a:srcRect/>
          <a:stretch>
            <a:fillRect/>
          </a:stretch>
        </p:blipFill>
        <p:spPr bwMode="auto">
          <a:xfrm>
            <a:off x="6227763" y="3284538"/>
            <a:ext cx="1485900" cy="2320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p:cNvSpPr>
            <a:spLocks noChangeArrowheads="1"/>
          </p:cNvSpPr>
          <p:nvPr/>
        </p:nvSpPr>
        <p:spPr bwMode="auto">
          <a:xfrm>
            <a:off x="0" y="365125"/>
            <a:ext cx="9144000" cy="1082675"/>
          </a:xfrm>
          <a:prstGeom prst="rect">
            <a:avLst/>
          </a:prstGeom>
          <a:noFill/>
          <a:ln w="9525">
            <a:noFill/>
            <a:miter lim="800000"/>
            <a:headEnd/>
            <a:tailEnd/>
          </a:ln>
        </p:spPr>
        <p:txBody>
          <a:bodyPr anchor="ctr" anchorCtr="1">
            <a:prstTxWarp prst="textNoShape">
              <a:avLst/>
            </a:prstTxWarp>
          </a:bodyPr>
          <a:lstStyle/>
          <a:p>
            <a:pPr algn="ctr"/>
            <a:r>
              <a:rPr lang="en-US" altLang="zh-CN" sz="4400" b="0">
                <a:solidFill>
                  <a:srgbClr val="FFFF99"/>
                </a:solidFill>
                <a:latin typeface="Arial Rounded MT Bold" pitchFamily="-84" charset="0"/>
                <a:ea typeface="宋体" pitchFamily="-84" charset="-122"/>
                <a:cs typeface="宋体" pitchFamily="-84" charset="-122"/>
              </a:rPr>
              <a:t>How is the foundation </a:t>
            </a:r>
            <a:br>
              <a:rPr lang="en-US" altLang="zh-CN" sz="4400" b="0">
                <a:solidFill>
                  <a:srgbClr val="FFFF99"/>
                </a:solidFill>
                <a:latin typeface="Arial Rounded MT Bold" pitchFamily="-84" charset="0"/>
                <a:ea typeface="宋体" pitchFamily="-84" charset="-122"/>
                <a:cs typeface="宋体" pitchFamily="-84" charset="-122"/>
              </a:rPr>
            </a:br>
            <a:r>
              <a:rPr lang="en-US" altLang="zh-CN" sz="4400" b="0">
                <a:solidFill>
                  <a:srgbClr val="FFFF99"/>
                </a:solidFill>
                <a:latin typeface="Arial Rounded MT Bold" pitchFamily="-84" charset="0"/>
                <a:ea typeface="宋体" pitchFamily="-84" charset="-122"/>
                <a:cs typeface="宋体" pitchFamily="-84" charset="-122"/>
              </a:rPr>
              <a:t>of substance restored?</a:t>
            </a:r>
            <a:endParaRPr lang="sk-SK" sz="3600" b="0">
              <a:solidFill>
                <a:srgbClr val="FFFF99"/>
              </a:solidFill>
              <a:latin typeface="Arial Rounded MT Bold" pitchFamily="-84" charset="0"/>
              <a:ea typeface="宋体" pitchFamily="-84" charset="-122"/>
              <a:cs typeface="宋体" pitchFamily="-84" charset="-122"/>
            </a:endParaRPr>
          </a:p>
        </p:txBody>
      </p:sp>
      <p:sp>
        <p:nvSpPr>
          <p:cNvPr id="83971" name="Line 5"/>
          <p:cNvSpPr>
            <a:spLocks noChangeShapeType="1"/>
          </p:cNvSpPr>
          <p:nvPr/>
        </p:nvSpPr>
        <p:spPr bwMode="auto">
          <a:xfrm>
            <a:off x="5710238" y="1752600"/>
            <a:ext cx="0" cy="1439863"/>
          </a:xfrm>
          <a:prstGeom prst="line">
            <a:avLst/>
          </a:prstGeom>
          <a:noFill/>
          <a:ln w="28575" cap="sq">
            <a:noFill/>
            <a:round/>
            <a:headEnd/>
            <a:tailEnd/>
          </a:ln>
        </p:spPr>
        <p:txBody>
          <a:bodyPr>
            <a:prstTxWarp prst="textNoShape">
              <a:avLst/>
            </a:prstTxWarp>
          </a:bodyPr>
          <a:lstStyle/>
          <a:p>
            <a:endParaRPr lang="en-US"/>
          </a:p>
        </p:txBody>
      </p:sp>
      <p:sp>
        <p:nvSpPr>
          <p:cNvPr id="83972" name="Line 6"/>
          <p:cNvSpPr>
            <a:spLocks noChangeShapeType="1"/>
          </p:cNvSpPr>
          <p:nvPr/>
        </p:nvSpPr>
        <p:spPr bwMode="auto">
          <a:xfrm>
            <a:off x="5710238" y="3192463"/>
            <a:ext cx="0" cy="1438275"/>
          </a:xfrm>
          <a:prstGeom prst="line">
            <a:avLst/>
          </a:prstGeom>
          <a:noFill/>
          <a:ln w="28575" cap="sq">
            <a:noFill/>
            <a:round/>
            <a:headEnd/>
            <a:tailEnd/>
          </a:ln>
        </p:spPr>
        <p:txBody>
          <a:bodyPr>
            <a:prstTxWarp prst="textNoShape">
              <a:avLst/>
            </a:prstTxWarp>
          </a:bodyPr>
          <a:lstStyle/>
          <a:p>
            <a:endParaRPr lang="en-US"/>
          </a:p>
        </p:txBody>
      </p:sp>
      <p:sp>
        <p:nvSpPr>
          <p:cNvPr id="83973" name="Line 7"/>
          <p:cNvSpPr>
            <a:spLocks noChangeShapeType="1"/>
          </p:cNvSpPr>
          <p:nvPr/>
        </p:nvSpPr>
        <p:spPr bwMode="auto">
          <a:xfrm>
            <a:off x="8377238" y="3192463"/>
            <a:ext cx="0" cy="1438275"/>
          </a:xfrm>
          <a:prstGeom prst="line">
            <a:avLst/>
          </a:prstGeom>
          <a:noFill/>
          <a:ln w="28575" cap="sq">
            <a:noFill/>
            <a:round/>
            <a:headEnd/>
            <a:tailEnd/>
          </a:ln>
        </p:spPr>
        <p:txBody>
          <a:bodyPr>
            <a:prstTxWarp prst="textNoShape">
              <a:avLst/>
            </a:prstTxWarp>
          </a:bodyPr>
          <a:lstStyle/>
          <a:p>
            <a:endParaRPr lang="en-US"/>
          </a:p>
        </p:txBody>
      </p:sp>
      <p:sp>
        <p:nvSpPr>
          <p:cNvPr id="83974" name="Line 8"/>
          <p:cNvSpPr>
            <a:spLocks noChangeShapeType="1"/>
          </p:cNvSpPr>
          <p:nvPr/>
        </p:nvSpPr>
        <p:spPr bwMode="auto">
          <a:xfrm>
            <a:off x="5710238" y="4630738"/>
            <a:ext cx="0" cy="1439862"/>
          </a:xfrm>
          <a:prstGeom prst="line">
            <a:avLst/>
          </a:prstGeom>
          <a:noFill/>
          <a:ln w="28575" cap="sq">
            <a:noFill/>
            <a:round/>
            <a:headEnd/>
            <a:tailEnd/>
          </a:ln>
        </p:spPr>
        <p:txBody>
          <a:bodyPr>
            <a:prstTxWarp prst="textNoShape">
              <a:avLst/>
            </a:prstTxWarp>
          </a:bodyPr>
          <a:lstStyle/>
          <a:p>
            <a:endParaRPr lang="en-US"/>
          </a:p>
        </p:txBody>
      </p:sp>
      <p:sp>
        <p:nvSpPr>
          <p:cNvPr id="83975" name="Text Box 20"/>
          <p:cNvSpPr txBox="1">
            <a:spLocks noChangeArrowheads="1"/>
          </p:cNvSpPr>
          <p:nvPr/>
        </p:nvSpPr>
        <p:spPr bwMode="auto">
          <a:xfrm>
            <a:off x="2574925" y="6324600"/>
            <a:ext cx="184150" cy="457200"/>
          </a:xfrm>
          <a:prstGeom prst="rect">
            <a:avLst/>
          </a:prstGeom>
          <a:noFill/>
          <a:ln w="9525">
            <a:noFill/>
            <a:miter lim="800000"/>
            <a:headEnd/>
            <a:tailEnd/>
          </a:ln>
        </p:spPr>
        <p:txBody>
          <a:bodyPr wrap="none">
            <a:prstTxWarp prst="textNoShape">
              <a:avLst/>
            </a:prstTxWarp>
            <a:spAutoFit/>
          </a:bodyPr>
          <a:lstStyle/>
          <a:p>
            <a:endParaRPr lang="en-US">
              <a:solidFill>
                <a:schemeClr val="bg1"/>
              </a:solidFill>
            </a:endParaRPr>
          </a:p>
        </p:txBody>
      </p:sp>
      <p:sp>
        <p:nvSpPr>
          <p:cNvPr id="72712" name="Text Box 21"/>
          <p:cNvSpPr txBox="1">
            <a:spLocks noChangeArrowheads="1"/>
          </p:cNvSpPr>
          <p:nvPr/>
        </p:nvSpPr>
        <p:spPr bwMode="auto">
          <a:xfrm>
            <a:off x="533400" y="1865313"/>
            <a:ext cx="8286750" cy="1411287"/>
          </a:xfrm>
          <a:prstGeom prst="rect">
            <a:avLst/>
          </a:prstGeom>
          <a:noFill/>
          <a:ln w="38100">
            <a:solidFill>
              <a:schemeClr val="accent1"/>
            </a:solidFill>
            <a:miter lim="800000"/>
            <a:headEnd/>
            <a:tailEnd/>
          </a:ln>
        </p:spPr>
        <p:txBody>
          <a:bodyPr wrap="none">
            <a:prstTxWarp prst="textNoShape">
              <a:avLst/>
            </a:prstTxWarp>
            <a:spAutoFit/>
          </a:bodyPr>
          <a:lstStyle/>
          <a:p>
            <a:r>
              <a:rPr lang="en-US" sz="2800" b="0">
                <a:solidFill>
                  <a:schemeClr val="accent1"/>
                </a:solidFill>
                <a:latin typeface="Arial" pitchFamily="-84" charset="0"/>
              </a:rPr>
              <a:t>The foundation of substance is restored by making </a:t>
            </a:r>
          </a:p>
          <a:p>
            <a:r>
              <a:rPr lang="en-US" sz="2800" b="0">
                <a:solidFill>
                  <a:schemeClr val="accent1"/>
                </a:solidFill>
                <a:latin typeface="Arial" pitchFamily="-84" charset="0"/>
              </a:rPr>
              <a:t>an acceptable </a:t>
            </a:r>
            <a:r>
              <a:rPr lang="en-US" sz="2800" b="0" i="1">
                <a:solidFill>
                  <a:schemeClr val="accent1"/>
                </a:solidFill>
                <a:latin typeface="Arial" pitchFamily="-84" charset="0"/>
              </a:rPr>
              <a:t>substantial </a:t>
            </a:r>
            <a:r>
              <a:rPr lang="en-US" sz="2800" b="0">
                <a:solidFill>
                  <a:schemeClr val="accent1"/>
                </a:solidFill>
                <a:latin typeface="Arial" pitchFamily="-84" charset="0"/>
              </a:rPr>
              <a:t>offering which is fulfilling </a:t>
            </a:r>
          </a:p>
          <a:p>
            <a:r>
              <a:rPr lang="en-US" sz="2800" b="0">
                <a:solidFill>
                  <a:schemeClr val="accent1"/>
                </a:solidFill>
                <a:latin typeface="Arial" pitchFamily="-84" charset="0"/>
              </a:rPr>
              <a:t>the indemnity condition to remove fallen nature.  </a:t>
            </a:r>
          </a:p>
        </p:txBody>
      </p:sp>
      <p:sp>
        <p:nvSpPr>
          <p:cNvPr id="72713" name="Text Box 22"/>
          <p:cNvSpPr txBox="1">
            <a:spLocks noChangeArrowheads="1"/>
          </p:cNvSpPr>
          <p:nvPr/>
        </p:nvSpPr>
        <p:spPr bwMode="auto">
          <a:xfrm>
            <a:off x="228600" y="3732213"/>
            <a:ext cx="8704263" cy="946150"/>
          </a:xfrm>
          <a:prstGeom prst="rect">
            <a:avLst/>
          </a:prstGeom>
          <a:noFill/>
          <a:ln w="9525">
            <a:noFill/>
            <a:miter lim="800000"/>
            <a:headEnd/>
            <a:tailEnd/>
          </a:ln>
        </p:spPr>
        <p:txBody>
          <a:bodyPr wrap="none">
            <a:prstTxWarp prst="textNoShape">
              <a:avLst/>
            </a:prstTxWarp>
            <a:spAutoFit/>
          </a:bodyPr>
          <a:lstStyle/>
          <a:p>
            <a:r>
              <a:rPr lang="en-US" sz="2800" b="0">
                <a:solidFill>
                  <a:schemeClr val="accent1"/>
                </a:solidFill>
                <a:latin typeface="Arial" pitchFamily="-84" charset="0"/>
              </a:rPr>
              <a:t>Person in Cain’s position honours the person in Abel’s</a:t>
            </a:r>
          </a:p>
          <a:p>
            <a:r>
              <a:rPr lang="en-US" sz="2800" b="0">
                <a:solidFill>
                  <a:schemeClr val="accent1"/>
                </a:solidFill>
                <a:latin typeface="Arial" pitchFamily="-84" charset="0"/>
              </a:rPr>
              <a:t>position and sets him above himself as an offering.</a:t>
            </a:r>
          </a:p>
        </p:txBody>
      </p:sp>
      <p:sp>
        <p:nvSpPr>
          <p:cNvPr id="72714" name="Text Box 23"/>
          <p:cNvSpPr txBox="1">
            <a:spLocks noChangeArrowheads="1"/>
          </p:cNvSpPr>
          <p:nvPr/>
        </p:nvSpPr>
        <p:spPr bwMode="auto">
          <a:xfrm>
            <a:off x="685800" y="4951413"/>
            <a:ext cx="7754938" cy="519112"/>
          </a:xfrm>
          <a:prstGeom prst="rect">
            <a:avLst/>
          </a:prstGeom>
          <a:noFill/>
          <a:ln w="9525">
            <a:noFill/>
            <a:miter lim="800000"/>
            <a:headEnd/>
            <a:tailEnd/>
          </a:ln>
        </p:spPr>
        <p:txBody>
          <a:bodyPr wrap="none">
            <a:prstTxWarp prst="textNoShape">
              <a:avLst/>
            </a:prstTxWarp>
            <a:spAutoFit/>
          </a:bodyPr>
          <a:lstStyle/>
          <a:p>
            <a:r>
              <a:rPr lang="en-US" sz="2800" b="0">
                <a:solidFill>
                  <a:schemeClr val="accent1"/>
                </a:solidFill>
                <a:latin typeface="Arial" pitchFamily="-84" charset="0"/>
              </a:rPr>
              <a:t>Through this they are restored as good children.</a:t>
            </a:r>
          </a:p>
        </p:txBody>
      </p:sp>
      <p:sp>
        <p:nvSpPr>
          <p:cNvPr id="11" name="TextBox 10"/>
          <p:cNvSpPr txBox="1">
            <a:spLocks noChangeArrowheads="1"/>
          </p:cNvSpPr>
          <p:nvPr/>
        </p:nvSpPr>
        <p:spPr bwMode="auto">
          <a:xfrm>
            <a:off x="1897063" y="5791200"/>
            <a:ext cx="5570537" cy="523875"/>
          </a:xfrm>
          <a:prstGeom prst="rect">
            <a:avLst/>
          </a:prstGeom>
          <a:noFill/>
          <a:ln w="9525">
            <a:noFill/>
            <a:miter lim="800000"/>
            <a:headEnd/>
            <a:tailEnd/>
          </a:ln>
        </p:spPr>
        <p:txBody>
          <a:bodyPr wrap="none">
            <a:prstTxWarp prst="textNoShape">
              <a:avLst/>
            </a:prstTxWarp>
            <a:spAutoFit/>
          </a:bodyPr>
          <a:lstStyle/>
          <a:p>
            <a:r>
              <a:rPr lang="en-US" sz="2800">
                <a:solidFill>
                  <a:srgbClr val="FFFFFA"/>
                </a:solidFill>
              </a:rPr>
              <a:t>Condition for restoration of parents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2" grpId="0" animBg="1"/>
      <p:bldP spid="72713" grpId="0"/>
      <p:bldP spid="72714"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Oval 2"/>
          <p:cNvSpPr>
            <a:spLocks noChangeArrowheads="1"/>
          </p:cNvSpPr>
          <p:nvPr/>
        </p:nvSpPr>
        <p:spPr bwMode="auto">
          <a:xfrm>
            <a:off x="2052638" y="2465388"/>
            <a:ext cx="1439862" cy="1439862"/>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b="0">
              <a:solidFill>
                <a:schemeClr val="bg1"/>
              </a:solidFill>
              <a:effectLst>
                <a:outerShdw blurRad="38100" dist="38100" dir="2700000" algn="tl">
                  <a:srgbClr val="000000"/>
                </a:outerShdw>
              </a:effectLst>
              <a:latin typeface="Arial" pitchFamily="-68" charset="0"/>
            </a:endParaRPr>
          </a:p>
        </p:txBody>
      </p:sp>
      <p:sp>
        <p:nvSpPr>
          <p:cNvPr id="86019" name="Oval 3"/>
          <p:cNvSpPr>
            <a:spLocks noChangeArrowheads="1"/>
          </p:cNvSpPr>
          <p:nvPr/>
        </p:nvSpPr>
        <p:spPr bwMode="auto">
          <a:xfrm>
            <a:off x="5710238" y="2465388"/>
            <a:ext cx="1439862" cy="1439862"/>
          </a:xfrm>
          <a:prstGeom prst="ellipse">
            <a:avLst/>
          </a:prstGeom>
          <a:gradFill rotWithShape="1">
            <a:gsLst>
              <a:gs pos="0">
                <a:srgbClr val="5AA0FF"/>
              </a:gs>
              <a:gs pos="100000">
                <a:srgbClr val="005AD7"/>
              </a:gs>
            </a:gsLst>
            <a:path path="shape">
              <a:fillToRect l="50000" t="50000" r="50000" b="50000"/>
            </a:path>
          </a:gradFill>
          <a:ln w="9525">
            <a:noFill/>
            <a:round/>
            <a:headEnd/>
            <a:tailEnd/>
          </a:ln>
        </p:spPr>
        <p:txBody>
          <a:bodyPr lIns="0" rIns="0" anchor="ctr">
            <a:prstTxWarp prst="textNoShape">
              <a:avLst/>
            </a:prstTxWarp>
          </a:bodyPr>
          <a:lstStyle/>
          <a:p>
            <a:pPr algn="ctr"/>
            <a:endParaRPr lang="en-US" b="0">
              <a:solidFill>
                <a:schemeClr val="bg1"/>
              </a:solidFill>
              <a:latin typeface="Arial" pitchFamily="-84" charset="0"/>
            </a:endParaRPr>
          </a:p>
        </p:txBody>
      </p:sp>
      <p:sp>
        <p:nvSpPr>
          <p:cNvPr id="86020" name="Text Box 4"/>
          <p:cNvSpPr txBox="1">
            <a:spLocks noChangeAspect="1" noChangeArrowheads="1"/>
          </p:cNvSpPr>
          <p:nvPr/>
        </p:nvSpPr>
        <p:spPr bwMode="auto">
          <a:xfrm>
            <a:off x="3267075" y="1066800"/>
            <a:ext cx="2667000" cy="749300"/>
          </a:xfrm>
          <a:prstGeom prst="rect">
            <a:avLst/>
          </a:prstGeom>
          <a:noFill/>
          <a:ln w="9525">
            <a:noFill/>
            <a:miter lim="800000"/>
            <a:headEnd/>
            <a:tailEnd/>
          </a:ln>
        </p:spPr>
        <p:txBody>
          <a:bodyPr lIns="36000" tIns="25200" rIns="36000">
            <a:prstTxWarp prst="textNoShape">
              <a:avLst/>
            </a:prstTxWarp>
            <a:spAutoFit/>
          </a:bodyPr>
          <a:lstStyle/>
          <a:p>
            <a:pPr algn="ctr"/>
            <a:r>
              <a:rPr lang="en-US" sz="2200" b="0">
                <a:solidFill>
                  <a:schemeClr val="bg1"/>
                </a:solidFill>
                <a:latin typeface="Arial" pitchFamily="-84" charset="0"/>
              </a:rPr>
              <a:t>Reverse the course of the fall</a:t>
            </a:r>
          </a:p>
        </p:txBody>
      </p:sp>
      <p:sp>
        <p:nvSpPr>
          <p:cNvPr id="86021" name="Text Box 5"/>
          <p:cNvSpPr txBox="1">
            <a:spLocks noChangeArrowheads="1"/>
          </p:cNvSpPr>
          <p:nvPr/>
        </p:nvSpPr>
        <p:spPr bwMode="auto">
          <a:xfrm>
            <a:off x="152400" y="5029200"/>
            <a:ext cx="8686800" cy="1558925"/>
          </a:xfrm>
          <a:prstGeom prst="rect">
            <a:avLst/>
          </a:prstGeom>
          <a:noFill/>
          <a:ln w="25400">
            <a:solidFill>
              <a:schemeClr val="accent1"/>
            </a:solidFill>
            <a:miter lim="800000"/>
            <a:headEnd/>
            <a:tailEnd/>
          </a:ln>
        </p:spPr>
        <p:txBody>
          <a:bodyPr>
            <a:prstTxWarp prst="textNoShape">
              <a:avLst/>
            </a:prstTxWarp>
            <a:spAutoFit/>
          </a:bodyPr>
          <a:lstStyle/>
          <a:p>
            <a:pPr>
              <a:lnSpc>
                <a:spcPct val="120000"/>
              </a:lnSpc>
            </a:pPr>
            <a:r>
              <a:rPr lang="en-US" sz="2000" b="0">
                <a:solidFill>
                  <a:schemeClr val="bg1"/>
                </a:solidFill>
                <a:latin typeface="Arial" pitchFamily="-84" charset="0"/>
              </a:rPr>
              <a:t>In relationships at every level of society – from those between individuals to those at the level of families, communities, societies, nations and the world – we find that one party is in the role of Abel and the other is in the role of Cain</a:t>
            </a:r>
            <a:r>
              <a:rPr lang="en-US" sz="1800" b="0">
                <a:solidFill>
                  <a:schemeClr val="bg1"/>
                </a:solidFill>
                <a:latin typeface="Arial" pitchFamily="-84" charset="0"/>
              </a:rPr>
              <a:t>. 							EDP, 194</a:t>
            </a:r>
            <a:endParaRPr lang="en-US" sz="2000" b="0">
              <a:solidFill>
                <a:schemeClr val="bg1"/>
              </a:solidFill>
              <a:latin typeface="Arial" pitchFamily="-84" charset="0"/>
            </a:endParaRPr>
          </a:p>
        </p:txBody>
      </p:sp>
      <p:sp>
        <p:nvSpPr>
          <p:cNvPr id="86022" name="Freeform 6"/>
          <p:cNvSpPr>
            <a:spLocks/>
          </p:cNvSpPr>
          <p:nvPr/>
        </p:nvSpPr>
        <p:spPr bwMode="auto">
          <a:xfrm>
            <a:off x="3595688" y="2546350"/>
            <a:ext cx="1990725" cy="385763"/>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AB57FF"/>
              </a:gs>
              <a:gs pos="100000">
                <a:srgbClr val="CBE1FF"/>
              </a:gs>
            </a:gsLst>
            <a:lin ang="0" scaled="1"/>
          </a:gradFill>
          <a:ln w="3175">
            <a:noFill/>
            <a:round/>
            <a:headEnd/>
            <a:tailEnd/>
          </a:ln>
        </p:spPr>
        <p:txBody>
          <a:bodyPr>
            <a:prstTxWarp prst="textNoShape">
              <a:avLst/>
            </a:prstTxWarp>
          </a:bodyPr>
          <a:lstStyle/>
          <a:p>
            <a:endParaRPr lang="en-US"/>
          </a:p>
        </p:txBody>
      </p:sp>
      <p:sp>
        <p:nvSpPr>
          <p:cNvPr id="86023" name="Freeform 7"/>
          <p:cNvSpPr>
            <a:spLocks/>
          </p:cNvSpPr>
          <p:nvPr/>
        </p:nvSpPr>
        <p:spPr bwMode="auto">
          <a:xfrm rot="10800000">
            <a:off x="3595688" y="3417888"/>
            <a:ext cx="1990725" cy="3857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86024" name="Rectangle 8"/>
          <p:cNvSpPr>
            <a:spLocks noChangeArrowheads="1"/>
          </p:cNvSpPr>
          <p:nvPr/>
        </p:nvSpPr>
        <p:spPr bwMode="auto">
          <a:xfrm>
            <a:off x="0" y="0"/>
            <a:ext cx="9144000" cy="1082675"/>
          </a:xfrm>
          <a:prstGeom prst="rect">
            <a:avLst/>
          </a:prstGeom>
          <a:noFill/>
          <a:ln w="9525">
            <a:noFill/>
            <a:miter lim="800000"/>
            <a:headEnd/>
            <a:tailEnd/>
          </a:ln>
        </p:spPr>
        <p:txBody>
          <a:bodyPr anchor="ctr" anchorCtr="1">
            <a:prstTxWarp prst="textNoShape">
              <a:avLst/>
            </a:prstTxWarp>
          </a:bodyPr>
          <a:lstStyle/>
          <a:p>
            <a:pPr algn="ctr"/>
            <a:r>
              <a:rPr lang="en-US" altLang="zh-CN" sz="4400" b="0">
                <a:solidFill>
                  <a:srgbClr val="FFFF99"/>
                </a:solidFill>
                <a:latin typeface="Arial Rounded MT Bold" pitchFamily="-84" charset="0"/>
                <a:ea typeface="宋体" pitchFamily="-84" charset="-122"/>
                <a:cs typeface="宋体" pitchFamily="-84" charset="-122"/>
              </a:rPr>
              <a:t>Foundation of substance</a:t>
            </a:r>
            <a:endParaRPr lang="en-US" sz="3600" b="0">
              <a:solidFill>
                <a:srgbClr val="FFFF99"/>
              </a:solidFill>
              <a:latin typeface="Arial Rounded MT Bold" pitchFamily="-84" charset="0"/>
              <a:ea typeface="宋体" pitchFamily="-84" charset="-122"/>
              <a:cs typeface="宋体" pitchFamily="-84" charset="-122"/>
            </a:endParaRPr>
          </a:p>
        </p:txBody>
      </p:sp>
      <p:sp>
        <p:nvSpPr>
          <p:cNvPr id="463881" name="Text Box 9"/>
          <p:cNvSpPr txBox="1">
            <a:spLocks noChangeAspect="1" noChangeArrowheads="1"/>
          </p:cNvSpPr>
          <p:nvPr/>
        </p:nvSpPr>
        <p:spPr bwMode="auto">
          <a:xfrm>
            <a:off x="1900238" y="2763838"/>
            <a:ext cx="1720850" cy="801687"/>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chemeClr val="bg1"/>
                </a:solidFill>
                <a:effectLst>
                  <a:outerShdw blurRad="38100" dist="38100" dir="2700000" algn="tl">
                    <a:srgbClr val="000000"/>
                  </a:outerShdw>
                </a:effectLst>
                <a:latin typeface="Arial" pitchFamily="-68" charset="0"/>
              </a:rPr>
              <a:t>Fallen</a:t>
            </a:r>
          </a:p>
          <a:p>
            <a:pPr algn="ctr">
              <a:defRPr/>
            </a:pPr>
            <a:r>
              <a:rPr lang="en-US" b="0">
                <a:solidFill>
                  <a:schemeClr val="bg1"/>
                </a:solidFill>
                <a:effectLst>
                  <a:outerShdw blurRad="38100" dist="38100" dir="2700000" algn="tl">
                    <a:srgbClr val="000000"/>
                  </a:outerShdw>
                </a:effectLst>
                <a:latin typeface="Arial" pitchFamily="-68" charset="0"/>
              </a:rPr>
              <a:t>person</a:t>
            </a:r>
          </a:p>
        </p:txBody>
      </p:sp>
      <p:sp>
        <p:nvSpPr>
          <p:cNvPr id="463882" name="Text Box 10"/>
          <p:cNvSpPr txBox="1">
            <a:spLocks noChangeAspect="1" noChangeArrowheads="1"/>
          </p:cNvSpPr>
          <p:nvPr/>
        </p:nvSpPr>
        <p:spPr bwMode="auto">
          <a:xfrm>
            <a:off x="5129213" y="1831975"/>
            <a:ext cx="2667000" cy="436563"/>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chemeClr val="bg1"/>
                </a:solidFill>
                <a:effectLst>
                  <a:outerShdw blurRad="38100" dist="38100" dir="2700000" algn="tl">
                    <a:srgbClr val="000000"/>
                  </a:outerShdw>
                </a:effectLst>
                <a:latin typeface="Arial" pitchFamily="-68" charset="0"/>
              </a:rPr>
              <a:t>Subject</a:t>
            </a:r>
          </a:p>
        </p:txBody>
      </p:sp>
      <p:sp>
        <p:nvSpPr>
          <p:cNvPr id="463883" name="Text Box 11"/>
          <p:cNvSpPr txBox="1">
            <a:spLocks noChangeAspect="1" noChangeArrowheads="1"/>
          </p:cNvSpPr>
          <p:nvPr/>
        </p:nvSpPr>
        <p:spPr bwMode="auto">
          <a:xfrm>
            <a:off x="1438275" y="1831975"/>
            <a:ext cx="2667000" cy="436563"/>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chemeClr val="bg1"/>
                </a:solidFill>
                <a:effectLst>
                  <a:outerShdw blurRad="38100" dist="38100" dir="2700000" algn="tl">
                    <a:srgbClr val="000000"/>
                  </a:outerShdw>
                </a:effectLst>
                <a:latin typeface="Arial" pitchFamily="-68" charset="0"/>
              </a:rPr>
              <a:t>Object</a:t>
            </a:r>
          </a:p>
        </p:txBody>
      </p:sp>
      <p:sp>
        <p:nvSpPr>
          <p:cNvPr id="463884" name="Text Box 12"/>
          <p:cNvSpPr txBox="1">
            <a:spLocks noChangeAspect="1" noChangeArrowheads="1"/>
          </p:cNvSpPr>
          <p:nvPr/>
        </p:nvSpPr>
        <p:spPr bwMode="auto">
          <a:xfrm>
            <a:off x="7239000" y="2755900"/>
            <a:ext cx="1676400" cy="801688"/>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chemeClr val="bg1"/>
                </a:solidFill>
                <a:effectLst>
                  <a:outerShdw blurRad="38100" dist="38100" dir="2700000" algn="tl">
                    <a:srgbClr val="000000"/>
                  </a:outerShdw>
                </a:effectLst>
                <a:latin typeface="Franklin Gothic Medium" pitchFamily="-68" charset="0"/>
              </a:rPr>
              <a:t>Relatively</a:t>
            </a:r>
          </a:p>
          <a:p>
            <a:pPr algn="ctr">
              <a:defRPr/>
            </a:pPr>
            <a:r>
              <a:rPr lang="en-US" b="0">
                <a:solidFill>
                  <a:schemeClr val="bg1"/>
                </a:solidFill>
                <a:effectLst>
                  <a:outerShdw blurRad="38100" dist="38100" dir="2700000" algn="tl">
                    <a:srgbClr val="000000"/>
                  </a:outerShdw>
                </a:effectLst>
                <a:latin typeface="Franklin Gothic Medium" pitchFamily="-68" charset="0"/>
              </a:rPr>
              <a:t>better</a:t>
            </a:r>
          </a:p>
        </p:txBody>
      </p:sp>
      <p:sp>
        <p:nvSpPr>
          <p:cNvPr id="463885" name="Text Box 13"/>
          <p:cNvSpPr txBox="1">
            <a:spLocks noChangeAspect="1" noChangeArrowheads="1"/>
          </p:cNvSpPr>
          <p:nvPr/>
        </p:nvSpPr>
        <p:spPr bwMode="auto">
          <a:xfrm>
            <a:off x="271463" y="2755900"/>
            <a:ext cx="1676400" cy="801688"/>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chemeClr val="bg1"/>
                </a:solidFill>
                <a:effectLst>
                  <a:outerShdw blurRad="38100" dist="38100" dir="2700000" algn="tl">
                    <a:srgbClr val="000000"/>
                  </a:outerShdw>
                </a:effectLst>
                <a:latin typeface="Arial" pitchFamily="-68" charset="0"/>
              </a:rPr>
              <a:t>Relatively</a:t>
            </a:r>
          </a:p>
          <a:p>
            <a:pPr algn="ctr">
              <a:defRPr/>
            </a:pPr>
            <a:r>
              <a:rPr lang="en-US" b="0">
                <a:solidFill>
                  <a:schemeClr val="bg1"/>
                </a:solidFill>
                <a:effectLst>
                  <a:outerShdw blurRad="38100" dist="38100" dir="2700000" algn="tl">
                    <a:srgbClr val="000000"/>
                  </a:outerShdw>
                </a:effectLst>
                <a:latin typeface="Arial" pitchFamily="-68" charset="0"/>
              </a:rPr>
              <a:t>worse</a:t>
            </a:r>
          </a:p>
        </p:txBody>
      </p:sp>
      <p:sp>
        <p:nvSpPr>
          <p:cNvPr id="463886" name="Text Box 14"/>
          <p:cNvSpPr txBox="1">
            <a:spLocks noChangeAspect="1" noChangeArrowheads="1"/>
          </p:cNvSpPr>
          <p:nvPr/>
        </p:nvSpPr>
        <p:spPr bwMode="auto">
          <a:xfrm>
            <a:off x="5181600" y="4083050"/>
            <a:ext cx="2224088" cy="801688"/>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rgbClr val="FFFF00"/>
                </a:solidFill>
                <a:effectLst>
                  <a:outerShdw blurRad="38100" dist="38100" dir="2700000" algn="tl">
                    <a:srgbClr val="000000"/>
                  </a:outerShdw>
                </a:effectLst>
                <a:latin typeface="Arial" pitchFamily="-68" charset="0"/>
              </a:rPr>
              <a:t>Adam position</a:t>
            </a:r>
          </a:p>
          <a:p>
            <a:pPr algn="ctr">
              <a:defRPr/>
            </a:pPr>
            <a:r>
              <a:rPr lang="en-US" b="0">
                <a:solidFill>
                  <a:srgbClr val="FFFF00"/>
                </a:solidFill>
                <a:effectLst>
                  <a:outerShdw blurRad="38100" dist="38100" dir="2700000" algn="tl">
                    <a:srgbClr val="000000"/>
                  </a:outerShdw>
                </a:effectLst>
                <a:latin typeface="Arial" pitchFamily="-68" charset="0"/>
              </a:rPr>
              <a:t>Abel</a:t>
            </a:r>
          </a:p>
        </p:txBody>
      </p:sp>
      <p:sp>
        <p:nvSpPr>
          <p:cNvPr id="463887" name="Text Box 15"/>
          <p:cNvSpPr txBox="1">
            <a:spLocks noChangeAspect="1" noChangeArrowheads="1"/>
          </p:cNvSpPr>
          <p:nvPr/>
        </p:nvSpPr>
        <p:spPr bwMode="auto">
          <a:xfrm>
            <a:off x="1571625" y="4065588"/>
            <a:ext cx="2619375" cy="801687"/>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rgbClr val="FFFF00"/>
                </a:solidFill>
                <a:effectLst>
                  <a:outerShdw blurRad="38100" dist="38100" dir="2700000" algn="tl">
                    <a:srgbClr val="000000"/>
                  </a:outerShdw>
                </a:effectLst>
                <a:latin typeface="Arial" pitchFamily="-68" charset="0"/>
              </a:rPr>
              <a:t>Archangel position</a:t>
            </a:r>
          </a:p>
          <a:p>
            <a:pPr algn="ctr">
              <a:defRPr/>
            </a:pPr>
            <a:r>
              <a:rPr lang="en-US" b="0">
                <a:solidFill>
                  <a:srgbClr val="FFFF00"/>
                </a:solidFill>
                <a:effectLst>
                  <a:outerShdw blurRad="38100" dist="38100" dir="2700000" algn="tl">
                    <a:srgbClr val="000000"/>
                  </a:outerShdw>
                </a:effectLst>
                <a:latin typeface="Arial" pitchFamily="-68" charset="0"/>
              </a:rPr>
              <a:t>Cain</a:t>
            </a:r>
          </a:p>
        </p:txBody>
      </p:sp>
      <p:sp>
        <p:nvSpPr>
          <p:cNvPr id="463888" name="Text Box 16"/>
          <p:cNvSpPr txBox="1">
            <a:spLocks noChangeAspect="1" noChangeArrowheads="1"/>
          </p:cNvSpPr>
          <p:nvPr/>
        </p:nvSpPr>
        <p:spPr bwMode="auto">
          <a:xfrm>
            <a:off x="5589588" y="2759075"/>
            <a:ext cx="1720850" cy="801688"/>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b="0">
                <a:solidFill>
                  <a:schemeClr val="bg1"/>
                </a:solidFill>
                <a:effectLst>
                  <a:outerShdw blurRad="38100" dist="38100" dir="2700000" algn="tl">
                    <a:srgbClr val="000000"/>
                  </a:outerShdw>
                </a:effectLst>
                <a:latin typeface="Arial" pitchFamily="-68" charset="0"/>
              </a:rPr>
              <a:t>Fallen</a:t>
            </a:r>
          </a:p>
          <a:p>
            <a:pPr algn="ctr">
              <a:defRPr/>
            </a:pPr>
            <a:r>
              <a:rPr lang="en-US" b="0">
                <a:solidFill>
                  <a:schemeClr val="bg1"/>
                </a:solidFill>
                <a:effectLst>
                  <a:outerShdw blurRad="38100" dist="38100" dir="2700000" algn="tl">
                    <a:srgbClr val="000000"/>
                  </a:outerShdw>
                </a:effectLst>
                <a:latin typeface="Arial" pitchFamily="-68" charset="0"/>
              </a:rPr>
              <a:t>person</a:t>
            </a:r>
          </a:p>
        </p:txBody>
      </p:sp>
      <p:sp>
        <p:nvSpPr>
          <p:cNvPr id="463889" name="Text Box 17"/>
          <p:cNvSpPr txBox="1">
            <a:spLocks noChangeAspect="1" noChangeArrowheads="1"/>
          </p:cNvSpPr>
          <p:nvPr/>
        </p:nvSpPr>
        <p:spPr bwMode="auto">
          <a:xfrm>
            <a:off x="3762375" y="2979738"/>
            <a:ext cx="1662113" cy="406400"/>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200" b="0">
                <a:solidFill>
                  <a:schemeClr val="bg1"/>
                </a:solidFill>
                <a:effectLst>
                  <a:outerShdw blurRad="38100" dist="38100" dir="2700000" algn="tl">
                    <a:srgbClr val="000000"/>
                  </a:outerShdw>
                </a:effectLst>
                <a:latin typeface="Arial" pitchFamily="-68" charset="0"/>
              </a:rPr>
              <a:t>Horizontal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smtClean="0"/>
              <a:t>How important is Cain and Abel?</a:t>
            </a:r>
          </a:p>
        </p:txBody>
      </p:sp>
      <p:sp>
        <p:nvSpPr>
          <p:cNvPr id="3" name="Content Placeholder 2"/>
          <p:cNvSpPr>
            <a:spLocks noGrp="1"/>
          </p:cNvSpPr>
          <p:nvPr>
            <p:ph idx="1"/>
          </p:nvPr>
        </p:nvSpPr>
        <p:spPr>
          <a:xfrm>
            <a:off x="457200" y="1874838"/>
            <a:ext cx="8229600" cy="4525962"/>
          </a:xfrm>
        </p:spPr>
        <p:txBody>
          <a:bodyPr/>
          <a:lstStyle/>
          <a:p>
            <a:pPr>
              <a:buFontTx/>
              <a:buNone/>
              <a:defRPr/>
            </a:pPr>
            <a:r>
              <a:rPr lang="en-US" sz="2600" dirty="0" smtClean="0">
                <a:solidFill>
                  <a:schemeClr val="accent3"/>
                </a:solidFill>
              </a:rPr>
              <a:t>	What impressed me recently is that only I have discovered and clarified that the principle of Cain and Abel is the fundamental principle of the cosmos.  If one understands this principle, one understands 70% of the secret of the cosmos.  All the relationships in the cosmos are based on the principle of Cain and Abel.  Then where should be the centre of it?  It is exactly in the middle.</a:t>
            </a:r>
          </a:p>
          <a:p>
            <a:pPr>
              <a:buFontTx/>
              <a:buNone/>
              <a:defRPr/>
            </a:pPr>
            <a:r>
              <a:rPr lang="en-US" sz="2400" dirty="0" smtClean="0">
                <a:solidFill>
                  <a:schemeClr val="accent3"/>
                </a:solidFill>
              </a:rPr>
              <a:t>						True Father 24.11.2011</a:t>
            </a:r>
            <a:endParaRPr lang="en-US" sz="2400" dirty="0">
              <a:solidFill>
                <a:schemeClr val="accent3"/>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a:t>Who decides who is Abel?</a:t>
            </a:r>
          </a:p>
        </p:txBody>
      </p:sp>
      <p:sp>
        <p:nvSpPr>
          <p:cNvPr id="76803" name="Rectangle 3"/>
          <p:cNvSpPr>
            <a:spLocks noGrp="1" noChangeArrowheads="1"/>
          </p:cNvSpPr>
          <p:nvPr>
            <p:ph type="body" idx="1"/>
          </p:nvPr>
        </p:nvSpPr>
        <p:spPr/>
        <p:txBody>
          <a:bodyPr/>
          <a:lstStyle/>
          <a:p>
            <a:pPr eaLnBrk="1" hangingPunct="1">
              <a:lnSpc>
                <a:spcPct val="90000"/>
              </a:lnSpc>
            </a:pPr>
            <a:r>
              <a:rPr lang="en-US" sz="2800" dirty="0">
                <a:solidFill>
                  <a:schemeClr val="accent1"/>
                </a:solidFill>
              </a:rPr>
              <a:t>God teaches us that fallen people must constantly seek for an Abel-type person. By </a:t>
            </a:r>
            <a:r>
              <a:rPr lang="en-US" sz="2800" dirty="0" err="1">
                <a:solidFill>
                  <a:schemeClr val="accent1"/>
                </a:solidFill>
              </a:rPr>
              <a:t>honouring</a:t>
            </a:r>
            <a:r>
              <a:rPr lang="en-US" sz="2800" dirty="0">
                <a:solidFill>
                  <a:schemeClr val="accent1"/>
                </a:solidFill>
              </a:rPr>
              <a:t>, obeying and following him, we can accomplish God's Will even without understanding every aspect of it. </a:t>
            </a:r>
            <a:r>
              <a:rPr lang="en-US" sz="2800" dirty="0" smtClean="0">
                <a:solidFill>
                  <a:schemeClr val="accent1"/>
                </a:solidFill>
              </a:rPr>
              <a:t>	</a:t>
            </a:r>
          </a:p>
          <a:p>
            <a:pPr eaLnBrk="1" hangingPunct="1">
              <a:lnSpc>
                <a:spcPct val="90000"/>
              </a:lnSpc>
            </a:pPr>
            <a:endParaRPr lang="en-US" sz="2800" dirty="0">
              <a:solidFill>
                <a:schemeClr val="accent1"/>
              </a:solidFill>
            </a:endParaRPr>
          </a:p>
          <a:p>
            <a:pPr eaLnBrk="1" hangingPunct="1">
              <a:lnSpc>
                <a:spcPct val="90000"/>
              </a:lnSpc>
            </a:pPr>
            <a:r>
              <a:rPr lang="en-US" sz="2800" dirty="0">
                <a:solidFill>
                  <a:schemeClr val="accent1"/>
                </a:solidFill>
              </a:rPr>
              <a:t>Universal tendency to seek out good leaders and righteous friends stems from our innermost desire to come before God through an Abel figure who is closer to God. 	</a:t>
            </a:r>
            <a:r>
              <a:rPr lang="en-US" sz="2400" dirty="0">
                <a:solidFill>
                  <a:schemeClr val="accent1"/>
                </a:solidFill>
              </a:rPr>
              <a:t>EDP, 194</a:t>
            </a:r>
            <a:endParaRPr lang="en-US" sz="2800" dirty="0">
              <a:solidFill>
                <a:schemeClr val="accent1"/>
              </a:solidFill>
            </a:endParaRPr>
          </a:p>
          <a:p>
            <a:pPr eaLnBrk="1" hangingPunct="1">
              <a:lnSpc>
                <a:spcPct val="90000"/>
              </a:lnSpc>
            </a:pPr>
            <a:endParaRPr lang="en-US" sz="2800"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r>
              <a:rPr lang="en-US" smtClean="0"/>
              <a:t>Who is my Abel?</a:t>
            </a:r>
          </a:p>
        </p:txBody>
      </p:sp>
      <p:sp>
        <p:nvSpPr>
          <p:cNvPr id="91139" name="Content Placeholder 2"/>
          <p:cNvSpPr>
            <a:spLocks noGrp="1"/>
          </p:cNvSpPr>
          <p:nvPr>
            <p:ph idx="1"/>
          </p:nvPr>
        </p:nvSpPr>
        <p:spPr/>
        <p:txBody>
          <a:bodyPr/>
          <a:lstStyle/>
          <a:p>
            <a:pPr>
              <a:buFontTx/>
              <a:buNone/>
            </a:pPr>
            <a:r>
              <a:rPr lang="en-US" smtClean="0">
                <a:solidFill>
                  <a:schemeClr val="accent1"/>
                </a:solidFill>
              </a:rPr>
              <a:t>	</a:t>
            </a:r>
            <a:r>
              <a:rPr lang="en-US" sz="3000" smtClean="0">
                <a:solidFill>
                  <a:schemeClr val="accent1"/>
                </a:solidFill>
              </a:rPr>
              <a:t>The best way to remove fallen nature is to serve millions of people as your Abels. If someone cannot recognise the value of your serving him this way, his blessing will be transfered from him to you. </a:t>
            </a:r>
          </a:p>
          <a:p>
            <a:pPr>
              <a:buFontTx/>
              <a:buNone/>
            </a:pPr>
            <a:r>
              <a:rPr lang="en-US" sz="3000" smtClean="0">
                <a:solidFill>
                  <a:srgbClr val="FFFFF7"/>
                </a:solidFill>
              </a:rPr>
              <a:t>	In order to be an Abel, you must receive three great trials and three great persecutions from Cain. </a:t>
            </a:r>
            <a:endParaRPr lang="en-US" smtClean="0">
              <a:solidFill>
                <a:schemeClr val="accent1"/>
              </a:solidFill>
            </a:endParaRPr>
          </a:p>
          <a:p>
            <a:pPr>
              <a:buFontTx/>
              <a:buNone/>
            </a:pPr>
            <a:r>
              <a:rPr lang="en-US" sz="2400" smtClean="0">
                <a:solidFill>
                  <a:schemeClr val="accent1"/>
                </a:solidFill>
              </a:rPr>
              <a:t>				Sun Myung Moon </a:t>
            </a:r>
            <a:r>
              <a:rPr lang="en-US" sz="2400" i="1" smtClean="0">
                <a:solidFill>
                  <a:schemeClr val="accent1"/>
                </a:solidFill>
              </a:rPr>
              <a:t>Way of God’s Will</a:t>
            </a:r>
            <a:endParaRPr lang="en-US" sz="2400" smtClean="0">
              <a:solidFill>
                <a:schemeClr val="accent1"/>
              </a:solidFill>
            </a:endParaRPr>
          </a:p>
          <a:p>
            <a:pPr lvl="1"/>
            <a:endParaRPr lang="en-US" smtClean="0">
              <a:solidFill>
                <a:schemeClr val="accent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en-GB"/>
              <a:t>Foundation of substance</a:t>
            </a:r>
          </a:p>
        </p:txBody>
      </p:sp>
      <p:sp>
        <p:nvSpPr>
          <p:cNvPr id="22531" name="Text Box 3"/>
          <p:cNvSpPr txBox="1">
            <a:spLocks noChangeArrowheads="1"/>
          </p:cNvSpPr>
          <p:nvPr/>
        </p:nvSpPr>
        <p:spPr bwMode="auto">
          <a:xfrm>
            <a:off x="4356100" y="1447800"/>
            <a:ext cx="4319588" cy="822325"/>
          </a:xfrm>
          <a:prstGeom prst="rect">
            <a:avLst/>
          </a:prstGeom>
          <a:noFill/>
          <a:ln w="9525">
            <a:noFill/>
            <a:miter lim="800000"/>
            <a:headEnd/>
            <a:tailEnd/>
          </a:ln>
        </p:spPr>
        <p:txBody>
          <a:bodyPr>
            <a:prstTxWarp prst="textNoShape">
              <a:avLst/>
            </a:prstTxWarp>
            <a:spAutoFit/>
          </a:bodyPr>
          <a:lstStyle/>
          <a:p>
            <a:r>
              <a:rPr lang="en-GB" b="0">
                <a:solidFill>
                  <a:schemeClr val="bg1"/>
                </a:solidFill>
                <a:latin typeface="Arial" pitchFamily="-84" charset="0"/>
              </a:rPr>
              <a:t>Incarnation of the Word</a:t>
            </a:r>
          </a:p>
          <a:p>
            <a:r>
              <a:rPr lang="en-GB" b="0">
                <a:solidFill>
                  <a:schemeClr val="bg1"/>
                </a:solidFill>
                <a:latin typeface="Arial" pitchFamily="-84" charset="0"/>
              </a:rPr>
              <a:t>Maturation of character </a:t>
            </a:r>
          </a:p>
        </p:txBody>
      </p:sp>
      <p:sp>
        <p:nvSpPr>
          <p:cNvPr id="22532" name="Text Box 4"/>
          <p:cNvSpPr txBox="1">
            <a:spLocks noChangeArrowheads="1"/>
          </p:cNvSpPr>
          <p:nvPr/>
        </p:nvSpPr>
        <p:spPr bwMode="auto">
          <a:xfrm>
            <a:off x="1692275" y="5949950"/>
            <a:ext cx="1555750"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Horizontal</a:t>
            </a:r>
          </a:p>
        </p:txBody>
      </p:sp>
      <p:pic>
        <p:nvPicPr>
          <p:cNvPr id="22533" name="Picture 5" descr="manoutline"/>
          <p:cNvPicPr>
            <a:picLocks noChangeAspect="1" noChangeArrowheads="1"/>
          </p:cNvPicPr>
          <p:nvPr/>
        </p:nvPicPr>
        <p:blipFill>
          <a:blip r:embed="rId3"/>
          <a:srcRect/>
          <a:stretch>
            <a:fillRect/>
          </a:stretch>
        </p:blipFill>
        <p:spPr bwMode="auto">
          <a:xfrm>
            <a:off x="468313" y="2997200"/>
            <a:ext cx="1528762" cy="2876550"/>
          </a:xfrm>
          <a:prstGeom prst="rect">
            <a:avLst/>
          </a:prstGeom>
          <a:noFill/>
          <a:ln w="9525">
            <a:noFill/>
            <a:miter lim="800000"/>
            <a:headEnd/>
            <a:tailEnd/>
          </a:ln>
        </p:spPr>
      </p:pic>
      <p:pic>
        <p:nvPicPr>
          <p:cNvPr id="22534" name="Picture 6" descr="womanoutline"/>
          <p:cNvPicPr>
            <a:picLocks noChangeAspect="1" noChangeArrowheads="1"/>
          </p:cNvPicPr>
          <p:nvPr/>
        </p:nvPicPr>
        <p:blipFill>
          <a:blip r:embed="rId4"/>
          <a:srcRect/>
          <a:stretch>
            <a:fillRect/>
          </a:stretch>
        </p:blipFill>
        <p:spPr bwMode="auto">
          <a:xfrm>
            <a:off x="2627313" y="2997200"/>
            <a:ext cx="1528762" cy="2873375"/>
          </a:xfrm>
          <a:prstGeom prst="rect">
            <a:avLst/>
          </a:prstGeom>
          <a:noFill/>
          <a:ln w="9525">
            <a:noFill/>
            <a:miter lim="800000"/>
            <a:headEnd/>
            <a:tailEnd/>
          </a:ln>
        </p:spPr>
      </p:pic>
      <p:sp>
        <p:nvSpPr>
          <p:cNvPr id="22535" name="Oval 7"/>
          <p:cNvSpPr>
            <a:spLocks noChangeArrowheads="1"/>
          </p:cNvSpPr>
          <p:nvPr/>
        </p:nvSpPr>
        <p:spPr bwMode="auto">
          <a:xfrm>
            <a:off x="1908175" y="1628775"/>
            <a:ext cx="1008063" cy="10080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en-GB" sz="2800" b="0">
                <a:latin typeface="Arial" pitchFamily="-84" charset="0"/>
              </a:rPr>
              <a:t>God</a:t>
            </a:r>
            <a:endParaRPr lang="en-GB" sz="2800" b="0">
              <a:solidFill>
                <a:schemeClr val="bg2"/>
              </a:solidFill>
              <a:latin typeface="Arial" pitchFamily="-84" charset="0"/>
            </a:endParaRPr>
          </a:p>
        </p:txBody>
      </p:sp>
      <p:sp>
        <p:nvSpPr>
          <p:cNvPr id="22536" name="Text Box 8"/>
          <p:cNvSpPr txBox="1">
            <a:spLocks noChangeArrowheads="1"/>
          </p:cNvSpPr>
          <p:nvPr/>
        </p:nvSpPr>
        <p:spPr bwMode="auto">
          <a:xfrm>
            <a:off x="827088" y="4005263"/>
            <a:ext cx="912812"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Word</a:t>
            </a:r>
          </a:p>
        </p:txBody>
      </p:sp>
      <p:sp>
        <p:nvSpPr>
          <p:cNvPr id="22537" name="Text Box 9"/>
          <p:cNvSpPr txBox="1">
            <a:spLocks noChangeArrowheads="1"/>
          </p:cNvSpPr>
          <p:nvPr/>
        </p:nvSpPr>
        <p:spPr bwMode="auto">
          <a:xfrm>
            <a:off x="2987675" y="3789363"/>
            <a:ext cx="912813"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Word</a:t>
            </a:r>
          </a:p>
        </p:txBody>
      </p:sp>
      <p:grpSp>
        <p:nvGrpSpPr>
          <p:cNvPr id="22538" name="Group 10"/>
          <p:cNvGrpSpPr>
            <a:grpSpLocks/>
          </p:cNvGrpSpPr>
          <p:nvPr/>
        </p:nvGrpSpPr>
        <p:grpSpPr bwMode="auto">
          <a:xfrm rot="-8707511">
            <a:off x="1476375" y="2420938"/>
            <a:ext cx="431800" cy="719137"/>
            <a:chOff x="2016" y="1824"/>
            <a:chExt cx="635" cy="909"/>
          </a:xfrm>
        </p:grpSpPr>
        <p:sp>
          <p:nvSpPr>
            <p:cNvPr id="411659" name="Freeform 11"/>
            <p:cNvSpPr>
              <a:spLocks/>
            </p:cNvSpPr>
            <p:nvPr/>
          </p:nvSpPr>
          <p:spPr bwMode="auto">
            <a:xfrm>
              <a:off x="2117" y="1760"/>
              <a:ext cx="203" cy="899"/>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0" name="Freeform 12"/>
            <p:cNvSpPr>
              <a:spLocks/>
            </p:cNvSpPr>
            <p:nvPr/>
          </p:nvSpPr>
          <p:spPr bwMode="auto">
            <a:xfrm>
              <a:off x="2544" y="1776"/>
              <a:ext cx="203" cy="907"/>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22539" name="Group 13"/>
          <p:cNvGrpSpPr>
            <a:grpSpLocks/>
          </p:cNvGrpSpPr>
          <p:nvPr/>
        </p:nvGrpSpPr>
        <p:grpSpPr bwMode="auto">
          <a:xfrm rot="8356891">
            <a:off x="2843213" y="2420938"/>
            <a:ext cx="431800" cy="719137"/>
            <a:chOff x="2016" y="1824"/>
            <a:chExt cx="635" cy="909"/>
          </a:xfrm>
        </p:grpSpPr>
        <p:sp>
          <p:nvSpPr>
            <p:cNvPr id="411662" name="Freeform 14"/>
            <p:cNvSpPr>
              <a:spLocks/>
            </p:cNvSpPr>
            <p:nvPr/>
          </p:nvSpPr>
          <p:spPr bwMode="auto">
            <a:xfrm>
              <a:off x="2089" y="1863"/>
              <a:ext cx="203" cy="905"/>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3" name="Freeform 15"/>
            <p:cNvSpPr>
              <a:spLocks/>
            </p:cNvSpPr>
            <p:nvPr/>
          </p:nvSpPr>
          <p:spPr bwMode="auto">
            <a:xfrm>
              <a:off x="2519" y="1884"/>
              <a:ext cx="203" cy="901"/>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22540" name="Group 16"/>
          <p:cNvGrpSpPr>
            <a:grpSpLocks/>
          </p:cNvGrpSpPr>
          <p:nvPr/>
        </p:nvGrpSpPr>
        <p:grpSpPr bwMode="auto">
          <a:xfrm rot="-5400000">
            <a:off x="2194719" y="3933031"/>
            <a:ext cx="431800" cy="719138"/>
            <a:chOff x="2016" y="1824"/>
            <a:chExt cx="635" cy="909"/>
          </a:xfrm>
        </p:grpSpPr>
        <p:sp>
          <p:nvSpPr>
            <p:cNvPr id="411665" name="Freeform 17"/>
            <p:cNvSpPr>
              <a:spLocks/>
            </p:cNvSpPr>
            <p:nvPr/>
          </p:nvSpPr>
          <p:spPr bwMode="auto">
            <a:xfrm>
              <a:off x="2156" y="1764"/>
              <a:ext cx="203" cy="899"/>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6" name="Freeform 18"/>
            <p:cNvSpPr>
              <a:spLocks/>
            </p:cNvSpPr>
            <p:nvPr/>
          </p:nvSpPr>
          <p:spPr bwMode="auto">
            <a:xfrm>
              <a:off x="2588" y="1774"/>
              <a:ext cx="203" cy="899"/>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grpSp>
        <p:nvGrpSpPr>
          <p:cNvPr id="22541" name="Group 19"/>
          <p:cNvGrpSpPr>
            <a:grpSpLocks/>
          </p:cNvGrpSpPr>
          <p:nvPr/>
        </p:nvGrpSpPr>
        <p:grpSpPr bwMode="auto">
          <a:xfrm rot="-5400000">
            <a:off x="4859338" y="3717925"/>
            <a:ext cx="865187" cy="1439863"/>
            <a:chOff x="2016" y="1824"/>
            <a:chExt cx="635" cy="909"/>
          </a:xfrm>
        </p:grpSpPr>
        <p:sp>
          <p:nvSpPr>
            <p:cNvPr id="411668" name="Freeform 20"/>
            <p:cNvSpPr>
              <a:spLocks/>
            </p:cNvSpPr>
            <p:nvPr/>
          </p:nvSpPr>
          <p:spPr bwMode="auto">
            <a:xfrm>
              <a:off x="2016" y="1794"/>
              <a:ext cx="203" cy="898"/>
            </a:xfrm>
            <a:custGeom>
              <a:avLst/>
              <a:gdLst/>
              <a:ahLst/>
              <a:cxnLst>
                <a:cxn ang="0">
                  <a:pos x="128" y="182"/>
                </a:cxn>
                <a:cxn ang="0">
                  <a:pos x="112" y="262"/>
                </a:cxn>
                <a:cxn ang="0">
                  <a:pos x="101" y="299"/>
                </a:cxn>
                <a:cxn ang="0">
                  <a:pos x="101" y="342"/>
                </a:cxn>
                <a:cxn ang="0">
                  <a:pos x="96" y="428"/>
                </a:cxn>
                <a:cxn ang="0">
                  <a:pos x="96" y="508"/>
                </a:cxn>
                <a:cxn ang="0">
                  <a:pos x="96" y="556"/>
                </a:cxn>
                <a:cxn ang="0">
                  <a:pos x="107" y="604"/>
                </a:cxn>
                <a:cxn ang="0">
                  <a:pos x="112" y="652"/>
                </a:cxn>
                <a:cxn ang="0">
                  <a:pos x="123" y="700"/>
                </a:cxn>
                <a:cxn ang="0">
                  <a:pos x="133" y="748"/>
                </a:cxn>
                <a:cxn ang="0">
                  <a:pos x="149" y="791"/>
                </a:cxn>
                <a:cxn ang="0">
                  <a:pos x="165" y="834"/>
                </a:cxn>
                <a:cxn ang="0">
                  <a:pos x="181" y="877"/>
                </a:cxn>
                <a:cxn ang="0">
                  <a:pos x="133" y="898"/>
                </a:cxn>
                <a:cxn ang="0">
                  <a:pos x="117" y="855"/>
                </a:cxn>
                <a:cxn ang="0">
                  <a:pos x="101" y="807"/>
                </a:cxn>
                <a:cxn ang="0">
                  <a:pos x="85" y="759"/>
                </a:cxn>
                <a:cxn ang="0">
                  <a:pos x="69" y="711"/>
                </a:cxn>
                <a:cxn ang="0">
                  <a:pos x="59" y="663"/>
                </a:cxn>
                <a:cxn ang="0">
                  <a:pos x="53" y="615"/>
                </a:cxn>
                <a:cxn ang="0">
                  <a:pos x="48" y="561"/>
                </a:cxn>
                <a:cxn ang="0">
                  <a:pos x="43" y="513"/>
                </a:cxn>
                <a:cxn ang="0">
                  <a:pos x="37" y="470"/>
                </a:cxn>
                <a:cxn ang="0">
                  <a:pos x="43" y="422"/>
                </a:cxn>
                <a:cxn ang="0">
                  <a:pos x="48" y="337"/>
                </a:cxn>
                <a:cxn ang="0">
                  <a:pos x="53" y="294"/>
                </a:cxn>
                <a:cxn ang="0">
                  <a:pos x="59" y="251"/>
                </a:cxn>
                <a:cxn ang="0">
                  <a:pos x="80" y="166"/>
                </a:cxn>
                <a:cxn ang="0">
                  <a:pos x="0" y="144"/>
                </a:cxn>
                <a:cxn ang="0">
                  <a:pos x="160" y="0"/>
                </a:cxn>
                <a:cxn ang="0">
                  <a:pos x="203" y="208"/>
                </a:cxn>
                <a:cxn ang="0">
                  <a:pos x="128" y="182"/>
                </a:cxn>
              </a:cxnLst>
              <a:rect l="0" t="0" r="r" b="b"/>
              <a:pathLst>
                <a:path w="203" h="898">
                  <a:moveTo>
                    <a:pt x="128" y="182"/>
                  </a:moveTo>
                  <a:lnTo>
                    <a:pt x="112" y="262"/>
                  </a:lnTo>
                  <a:lnTo>
                    <a:pt x="101" y="299"/>
                  </a:lnTo>
                  <a:lnTo>
                    <a:pt x="101" y="342"/>
                  </a:lnTo>
                  <a:lnTo>
                    <a:pt x="96" y="428"/>
                  </a:lnTo>
                  <a:lnTo>
                    <a:pt x="96" y="508"/>
                  </a:lnTo>
                  <a:lnTo>
                    <a:pt x="96" y="556"/>
                  </a:lnTo>
                  <a:lnTo>
                    <a:pt x="107" y="604"/>
                  </a:lnTo>
                  <a:lnTo>
                    <a:pt x="112" y="652"/>
                  </a:lnTo>
                  <a:lnTo>
                    <a:pt x="123" y="700"/>
                  </a:lnTo>
                  <a:lnTo>
                    <a:pt x="133" y="748"/>
                  </a:lnTo>
                  <a:lnTo>
                    <a:pt x="149" y="791"/>
                  </a:lnTo>
                  <a:lnTo>
                    <a:pt x="165" y="834"/>
                  </a:lnTo>
                  <a:lnTo>
                    <a:pt x="181" y="877"/>
                  </a:lnTo>
                  <a:lnTo>
                    <a:pt x="133" y="898"/>
                  </a:lnTo>
                  <a:lnTo>
                    <a:pt x="117" y="855"/>
                  </a:lnTo>
                  <a:lnTo>
                    <a:pt x="101" y="807"/>
                  </a:lnTo>
                  <a:lnTo>
                    <a:pt x="85" y="759"/>
                  </a:lnTo>
                  <a:lnTo>
                    <a:pt x="69" y="711"/>
                  </a:lnTo>
                  <a:lnTo>
                    <a:pt x="59" y="663"/>
                  </a:lnTo>
                  <a:lnTo>
                    <a:pt x="53" y="615"/>
                  </a:lnTo>
                  <a:lnTo>
                    <a:pt x="48" y="561"/>
                  </a:lnTo>
                  <a:lnTo>
                    <a:pt x="43" y="513"/>
                  </a:lnTo>
                  <a:lnTo>
                    <a:pt x="37" y="470"/>
                  </a:lnTo>
                  <a:lnTo>
                    <a:pt x="43" y="422"/>
                  </a:lnTo>
                  <a:lnTo>
                    <a:pt x="48" y="337"/>
                  </a:lnTo>
                  <a:lnTo>
                    <a:pt x="53" y="294"/>
                  </a:lnTo>
                  <a:lnTo>
                    <a:pt x="59" y="251"/>
                  </a:lnTo>
                  <a:lnTo>
                    <a:pt x="80" y="166"/>
                  </a:lnTo>
                  <a:lnTo>
                    <a:pt x="0" y="144"/>
                  </a:lnTo>
                  <a:lnTo>
                    <a:pt x="160" y="0"/>
                  </a:lnTo>
                  <a:lnTo>
                    <a:pt x="203" y="208"/>
                  </a:lnTo>
                  <a:lnTo>
                    <a:pt x="128" y="182"/>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sp>
          <p:nvSpPr>
            <p:cNvPr id="411669" name="Freeform 21"/>
            <p:cNvSpPr>
              <a:spLocks/>
            </p:cNvSpPr>
            <p:nvPr/>
          </p:nvSpPr>
          <p:spPr bwMode="auto">
            <a:xfrm>
              <a:off x="2448" y="1805"/>
              <a:ext cx="203" cy="898"/>
            </a:xfrm>
            <a:custGeom>
              <a:avLst/>
              <a:gdLst/>
              <a:ahLst/>
              <a:cxnLst>
                <a:cxn ang="0">
                  <a:pos x="75" y="716"/>
                </a:cxn>
                <a:cxn ang="0">
                  <a:pos x="96" y="636"/>
                </a:cxn>
                <a:cxn ang="0">
                  <a:pos x="101" y="593"/>
                </a:cxn>
                <a:cxn ang="0">
                  <a:pos x="107" y="556"/>
                </a:cxn>
                <a:cxn ang="0">
                  <a:pos x="112" y="470"/>
                </a:cxn>
                <a:cxn ang="0">
                  <a:pos x="112" y="390"/>
                </a:cxn>
                <a:cxn ang="0">
                  <a:pos x="107" y="337"/>
                </a:cxn>
                <a:cxn ang="0">
                  <a:pos x="101" y="288"/>
                </a:cxn>
                <a:cxn ang="0">
                  <a:pos x="91" y="246"/>
                </a:cxn>
                <a:cxn ang="0">
                  <a:pos x="80" y="198"/>
                </a:cxn>
                <a:cxn ang="0">
                  <a:pos x="69" y="149"/>
                </a:cxn>
                <a:cxn ang="0">
                  <a:pos x="53" y="107"/>
                </a:cxn>
                <a:cxn ang="0">
                  <a:pos x="37" y="64"/>
                </a:cxn>
                <a:cxn ang="0">
                  <a:pos x="21" y="21"/>
                </a:cxn>
                <a:cxn ang="0">
                  <a:pos x="69" y="0"/>
                </a:cxn>
                <a:cxn ang="0">
                  <a:pos x="85" y="43"/>
                </a:cxn>
                <a:cxn ang="0">
                  <a:pos x="107" y="91"/>
                </a:cxn>
                <a:cxn ang="0">
                  <a:pos x="123" y="133"/>
                </a:cxn>
                <a:cxn ang="0">
                  <a:pos x="133" y="182"/>
                </a:cxn>
                <a:cxn ang="0">
                  <a:pos x="144" y="235"/>
                </a:cxn>
                <a:cxn ang="0">
                  <a:pos x="155" y="283"/>
                </a:cxn>
                <a:cxn ang="0">
                  <a:pos x="160" y="331"/>
                </a:cxn>
                <a:cxn ang="0">
                  <a:pos x="165" y="385"/>
                </a:cxn>
                <a:cxn ang="0">
                  <a:pos x="165" y="428"/>
                </a:cxn>
                <a:cxn ang="0">
                  <a:pos x="165" y="476"/>
                </a:cxn>
                <a:cxn ang="0">
                  <a:pos x="160" y="561"/>
                </a:cxn>
                <a:cxn ang="0">
                  <a:pos x="155" y="604"/>
                </a:cxn>
                <a:cxn ang="0">
                  <a:pos x="144" y="647"/>
                </a:cxn>
                <a:cxn ang="0">
                  <a:pos x="128" y="732"/>
                </a:cxn>
                <a:cxn ang="0">
                  <a:pos x="203" y="754"/>
                </a:cxn>
                <a:cxn ang="0">
                  <a:pos x="48" y="898"/>
                </a:cxn>
                <a:cxn ang="0">
                  <a:pos x="0" y="690"/>
                </a:cxn>
                <a:cxn ang="0">
                  <a:pos x="75" y="716"/>
                </a:cxn>
              </a:cxnLst>
              <a:rect l="0" t="0" r="r" b="b"/>
              <a:pathLst>
                <a:path w="203" h="898">
                  <a:moveTo>
                    <a:pt x="75" y="716"/>
                  </a:moveTo>
                  <a:lnTo>
                    <a:pt x="96" y="636"/>
                  </a:lnTo>
                  <a:lnTo>
                    <a:pt x="101" y="593"/>
                  </a:lnTo>
                  <a:lnTo>
                    <a:pt x="107" y="556"/>
                  </a:lnTo>
                  <a:lnTo>
                    <a:pt x="112" y="470"/>
                  </a:lnTo>
                  <a:lnTo>
                    <a:pt x="112" y="390"/>
                  </a:lnTo>
                  <a:lnTo>
                    <a:pt x="107" y="337"/>
                  </a:lnTo>
                  <a:lnTo>
                    <a:pt x="101" y="288"/>
                  </a:lnTo>
                  <a:lnTo>
                    <a:pt x="91" y="246"/>
                  </a:lnTo>
                  <a:lnTo>
                    <a:pt x="80" y="198"/>
                  </a:lnTo>
                  <a:lnTo>
                    <a:pt x="69" y="149"/>
                  </a:lnTo>
                  <a:lnTo>
                    <a:pt x="53" y="107"/>
                  </a:lnTo>
                  <a:lnTo>
                    <a:pt x="37" y="64"/>
                  </a:lnTo>
                  <a:lnTo>
                    <a:pt x="21" y="21"/>
                  </a:lnTo>
                  <a:lnTo>
                    <a:pt x="69" y="0"/>
                  </a:lnTo>
                  <a:lnTo>
                    <a:pt x="85" y="43"/>
                  </a:lnTo>
                  <a:lnTo>
                    <a:pt x="107" y="91"/>
                  </a:lnTo>
                  <a:lnTo>
                    <a:pt x="123" y="133"/>
                  </a:lnTo>
                  <a:lnTo>
                    <a:pt x="133" y="182"/>
                  </a:lnTo>
                  <a:lnTo>
                    <a:pt x="144" y="235"/>
                  </a:lnTo>
                  <a:lnTo>
                    <a:pt x="155" y="283"/>
                  </a:lnTo>
                  <a:lnTo>
                    <a:pt x="160" y="331"/>
                  </a:lnTo>
                  <a:lnTo>
                    <a:pt x="165" y="385"/>
                  </a:lnTo>
                  <a:lnTo>
                    <a:pt x="165" y="428"/>
                  </a:lnTo>
                  <a:lnTo>
                    <a:pt x="165" y="476"/>
                  </a:lnTo>
                  <a:lnTo>
                    <a:pt x="160" y="561"/>
                  </a:lnTo>
                  <a:lnTo>
                    <a:pt x="155" y="604"/>
                  </a:lnTo>
                  <a:lnTo>
                    <a:pt x="144" y="647"/>
                  </a:lnTo>
                  <a:lnTo>
                    <a:pt x="128" y="732"/>
                  </a:lnTo>
                  <a:lnTo>
                    <a:pt x="203" y="754"/>
                  </a:lnTo>
                  <a:lnTo>
                    <a:pt x="48" y="898"/>
                  </a:lnTo>
                  <a:lnTo>
                    <a:pt x="0" y="690"/>
                  </a:lnTo>
                  <a:lnTo>
                    <a:pt x="75" y="716"/>
                  </a:lnTo>
                  <a:close/>
                </a:path>
              </a:pathLst>
            </a:custGeom>
            <a:solidFill>
              <a:schemeClr val="accent1"/>
            </a:solidFill>
            <a:ln w="9525">
              <a:noFill/>
              <a:round/>
              <a:headEnd/>
              <a:tailEnd/>
            </a:ln>
            <a:effectLst>
              <a:outerShdw blurRad="63500" dist="35921" dir="2700000" algn="ctr" rotWithShape="0">
                <a:schemeClr val="bg2">
                  <a:alpha val="74998"/>
                </a:schemeClr>
              </a:outerShdw>
            </a:effectLst>
          </p:spPr>
          <p:txBody>
            <a:bodyPr>
              <a:prstTxWarp prst="textNoShape">
                <a:avLst/>
              </a:prstTxWarp>
            </a:bodyPr>
            <a:lstStyle/>
            <a:p>
              <a:pPr>
                <a:defRPr/>
              </a:pPr>
              <a:endParaRPr lang="en-US">
                <a:latin typeface="Franklin Gothic Medium" pitchFamily="-68" charset="0"/>
              </a:endParaRPr>
            </a:p>
          </p:txBody>
        </p:sp>
      </p:grpSp>
      <p:sp>
        <p:nvSpPr>
          <p:cNvPr id="22542" name="Text Box 22"/>
          <p:cNvSpPr txBox="1">
            <a:spLocks noChangeArrowheads="1"/>
          </p:cNvSpPr>
          <p:nvPr/>
        </p:nvSpPr>
        <p:spPr bwMode="auto">
          <a:xfrm>
            <a:off x="3733800" y="5727700"/>
            <a:ext cx="4640263"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Proper order in the created world</a:t>
            </a:r>
          </a:p>
        </p:txBody>
      </p:sp>
      <p:pic>
        <p:nvPicPr>
          <p:cNvPr id="22543" name="Picture 23" descr="angel2"/>
          <p:cNvPicPr>
            <a:picLocks noChangeAspect="1" noChangeArrowheads="1"/>
          </p:cNvPicPr>
          <p:nvPr/>
        </p:nvPicPr>
        <p:blipFill>
          <a:blip r:embed="rId5"/>
          <a:srcRect/>
          <a:stretch>
            <a:fillRect/>
          </a:stretch>
        </p:blipFill>
        <p:spPr bwMode="auto">
          <a:xfrm>
            <a:off x="6227763" y="3284538"/>
            <a:ext cx="1485900" cy="2320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85800" y="533400"/>
            <a:ext cx="7772400" cy="1143000"/>
          </a:xfrm>
        </p:spPr>
        <p:txBody>
          <a:bodyPr/>
          <a:lstStyle/>
          <a:p>
            <a:pPr eaLnBrk="1" hangingPunct="1"/>
            <a:r>
              <a:rPr lang="en-US" dirty="0"/>
              <a:t>Abel and Cain positions change</a:t>
            </a:r>
          </a:p>
        </p:txBody>
      </p:sp>
      <p:sp>
        <p:nvSpPr>
          <p:cNvPr id="92163" name="Rectangle 3"/>
          <p:cNvSpPr>
            <a:spLocks noGrp="1" noChangeArrowheads="1"/>
          </p:cNvSpPr>
          <p:nvPr>
            <p:ph type="body" idx="1"/>
          </p:nvPr>
        </p:nvSpPr>
        <p:spPr>
          <a:xfrm>
            <a:off x="228600" y="2286000"/>
            <a:ext cx="8534400" cy="3962400"/>
          </a:xfrm>
        </p:spPr>
        <p:txBody>
          <a:bodyPr/>
          <a:lstStyle/>
          <a:p>
            <a:pPr eaLnBrk="1" hangingPunct="1">
              <a:lnSpc>
                <a:spcPct val="90000"/>
              </a:lnSpc>
              <a:buFontTx/>
              <a:buNone/>
            </a:pPr>
            <a:r>
              <a:rPr lang="en-US" sz="2800">
                <a:solidFill>
                  <a:schemeClr val="accent1"/>
                </a:solidFill>
              </a:rPr>
              <a:t>	If you examine your daily life, there are times when you are Abel-like and times when you are Cain-like, between morning and evening of any given day, or even within one hour the dynamics of the Cain-Abel relationship are working. All directions -- back and front, right and left, up and down -- have something to do with the Cain and Abel relationship.</a:t>
            </a:r>
          </a:p>
          <a:p>
            <a:pPr eaLnBrk="1" hangingPunct="1">
              <a:lnSpc>
                <a:spcPct val="90000"/>
              </a:lnSpc>
              <a:buFontTx/>
              <a:buNone/>
            </a:pPr>
            <a:r>
              <a:rPr lang="en-US" sz="2800">
                <a:solidFill>
                  <a:schemeClr val="accent1"/>
                </a:solidFill>
              </a:rPr>
              <a:t>		True Father, </a:t>
            </a:r>
            <a:r>
              <a:rPr lang="en-US" sz="2800" i="1">
                <a:solidFill>
                  <a:schemeClr val="accent1"/>
                </a:solidFill>
              </a:rPr>
              <a:t>God’s Will and the World</a:t>
            </a:r>
            <a:endParaRPr lang="en-US" sz="2800">
              <a:solidFill>
                <a:schemeClr val="accent1"/>
              </a:solidFill>
            </a:endParaRPr>
          </a:p>
          <a:p>
            <a:pPr eaLnBrk="1" hangingPunct="1">
              <a:lnSpc>
                <a:spcPct val="90000"/>
              </a:lnSpc>
            </a:pPr>
            <a:endParaRPr lang="en-US" sz="2800">
              <a:solidFill>
                <a:schemeClr val="accent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smtClean="0"/>
              <a:t>It is decided by love</a:t>
            </a:r>
          </a:p>
        </p:txBody>
      </p:sp>
      <p:sp>
        <p:nvSpPr>
          <p:cNvPr id="80899" name="Content Placeholder 2"/>
          <p:cNvSpPr>
            <a:spLocks noGrp="1"/>
          </p:cNvSpPr>
          <p:nvPr>
            <p:ph idx="1"/>
          </p:nvPr>
        </p:nvSpPr>
        <p:spPr/>
        <p:txBody>
          <a:bodyPr/>
          <a:lstStyle/>
          <a:p>
            <a:r>
              <a:rPr lang="en-US" sz="2800" smtClean="0">
                <a:solidFill>
                  <a:srgbClr val="FFFFFA"/>
                </a:solidFill>
              </a:rPr>
              <a:t>Any two of you are in a relationship of Cain and Abel. Who loves the other more will be in Abel's position. </a:t>
            </a:r>
          </a:p>
          <a:p>
            <a:pPr>
              <a:buFontTx/>
              <a:buNone/>
            </a:pPr>
            <a:r>
              <a:rPr lang="en-US" sz="2400" smtClean="0">
                <a:solidFill>
                  <a:srgbClr val="FFFFFA"/>
                </a:solidFill>
              </a:rPr>
              <a:t>                              		Father</a:t>
            </a:r>
            <a:r>
              <a:rPr lang="en-US" sz="2400" i="1" smtClean="0">
                <a:solidFill>
                  <a:srgbClr val="FFFFFA"/>
                </a:solidFill>
              </a:rPr>
              <a:t>, The Brothers &amp; I </a:t>
            </a:r>
            <a:r>
              <a:rPr lang="en-US" sz="2400" smtClean="0">
                <a:solidFill>
                  <a:srgbClr val="FFFFFA"/>
                </a:solidFill>
              </a:rPr>
              <a:t>4-8-73</a:t>
            </a:r>
          </a:p>
          <a:p>
            <a:pPr>
              <a:buFontTx/>
              <a:buNone/>
            </a:pPr>
            <a:r>
              <a:rPr lang="en-US" sz="2400" smtClean="0">
                <a:solidFill>
                  <a:schemeClr val="accent1"/>
                </a:solidFill>
              </a:rPr>
              <a:t>	</a:t>
            </a:r>
          </a:p>
          <a:p>
            <a:r>
              <a:rPr lang="en-US" sz="2800" smtClean="0">
                <a:solidFill>
                  <a:schemeClr val="accent1"/>
                </a:solidFill>
              </a:rPr>
              <a:t>To define which one is Cain and which one is Abel, the one who is struck is Abel and one who strikes is Cain. Even if you call out rudely to someone who has brought no harm to you, you become a Cain.</a:t>
            </a:r>
            <a:endParaRPr lang="en-US" sz="2400" smtClean="0">
              <a:solidFill>
                <a:schemeClr val="accent1"/>
              </a:solidFill>
            </a:endParaRPr>
          </a:p>
          <a:p>
            <a:pPr>
              <a:buFontTx/>
              <a:buNone/>
            </a:pPr>
            <a:endParaRPr lang="en-GB" sz="2800" smtClean="0">
              <a:solidFill>
                <a:srgbClr val="FFFFFA"/>
              </a:solidFill>
            </a:endParaRPr>
          </a:p>
          <a:p>
            <a:endParaRPr lang="en-US" smtClean="0">
              <a:solidFill>
                <a:srgbClr val="FFFFFA"/>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08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08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08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smtClean="0"/>
              <a:t>You can tell who is Abel</a:t>
            </a:r>
          </a:p>
        </p:txBody>
      </p:sp>
      <p:sp>
        <p:nvSpPr>
          <p:cNvPr id="96259" name="Content Placeholder 2"/>
          <p:cNvSpPr>
            <a:spLocks noGrp="1"/>
          </p:cNvSpPr>
          <p:nvPr>
            <p:ph idx="1"/>
          </p:nvPr>
        </p:nvSpPr>
        <p:spPr>
          <a:xfrm>
            <a:off x="228600" y="1371600"/>
            <a:ext cx="8610600" cy="4525963"/>
          </a:xfrm>
        </p:spPr>
        <p:txBody>
          <a:bodyPr/>
          <a:lstStyle/>
          <a:p>
            <a:pPr>
              <a:buFontTx/>
              <a:buNone/>
            </a:pPr>
            <a:r>
              <a:rPr lang="en-US" smtClean="0">
                <a:solidFill>
                  <a:schemeClr val="accent1"/>
                </a:solidFill>
                <a:ea typeface="ＭＳ Ｐゴシック" pitchFamily="-84" charset="-128"/>
                <a:cs typeface="ＭＳ Ｐゴシック" pitchFamily="-84" charset="-128"/>
              </a:rPr>
              <a:t>	The person who lives most fully for the sake of others is the one who is closest to me and to the central figure position. If you have some question about whether to listen to one leader or another, you can evaluate them yourself according to this standard. Who lives for the sake of other people more? Whichever leader fulfills that standard better is the one to whom you should listen.</a:t>
            </a:r>
          </a:p>
          <a:p>
            <a:pPr>
              <a:buFontTx/>
              <a:buNone/>
            </a:pPr>
            <a:r>
              <a:rPr lang="en-US" sz="2400" smtClean="0">
                <a:solidFill>
                  <a:srgbClr val="FFFFF7"/>
                </a:solidFill>
                <a:ea typeface="ＭＳ Ｐゴシック" pitchFamily="-84" charset="-128"/>
                <a:cs typeface="ＭＳ Ｐゴシック" pitchFamily="-84" charset="-128"/>
              </a:rPr>
              <a:t>	Father</a:t>
            </a:r>
            <a:r>
              <a:rPr lang="en-US" sz="2400" i="1" smtClean="0">
                <a:solidFill>
                  <a:srgbClr val="FFFFF7"/>
                </a:solidFill>
                <a:ea typeface="ＭＳ Ｐゴシック" pitchFamily="-84" charset="-128"/>
                <a:cs typeface="ＭＳ Ｐゴシック" pitchFamily="-84" charset="-128"/>
              </a:rPr>
              <a:t>, Original Palace of Utmost Happiness</a:t>
            </a:r>
            <a:r>
              <a:rPr lang="en-US" sz="2400" smtClean="0">
                <a:solidFill>
                  <a:srgbClr val="FFFFF7"/>
                </a:solidFill>
                <a:ea typeface="ＭＳ Ｐゴシック" pitchFamily="-84" charset="-128"/>
                <a:cs typeface="ＭＳ Ｐゴシック" pitchFamily="-84" charset="-128"/>
              </a:rPr>
              <a:t> 1.12. 1983</a:t>
            </a:r>
          </a:p>
          <a:p>
            <a:pPr>
              <a:buFontTx/>
              <a:buNone/>
            </a:pPr>
            <a:endParaRPr lang="en-US" smtClean="0">
              <a:solidFill>
                <a:schemeClr val="accent1"/>
              </a:solidFill>
              <a:ea typeface="ＭＳ Ｐゴシック" pitchFamily="-84" charset="-128"/>
              <a:cs typeface="ＭＳ Ｐゴシック" pitchFamily="-84" charset="-128"/>
            </a:endParaRPr>
          </a:p>
          <a:p>
            <a:endParaRPr lang="en-US" smtClean="0">
              <a:solidFill>
                <a:schemeClr val="accent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457200" y="152400"/>
            <a:ext cx="8229600" cy="1143000"/>
          </a:xfrm>
        </p:spPr>
        <p:txBody>
          <a:bodyPr/>
          <a:lstStyle/>
          <a:p>
            <a:r>
              <a:rPr lang="en-US" smtClean="0"/>
              <a:t>Conscience decides</a:t>
            </a:r>
          </a:p>
        </p:txBody>
      </p:sp>
      <p:sp>
        <p:nvSpPr>
          <p:cNvPr id="98307" name="Content Placeholder 2"/>
          <p:cNvSpPr>
            <a:spLocks noGrp="1"/>
          </p:cNvSpPr>
          <p:nvPr>
            <p:ph idx="1"/>
          </p:nvPr>
        </p:nvSpPr>
        <p:spPr>
          <a:xfrm>
            <a:off x="457200" y="1173163"/>
            <a:ext cx="8229600" cy="5227637"/>
          </a:xfrm>
        </p:spPr>
        <p:txBody>
          <a:bodyPr/>
          <a:lstStyle/>
          <a:p>
            <a:pPr>
              <a:buFontTx/>
              <a:buNone/>
            </a:pPr>
            <a:r>
              <a:rPr lang="en-US" sz="2800" smtClean="0">
                <a:solidFill>
                  <a:srgbClr val="FFFFF7"/>
                </a:solidFill>
                <a:ea typeface="ＭＳ Ｐゴシック" pitchFamily="-84" charset="-128"/>
                <a:cs typeface="ＭＳ Ｐゴシック" pitchFamily="-84" charset="-128"/>
              </a:rPr>
              <a:t>	“There is no established seniority within our system – no matter who a person is or what position he has, if he is living for the sake of others more than anyone else then he should be the centre of the whole movement. Therefore because of this standard, there is no place for factions or divisions within our church. We don’t determine our leaders by vote but by asking our consciences, “Which person is living the most for the sake of the country and for God?” Your own conscience can answer that question for you.”</a:t>
            </a:r>
          </a:p>
          <a:p>
            <a:pPr>
              <a:buFontTx/>
              <a:buNone/>
            </a:pPr>
            <a:r>
              <a:rPr lang="en-US" sz="2400" smtClean="0">
                <a:solidFill>
                  <a:srgbClr val="FFFFF7"/>
                </a:solidFill>
                <a:ea typeface="ＭＳ Ｐゴシック" pitchFamily="-84" charset="-128"/>
                <a:cs typeface="ＭＳ Ｐゴシック" pitchFamily="-84" charset="-128"/>
              </a:rPr>
              <a:t>	Father, </a:t>
            </a:r>
            <a:r>
              <a:rPr lang="en-US" sz="2400" i="1" smtClean="0">
                <a:solidFill>
                  <a:srgbClr val="FFFFF7"/>
                </a:solidFill>
                <a:ea typeface="ＭＳ Ｐゴシック" pitchFamily="-84" charset="-128"/>
                <a:cs typeface="ＭＳ Ｐゴシック" pitchFamily="-84" charset="-128"/>
              </a:rPr>
              <a:t>Original Palace of Utmost Happiness </a:t>
            </a:r>
            <a:r>
              <a:rPr lang="en-US" sz="2400" smtClean="0">
                <a:solidFill>
                  <a:srgbClr val="FFFFF7"/>
                </a:solidFill>
                <a:ea typeface="ＭＳ Ｐゴシック" pitchFamily="-84" charset="-128"/>
                <a:cs typeface="ＭＳ Ｐゴシック" pitchFamily="-84" charset="-128"/>
              </a:rPr>
              <a:t>1.12. 1983</a:t>
            </a:r>
          </a:p>
          <a:p>
            <a:pPr>
              <a:buFontTx/>
              <a:buNone/>
            </a:pPr>
            <a:endParaRPr lang="en-US" sz="2800" smtClean="0">
              <a:solidFill>
                <a:srgbClr val="FFFFF7"/>
              </a:solidFill>
              <a:ea typeface="ＭＳ Ｐゴシック" pitchFamily="-84" charset="-128"/>
              <a:cs typeface="ＭＳ Ｐゴシック" pitchFamily="-84" charset="-128"/>
            </a:endParaRPr>
          </a:p>
          <a:p>
            <a:pPr>
              <a:buFontTx/>
              <a:buNone/>
            </a:pPr>
            <a:endParaRPr lang="en-US" sz="2800" smtClean="0">
              <a:solidFill>
                <a:srgbClr val="FFFFF7"/>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04800" y="228600"/>
            <a:ext cx="8686800" cy="1143000"/>
          </a:xfrm>
        </p:spPr>
        <p:txBody>
          <a:bodyPr/>
          <a:lstStyle/>
          <a:p>
            <a:pPr eaLnBrk="1" hangingPunct="1"/>
            <a:r>
              <a:rPr lang="en-US"/>
              <a:t>Is the leader necessarily Abel?</a:t>
            </a:r>
          </a:p>
        </p:txBody>
      </p:sp>
      <p:sp>
        <p:nvSpPr>
          <p:cNvPr id="99331" name="Rectangle 3"/>
          <p:cNvSpPr>
            <a:spLocks noGrp="1" noChangeArrowheads="1"/>
          </p:cNvSpPr>
          <p:nvPr>
            <p:ph type="body" idx="1"/>
          </p:nvPr>
        </p:nvSpPr>
        <p:spPr>
          <a:xfrm>
            <a:off x="457200" y="1600200"/>
            <a:ext cx="8229600" cy="5029200"/>
          </a:xfrm>
        </p:spPr>
        <p:txBody>
          <a:bodyPr/>
          <a:lstStyle/>
          <a:p>
            <a:pPr eaLnBrk="1" hangingPunct="1">
              <a:lnSpc>
                <a:spcPct val="90000"/>
              </a:lnSpc>
              <a:buFontTx/>
              <a:buNone/>
            </a:pPr>
            <a:r>
              <a:rPr lang="en-US" smtClean="0">
                <a:solidFill>
                  <a:schemeClr val="accent1"/>
                </a:solidFill>
              </a:rPr>
              <a:t>	“Aren’t you teaching a principle I do not teach, when you say, ‘I am Abel because I am a church leader. You are Cain. Cain obeys Abel. This is the Principle. So obey.’ There is no such Principle. A person who does not fulfil his mission and become an embodiment of love is not Abel.”</a:t>
            </a:r>
          </a:p>
          <a:p>
            <a:pPr eaLnBrk="1" hangingPunct="1">
              <a:lnSpc>
                <a:spcPct val="90000"/>
              </a:lnSpc>
              <a:buFontTx/>
              <a:buNone/>
            </a:pPr>
            <a:r>
              <a:rPr lang="en-US" sz="2400" smtClean="0">
                <a:solidFill>
                  <a:schemeClr val="accent1"/>
                </a:solidFill>
              </a:rPr>
              <a:t>	True Father,</a:t>
            </a:r>
            <a:r>
              <a:rPr lang="en-US" sz="2400" i="1" smtClean="0">
                <a:solidFill>
                  <a:schemeClr val="accent1"/>
                </a:solidFill>
              </a:rPr>
              <a:t>The day when we welcome the blessing</a:t>
            </a:r>
            <a:r>
              <a:rPr lang="en-US" sz="2400" smtClean="0">
                <a:solidFill>
                  <a:schemeClr val="accent1"/>
                </a:solidFill>
              </a:rPr>
              <a:t>, 22</a:t>
            </a:r>
            <a:r>
              <a:rPr lang="en-US" sz="2400" baseline="30000" smtClean="0">
                <a:solidFill>
                  <a:schemeClr val="accent1"/>
                </a:solidFill>
              </a:rPr>
              <a:t>nd</a:t>
            </a:r>
            <a:r>
              <a:rPr lang="en-US" sz="2400" smtClean="0">
                <a:solidFill>
                  <a:schemeClr val="accent1"/>
                </a:solidFill>
              </a:rPr>
              <a:t> September 1978</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smtClean="0"/>
              <a:t>Is this a problem?</a:t>
            </a:r>
          </a:p>
        </p:txBody>
      </p:sp>
      <p:sp>
        <p:nvSpPr>
          <p:cNvPr id="3" name="Content Placeholder 2"/>
          <p:cNvSpPr>
            <a:spLocks noGrp="1"/>
          </p:cNvSpPr>
          <p:nvPr>
            <p:ph idx="1"/>
          </p:nvPr>
        </p:nvSpPr>
        <p:spPr/>
        <p:txBody>
          <a:bodyPr/>
          <a:lstStyle/>
          <a:p>
            <a:pPr>
              <a:buFontTx/>
              <a:buNone/>
              <a:defRPr/>
            </a:pPr>
            <a:r>
              <a:rPr lang="en-US" dirty="0" smtClean="0">
                <a:solidFill>
                  <a:schemeClr val="accent5"/>
                </a:solidFill>
              </a:rPr>
              <a:t>	“I do not know where this kind of strange thought that Abel is the central figure and in the position to command came from. I don't know how it crept into our movement. Many young members have left the church because of their leaders.” </a:t>
            </a:r>
          </a:p>
          <a:p>
            <a:pPr>
              <a:buFontTx/>
              <a:buNone/>
              <a:defRPr/>
            </a:pPr>
            <a:r>
              <a:rPr lang="en-US" dirty="0" smtClean="0">
                <a:solidFill>
                  <a:schemeClr val="accent5"/>
                </a:solidFill>
              </a:rPr>
              <a:t>                     </a:t>
            </a:r>
            <a:r>
              <a:rPr lang="en-US" sz="2400" dirty="0" smtClean="0">
                <a:solidFill>
                  <a:schemeClr val="accent5"/>
                </a:solidFill>
              </a:rPr>
              <a:t>True Father, </a:t>
            </a:r>
            <a:r>
              <a:rPr lang="en-US" sz="2400" i="1" dirty="0" smtClean="0">
                <a:solidFill>
                  <a:schemeClr val="accent5"/>
                </a:solidFill>
              </a:rPr>
              <a:t>Today’s World</a:t>
            </a:r>
            <a:r>
              <a:rPr lang="en-US" sz="2400" dirty="0" smtClean="0">
                <a:solidFill>
                  <a:schemeClr val="accent5"/>
                </a:solidFill>
              </a:rPr>
              <a:t>, Dec. 83</a:t>
            </a:r>
            <a:endParaRPr lang="en-GB" dirty="0" smtClean="0">
              <a:solidFill>
                <a:schemeClr val="accent5"/>
              </a:solidFill>
            </a:endParaRPr>
          </a:p>
          <a:p>
            <a:pPr>
              <a:defRPr/>
            </a:pPr>
            <a:endParaRPr lang="en-US" dirty="0">
              <a:solidFill>
                <a:schemeClr val="accent5"/>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en-US"/>
              <a:t>More of Father’s quotes</a:t>
            </a:r>
          </a:p>
        </p:txBody>
      </p:sp>
      <p:sp>
        <p:nvSpPr>
          <p:cNvPr id="84995" name="Rectangle 3"/>
          <p:cNvSpPr>
            <a:spLocks noGrp="1" noChangeArrowheads="1"/>
          </p:cNvSpPr>
          <p:nvPr>
            <p:ph type="body" idx="1"/>
          </p:nvPr>
        </p:nvSpPr>
        <p:spPr/>
        <p:txBody>
          <a:bodyPr/>
          <a:lstStyle/>
          <a:p>
            <a:pPr eaLnBrk="1" hangingPunct="1">
              <a:lnSpc>
                <a:spcPct val="90000"/>
              </a:lnSpc>
              <a:spcBef>
                <a:spcPct val="0"/>
              </a:spcBef>
              <a:buFontTx/>
              <a:buNone/>
            </a:pPr>
            <a:r>
              <a:rPr lang="en-US" sz="2800" smtClean="0">
                <a:solidFill>
                  <a:schemeClr val="accent1"/>
                </a:solidFill>
              </a:rPr>
              <a:t>	“Among the members of the Unification Church, what kind of person is Cain? Those who raise their heads high and order others around are Cain. Then who is Abel? Those who are trying to complete their responsibility are Abel.”</a:t>
            </a:r>
          </a:p>
          <a:p>
            <a:pPr eaLnBrk="1" hangingPunct="1">
              <a:lnSpc>
                <a:spcPct val="90000"/>
              </a:lnSpc>
              <a:spcBef>
                <a:spcPct val="0"/>
              </a:spcBef>
              <a:buFontTx/>
              <a:buNone/>
            </a:pPr>
            <a:endParaRPr lang="en-US" sz="2800" smtClean="0">
              <a:solidFill>
                <a:schemeClr val="accent1"/>
              </a:solidFill>
            </a:endParaRPr>
          </a:p>
          <a:p>
            <a:pPr eaLnBrk="1" hangingPunct="1">
              <a:lnSpc>
                <a:spcPct val="90000"/>
              </a:lnSpc>
              <a:spcBef>
                <a:spcPct val="0"/>
              </a:spcBef>
              <a:buFontTx/>
              <a:buNone/>
            </a:pPr>
            <a:r>
              <a:rPr lang="en-US" sz="2800" smtClean="0">
                <a:solidFill>
                  <a:srgbClr val="FFFFFA"/>
                </a:solidFill>
              </a:rPr>
              <a:t>	“Even when you are speaking, one who speaks words that are beneficial is Abel, and one who speak words that harm others is Cain.” </a:t>
            </a:r>
          </a:p>
          <a:p>
            <a:pPr eaLnBrk="1" hangingPunct="1">
              <a:lnSpc>
                <a:spcPct val="90000"/>
              </a:lnSpc>
              <a:spcBef>
                <a:spcPct val="0"/>
              </a:spcBef>
              <a:buFontTx/>
              <a:buNone/>
            </a:pPr>
            <a:endParaRPr lang="en-US" sz="2800" smtClean="0">
              <a:solidFill>
                <a:schemeClr val="accent1"/>
              </a:solidFill>
            </a:endParaRPr>
          </a:p>
          <a:p>
            <a:pPr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Content Placeholder 2"/>
          <p:cNvSpPr>
            <a:spLocks noGrp="1"/>
          </p:cNvSpPr>
          <p:nvPr>
            <p:ph idx="1"/>
          </p:nvPr>
        </p:nvSpPr>
        <p:spPr>
          <a:xfrm>
            <a:off x="457200" y="381000"/>
            <a:ext cx="8229600" cy="6248400"/>
          </a:xfrm>
        </p:spPr>
        <p:txBody>
          <a:bodyPr/>
          <a:lstStyle/>
          <a:p>
            <a:pPr>
              <a:buFontTx/>
              <a:buNone/>
            </a:pPr>
            <a:r>
              <a:rPr lang="en-US" sz="2800" dirty="0" smtClean="0">
                <a:solidFill>
                  <a:srgbClr val="FFFFF7"/>
                </a:solidFill>
                <a:ea typeface="ＭＳ Ｐゴシック" pitchFamily="-84" charset="-128"/>
                <a:cs typeface="ＭＳ Ｐゴシック" pitchFamily="-84" charset="-128"/>
              </a:rPr>
              <a:t>	Is our church leadership always one with God? It is of course very difficult to be always absolutely on God’s side. Heavenly Father answers the prayers of central figures through people standing in the Cain position to them. This means for leaders that they must listen to their members attentively in order to find out what God would like to show them through one or the other of their members according to Father telling us: </a:t>
            </a:r>
            <a:r>
              <a:rPr lang="en-US" sz="2800" i="1" dirty="0" smtClean="0">
                <a:solidFill>
                  <a:srgbClr val="FFFFF7"/>
                </a:solidFill>
                <a:ea typeface="ＭＳ Ｐゴシック" pitchFamily="-84" charset="-128"/>
                <a:cs typeface="ＭＳ Ｐゴシック" pitchFamily="-84" charset="-128"/>
              </a:rPr>
              <a:t>“The answer to prayer does not come from you but down from heaven and it takes time to reach you… If you are in the Abel position, the answer comes from Cain…”</a:t>
            </a:r>
          </a:p>
          <a:p>
            <a:pPr>
              <a:buFontTx/>
              <a:buNone/>
            </a:pPr>
            <a:r>
              <a:rPr lang="en-US" sz="2400" dirty="0" smtClean="0">
                <a:solidFill>
                  <a:srgbClr val="FFFFF7"/>
                </a:solidFill>
                <a:ea typeface="ＭＳ Ｐゴシック" pitchFamily="-84" charset="-128"/>
                <a:cs typeface="ＭＳ Ｐゴシック" pitchFamily="-84" charset="-128"/>
              </a:rPr>
              <a:t>						Father 4.9.1979</a:t>
            </a:r>
            <a:endParaRPr lang="en-US" sz="2400" dirty="0" smtClean="0">
              <a:solidFill>
                <a:srgbClr val="FFFFF7"/>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smtClean="0"/>
              <a:t>What should Abel do?</a:t>
            </a:r>
          </a:p>
        </p:txBody>
      </p:sp>
      <p:sp>
        <p:nvSpPr>
          <p:cNvPr id="105475" name="Content Placeholder 2"/>
          <p:cNvSpPr>
            <a:spLocks noGrp="1"/>
          </p:cNvSpPr>
          <p:nvPr>
            <p:ph idx="1"/>
          </p:nvPr>
        </p:nvSpPr>
        <p:spPr>
          <a:xfrm>
            <a:off x="304800" y="1600200"/>
            <a:ext cx="8382000" cy="4525963"/>
          </a:xfrm>
        </p:spPr>
        <p:txBody>
          <a:bodyPr/>
          <a:lstStyle/>
          <a:p>
            <a:pPr>
              <a:buFontTx/>
              <a:buNone/>
            </a:pPr>
            <a:r>
              <a:rPr lang="en-US" sz="2800" smtClean="0">
                <a:solidFill>
                  <a:srgbClr val="FFFFFA"/>
                </a:solidFill>
              </a:rPr>
              <a:t>	“Just as God loves fallen man, Abel must have the heart of love toward Cain and restore him at the risk of his own life. The way of Abel is the way of sacrifice. The history of Abel became a history of shedding blood. This is the fundamental teaching of the Bible.”</a:t>
            </a:r>
          </a:p>
          <a:p>
            <a:pPr>
              <a:buFontTx/>
              <a:buNone/>
            </a:pPr>
            <a:r>
              <a:rPr lang="en-US" sz="2400" smtClean="0">
                <a:solidFill>
                  <a:srgbClr val="FFFFFA"/>
                </a:solidFill>
              </a:rPr>
              <a:t>	True Father </a:t>
            </a:r>
            <a:r>
              <a:rPr lang="en-US" sz="2400" i="1" smtClean="0">
                <a:solidFill>
                  <a:srgbClr val="FFFFFA"/>
                </a:solidFill>
              </a:rPr>
              <a:t>Why we have to go through hardships</a:t>
            </a:r>
            <a:r>
              <a:rPr lang="en-US" sz="2400" smtClean="0">
                <a:solidFill>
                  <a:srgbClr val="FFFFFA"/>
                </a:solidFill>
              </a:rPr>
              <a:t> </a:t>
            </a:r>
            <a:br>
              <a:rPr lang="en-US" sz="2400" smtClean="0">
                <a:solidFill>
                  <a:srgbClr val="FFFFFA"/>
                </a:solidFill>
              </a:rPr>
            </a:br>
            <a:r>
              <a:rPr lang="en-US" sz="2400" smtClean="0">
                <a:solidFill>
                  <a:srgbClr val="FFFFFA"/>
                </a:solidFill>
              </a:rPr>
              <a:t>11</a:t>
            </a:r>
            <a:r>
              <a:rPr lang="en-US" sz="2400" baseline="30000" smtClean="0">
                <a:solidFill>
                  <a:srgbClr val="FFFFFA"/>
                </a:solidFill>
              </a:rPr>
              <a:t>th</a:t>
            </a:r>
            <a:r>
              <a:rPr lang="en-US" sz="2400" smtClean="0">
                <a:solidFill>
                  <a:srgbClr val="FFFFFA"/>
                </a:solidFill>
              </a:rPr>
              <a:t> September 1972</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r>
              <a:rPr lang="en-US" smtClean="0"/>
              <a:t>What is Abel’s responsibility?</a:t>
            </a:r>
          </a:p>
        </p:txBody>
      </p:sp>
      <p:sp>
        <p:nvSpPr>
          <p:cNvPr id="106499" name="Content Placeholder 2"/>
          <p:cNvSpPr>
            <a:spLocks noGrp="1"/>
          </p:cNvSpPr>
          <p:nvPr>
            <p:ph idx="1"/>
          </p:nvPr>
        </p:nvSpPr>
        <p:spPr>
          <a:xfrm>
            <a:off x="381000" y="1600200"/>
            <a:ext cx="8229600" cy="4876800"/>
          </a:xfrm>
        </p:spPr>
        <p:txBody>
          <a:bodyPr/>
          <a:lstStyle/>
          <a:p>
            <a:pPr>
              <a:buFontTx/>
              <a:buNone/>
            </a:pPr>
            <a:r>
              <a:rPr lang="en-US" sz="2800" smtClean="0">
                <a:solidFill>
                  <a:srgbClr val="FFFFFA"/>
                </a:solidFill>
              </a:rPr>
              <a:t>	“Abel is supposed to shed blood and tears to open the way through which Cain can survive. This is where the precious thing, the foundation of victory is. How much did all of you fulfil the responsibility of Abel for the sake of the members? Sacrificing for the sake of that one life . . . You must reflect and answer to yourself the question, ‘How much you have exerted yourself to raise the life of one person considering it as the ultimate goal of your life?’”</a:t>
            </a:r>
          </a:p>
          <a:p>
            <a:pPr>
              <a:buFontTx/>
              <a:buNone/>
            </a:pPr>
            <a:r>
              <a:rPr lang="en-US" sz="2400" smtClean="0">
                <a:solidFill>
                  <a:srgbClr val="FFFFFA"/>
                </a:solidFill>
              </a:rPr>
              <a:t> 					True Father (70-149)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260350"/>
            <a:ext cx="8229600" cy="1143000"/>
          </a:xfrm>
        </p:spPr>
        <p:txBody>
          <a:bodyPr/>
          <a:lstStyle/>
          <a:p>
            <a:pPr algn="ctr" eaLnBrk="1" hangingPunct="1"/>
            <a:r>
              <a:rPr lang="en-GB"/>
              <a:t>Principles of creation</a:t>
            </a:r>
          </a:p>
        </p:txBody>
      </p:sp>
      <p:sp>
        <p:nvSpPr>
          <p:cNvPr id="415747" name="Rectangle 3"/>
          <p:cNvSpPr>
            <a:spLocks noChangeArrowheads="1"/>
          </p:cNvSpPr>
          <p:nvPr/>
        </p:nvSpPr>
        <p:spPr bwMode="auto">
          <a:xfrm>
            <a:off x="1309688" y="5373688"/>
            <a:ext cx="2160587" cy="865187"/>
          </a:xfrm>
          <a:prstGeom prst="rect">
            <a:avLst/>
          </a:prstGeom>
          <a:solidFill>
            <a:srgbClr val="969696"/>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Foundation </a:t>
            </a:r>
          </a:p>
          <a:p>
            <a:pPr algn="ctr"/>
            <a:r>
              <a:rPr lang="en-GB" b="0">
                <a:latin typeface="Arial" pitchFamily="-84" charset="0"/>
              </a:rPr>
              <a:t>of faith</a:t>
            </a:r>
          </a:p>
        </p:txBody>
      </p:sp>
      <p:sp>
        <p:nvSpPr>
          <p:cNvPr id="415748" name="Rectangle 4"/>
          <p:cNvSpPr>
            <a:spLocks noChangeArrowheads="1"/>
          </p:cNvSpPr>
          <p:nvPr/>
        </p:nvSpPr>
        <p:spPr bwMode="auto">
          <a:xfrm>
            <a:off x="1309688" y="3716338"/>
            <a:ext cx="2160587" cy="865187"/>
          </a:xfrm>
          <a:prstGeom prst="rect">
            <a:avLst/>
          </a:prstGeom>
          <a:solidFill>
            <a:srgbClr val="FFFF99"/>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Foundation </a:t>
            </a:r>
          </a:p>
          <a:p>
            <a:pPr algn="ctr"/>
            <a:r>
              <a:rPr lang="en-GB" b="0">
                <a:latin typeface="Arial" pitchFamily="-84" charset="0"/>
              </a:rPr>
              <a:t>of substance</a:t>
            </a:r>
          </a:p>
        </p:txBody>
      </p:sp>
      <p:sp>
        <p:nvSpPr>
          <p:cNvPr id="415749" name="Rectangle 5"/>
          <p:cNvSpPr>
            <a:spLocks noChangeArrowheads="1"/>
          </p:cNvSpPr>
          <p:nvPr/>
        </p:nvSpPr>
        <p:spPr bwMode="auto">
          <a:xfrm>
            <a:off x="304800" y="1700213"/>
            <a:ext cx="4343400" cy="79375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GB" b="0">
                <a:latin typeface="Arial" pitchFamily="-84" charset="0"/>
              </a:rPr>
              <a:t>Purpose of creation fulfilled</a:t>
            </a:r>
          </a:p>
        </p:txBody>
      </p:sp>
      <p:sp>
        <p:nvSpPr>
          <p:cNvPr id="415750" name="Line 6"/>
          <p:cNvSpPr>
            <a:spLocks noChangeShapeType="1"/>
          </p:cNvSpPr>
          <p:nvPr/>
        </p:nvSpPr>
        <p:spPr bwMode="auto">
          <a:xfrm>
            <a:off x="2317750" y="2708275"/>
            <a:ext cx="0" cy="865188"/>
          </a:xfrm>
          <a:prstGeom prst="line">
            <a:avLst/>
          </a:prstGeom>
          <a:noFill/>
          <a:ln w="57150">
            <a:solidFill>
              <a:schemeClr val="bg1"/>
            </a:solidFill>
            <a:round/>
            <a:headEnd type="triangle" w="lg" len="med"/>
            <a:tailEnd/>
          </a:ln>
        </p:spPr>
        <p:txBody>
          <a:bodyPr>
            <a:prstTxWarp prst="textNoShape">
              <a:avLst/>
            </a:prstTxWarp>
          </a:bodyPr>
          <a:lstStyle/>
          <a:p>
            <a:endParaRPr lang="en-US"/>
          </a:p>
        </p:txBody>
      </p:sp>
      <p:sp>
        <p:nvSpPr>
          <p:cNvPr id="415751" name="Line 7"/>
          <p:cNvSpPr>
            <a:spLocks noChangeShapeType="1"/>
          </p:cNvSpPr>
          <p:nvPr/>
        </p:nvSpPr>
        <p:spPr bwMode="auto">
          <a:xfrm>
            <a:off x="2101850" y="5013325"/>
            <a:ext cx="574675" cy="0"/>
          </a:xfrm>
          <a:prstGeom prst="line">
            <a:avLst/>
          </a:prstGeom>
          <a:noFill/>
          <a:ln w="28575">
            <a:solidFill>
              <a:schemeClr val="bg1"/>
            </a:solidFill>
            <a:round/>
            <a:headEnd/>
            <a:tailEnd/>
          </a:ln>
        </p:spPr>
        <p:txBody>
          <a:bodyPr>
            <a:prstTxWarp prst="textNoShape">
              <a:avLst/>
            </a:prstTxWarp>
          </a:bodyPr>
          <a:lstStyle/>
          <a:p>
            <a:endParaRPr lang="en-US"/>
          </a:p>
        </p:txBody>
      </p:sp>
      <p:sp>
        <p:nvSpPr>
          <p:cNvPr id="415752" name="Line 8"/>
          <p:cNvSpPr>
            <a:spLocks noChangeShapeType="1"/>
          </p:cNvSpPr>
          <p:nvPr/>
        </p:nvSpPr>
        <p:spPr bwMode="auto">
          <a:xfrm>
            <a:off x="2389188" y="4724400"/>
            <a:ext cx="0" cy="576263"/>
          </a:xfrm>
          <a:prstGeom prst="line">
            <a:avLst/>
          </a:prstGeom>
          <a:noFill/>
          <a:ln w="28575">
            <a:solidFill>
              <a:schemeClr val="bg1"/>
            </a:solidFill>
            <a:round/>
            <a:headEnd/>
            <a:tailEnd/>
          </a:ln>
        </p:spPr>
        <p:txBody>
          <a:bodyPr>
            <a:prstTxWarp prst="textNoShape">
              <a:avLst/>
            </a:prstTxWarp>
          </a:bodyPr>
          <a:lstStyle/>
          <a:p>
            <a:endParaRPr lang="en-US"/>
          </a:p>
        </p:txBody>
      </p:sp>
      <p:sp>
        <p:nvSpPr>
          <p:cNvPr id="415753" name="Line 9"/>
          <p:cNvSpPr>
            <a:spLocks noChangeShapeType="1"/>
          </p:cNvSpPr>
          <p:nvPr/>
        </p:nvSpPr>
        <p:spPr bwMode="auto">
          <a:xfrm>
            <a:off x="3468688" y="5805488"/>
            <a:ext cx="1081087"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15754" name="Text Box 10"/>
          <p:cNvSpPr txBox="1">
            <a:spLocks noChangeArrowheads="1"/>
          </p:cNvSpPr>
          <p:nvPr/>
        </p:nvSpPr>
        <p:spPr bwMode="auto">
          <a:xfrm>
            <a:off x="4889500" y="5535613"/>
            <a:ext cx="3081338"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God’s commandment</a:t>
            </a:r>
          </a:p>
        </p:txBody>
      </p:sp>
      <p:sp>
        <p:nvSpPr>
          <p:cNvPr id="415755" name="Line 11"/>
          <p:cNvSpPr>
            <a:spLocks noChangeShapeType="1"/>
          </p:cNvSpPr>
          <p:nvPr/>
        </p:nvSpPr>
        <p:spPr bwMode="auto">
          <a:xfrm>
            <a:off x="4189413" y="5300663"/>
            <a:ext cx="0" cy="1008062"/>
          </a:xfrm>
          <a:prstGeom prst="line">
            <a:avLst/>
          </a:prstGeom>
          <a:noFill/>
          <a:ln w="9525">
            <a:solidFill>
              <a:schemeClr val="bg1"/>
            </a:solidFill>
            <a:round/>
            <a:headEnd/>
            <a:tailEnd/>
          </a:ln>
        </p:spPr>
        <p:txBody>
          <a:bodyPr>
            <a:prstTxWarp prst="textNoShape">
              <a:avLst/>
            </a:prstTxWarp>
          </a:bodyPr>
          <a:lstStyle/>
          <a:p>
            <a:endParaRPr lang="en-US"/>
          </a:p>
        </p:txBody>
      </p:sp>
      <p:sp>
        <p:nvSpPr>
          <p:cNvPr id="415756" name="Line 12"/>
          <p:cNvSpPr>
            <a:spLocks noChangeShapeType="1"/>
          </p:cNvSpPr>
          <p:nvPr/>
        </p:nvSpPr>
        <p:spPr bwMode="auto">
          <a:xfrm>
            <a:off x="4189413" y="6308725"/>
            <a:ext cx="360362"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15757" name="Line 13"/>
          <p:cNvSpPr>
            <a:spLocks noChangeShapeType="1"/>
          </p:cNvSpPr>
          <p:nvPr/>
        </p:nvSpPr>
        <p:spPr bwMode="auto">
          <a:xfrm>
            <a:off x="4189413" y="5300663"/>
            <a:ext cx="360362"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15758" name="Text Box 14"/>
          <p:cNvSpPr txBox="1">
            <a:spLocks noChangeArrowheads="1"/>
          </p:cNvSpPr>
          <p:nvPr/>
        </p:nvSpPr>
        <p:spPr bwMode="auto">
          <a:xfrm>
            <a:off x="4910138" y="5013325"/>
            <a:ext cx="981075"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Adam</a:t>
            </a:r>
          </a:p>
        </p:txBody>
      </p:sp>
      <p:sp>
        <p:nvSpPr>
          <p:cNvPr id="415759" name="Text Box 15"/>
          <p:cNvSpPr txBox="1">
            <a:spLocks noChangeArrowheads="1"/>
          </p:cNvSpPr>
          <p:nvPr/>
        </p:nvSpPr>
        <p:spPr bwMode="auto">
          <a:xfrm>
            <a:off x="4910138" y="6021388"/>
            <a:ext cx="2251075"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Growing period</a:t>
            </a:r>
          </a:p>
        </p:txBody>
      </p:sp>
      <p:sp>
        <p:nvSpPr>
          <p:cNvPr id="415760" name="Line 16"/>
          <p:cNvSpPr>
            <a:spLocks noChangeShapeType="1"/>
          </p:cNvSpPr>
          <p:nvPr/>
        </p:nvSpPr>
        <p:spPr bwMode="auto">
          <a:xfrm>
            <a:off x="3468688" y="4149725"/>
            <a:ext cx="1081087" cy="0"/>
          </a:xfrm>
          <a:prstGeom prst="line">
            <a:avLst/>
          </a:prstGeom>
          <a:noFill/>
          <a:ln w="9525">
            <a:solidFill>
              <a:schemeClr val="bg1"/>
            </a:solidFill>
            <a:round/>
            <a:headEnd/>
            <a:tailEnd/>
          </a:ln>
        </p:spPr>
        <p:txBody>
          <a:bodyPr>
            <a:prstTxWarp prst="textNoShape">
              <a:avLst/>
            </a:prstTxWarp>
          </a:bodyPr>
          <a:lstStyle/>
          <a:p>
            <a:endParaRPr lang="en-US"/>
          </a:p>
        </p:txBody>
      </p:sp>
      <p:sp>
        <p:nvSpPr>
          <p:cNvPr id="415761" name="Text Box 17"/>
          <p:cNvSpPr txBox="1">
            <a:spLocks noChangeArrowheads="1"/>
          </p:cNvSpPr>
          <p:nvPr/>
        </p:nvSpPr>
        <p:spPr bwMode="auto">
          <a:xfrm>
            <a:off x="4818063" y="3879850"/>
            <a:ext cx="3251200"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Perfection of character</a:t>
            </a:r>
          </a:p>
        </p:txBody>
      </p:sp>
      <p:sp>
        <p:nvSpPr>
          <p:cNvPr id="415762" name="Line 18"/>
          <p:cNvSpPr>
            <a:spLocks noChangeShapeType="1"/>
          </p:cNvSpPr>
          <p:nvPr/>
        </p:nvSpPr>
        <p:spPr bwMode="auto">
          <a:xfrm>
            <a:off x="4648200" y="2057400"/>
            <a:ext cx="765175" cy="3175"/>
          </a:xfrm>
          <a:prstGeom prst="line">
            <a:avLst/>
          </a:prstGeom>
          <a:noFill/>
          <a:ln w="9525">
            <a:solidFill>
              <a:schemeClr val="bg1"/>
            </a:solidFill>
            <a:round/>
            <a:headEnd/>
            <a:tailEnd/>
          </a:ln>
        </p:spPr>
        <p:txBody>
          <a:bodyPr>
            <a:prstTxWarp prst="textNoShape">
              <a:avLst/>
            </a:prstTxWarp>
          </a:bodyPr>
          <a:lstStyle/>
          <a:p>
            <a:endParaRPr lang="en-US"/>
          </a:p>
        </p:txBody>
      </p:sp>
      <p:sp>
        <p:nvSpPr>
          <p:cNvPr id="415763" name="Text Box 19"/>
          <p:cNvSpPr txBox="1">
            <a:spLocks noChangeArrowheads="1"/>
          </p:cNvSpPr>
          <p:nvPr/>
        </p:nvSpPr>
        <p:spPr bwMode="auto">
          <a:xfrm>
            <a:off x="5557838" y="1628775"/>
            <a:ext cx="1809750" cy="822325"/>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God dwells </a:t>
            </a:r>
            <a:br>
              <a:rPr lang="en-GB" b="0">
                <a:solidFill>
                  <a:schemeClr val="bg1"/>
                </a:solidFill>
                <a:latin typeface="Arial" pitchFamily="-84" charset="0"/>
              </a:rPr>
            </a:br>
            <a:r>
              <a:rPr lang="en-GB" b="0">
                <a:solidFill>
                  <a:schemeClr val="bg1"/>
                </a:solidFill>
                <a:latin typeface="Arial" pitchFamily="-84" charset="0"/>
              </a:rPr>
              <a:t>in the family</a:t>
            </a:r>
          </a:p>
        </p:txBody>
      </p:sp>
      <p:sp>
        <p:nvSpPr>
          <p:cNvPr id="415764" name="Text Box 20"/>
          <p:cNvSpPr txBox="1">
            <a:spLocks noChangeArrowheads="1"/>
          </p:cNvSpPr>
          <p:nvPr/>
        </p:nvSpPr>
        <p:spPr bwMode="auto">
          <a:xfrm>
            <a:off x="2895600" y="2819400"/>
            <a:ext cx="5865813" cy="457200"/>
          </a:xfrm>
          <a:prstGeom prst="rect">
            <a:avLst/>
          </a:prstGeom>
          <a:noFill/>
          <a:ln w="9525">
            <a:noFill/>
            <a:miter lim="800000"/>
            <a:headEnd/>
            <a:tailEnd/>
          </a:ln>
        </p:spPr>
        <p:txBody>
          <a:bodyPr wrap="none">
            <a:prstTxWarp prst="textNoShape">
              <a:avLst/>
            </a:prstTxWarp>
            <a:spAutoFit/>
          </a:bodyPr>
          <a:lstStyle/>
          <a:p>
            <a:r>
              <a:rPr lang="en-GB" b="0">
                <a:solidFill>
                  <a:schemeClr val="bg1"/>
                </a:solidFill>
                <a:latin typeface="Arial" pitchFamily="-84" charset="0"/>
              </a:rPr>
              <a:t>Divine Grace  +  Human Will → God’s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57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57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57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57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57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57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57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57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57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57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57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576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576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1574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1575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576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1576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157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47" grpId="0" animBg="1"/>
      <p:bldP spid="415748" grpId="0" animBg="1"/>
      <p:bldP spid="415749" grpId="0" animBg="1"/>
      <p:bldP spid="415750" grpId="0" animBg="1"/>
      <p:bldP spid="415751" grpId="0" animBg="1"/>
      <p:bldP spid="415752" grpId="0" animBg="1"/>
      <p:bldP spid="415753" grpId="0" animBg="1"/>
      <p:bldP spid="415754" grpId="0"/>
      <p:bldP spid="415755" grpId="0" animBg="1"/>
      <p:bldP spid="415756" grpId="0" animBg="1"/>
      <p:bldP spid="415757" grpId="0" animBg="1"/>
      <p:bldP spid="415758" grpId="0"/>
      <p:bldP spid="415759" grpId="0"/>
      <p:bldP spid="415760" grpId="0" animBg="1"/>
      <p:bldP spid="415761" grpId="0"/>
      <p:bldP spid="415762" grpId="0" animBg="1"/>
      <p:bldP spid="415763" grpId="0"/>
      <p:bldP spid="41576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333375" y="5454650"/>
            <a:ext cx="3810000" cy="946150"/>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800" b="0">
                <a:solidFill>
                  <a:schemeClr val="bg1"/>
                </a:solidFill>
                <a:latin typeface="Arial" pitchFamily="-84" charset="0"/>
              </a:rPr>
              <a:t>Not loving from God’s standpoint</a:t>
            </a:r>
          </a:p>
        </p:txBody>
      </p:sp>
      <p:sp>
        <p:nvSpPr>
          <p:cNvPr id="465923" name="Text Box 3"/>
          <p:cNvSpPr txBox="1">
            <a:spLocks noChangeArrowheads="1"/>
          </p:cNvSpPr>
          <p:nvPr/>
        </p:nvSpPr>
        <p:spPr bwMode="auto">
          <a:xfrm>
            <a:off x="4143375" y="5454650"/>
            <a:ext cx="4343400" cy="946150"/>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800" b="0">
                <a:solidFill>
                  <a:schemeClr val="bg1"/>
                </a:solidFill>
                <a:latin typeface="Arial" pitchFamily="-84" charset="0"/>
              </a:rPr>
              <a:t>Love people from God’s standpoint</a:t>
            </a:r>
          </a:p>
        </p:txBody>
      </p:sp>
      <p:sp>
        <p:nvSpPr>
          <p:cNvPr id="465924" name="Oval 4"/>
          <p:cNvSpPr>
            <a:spLocks noChangeArrowheads="1"/>
          </p:cNvSpPr>
          <p:nvPr/>
        </p:nvSpPr>
        <p:spPr bwMode="auto">
          <a:xfrm>
            <a:off x="3267075" y="3243263"/>
            <a:ext cx="1439863" cy="1439862"/>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465925" name="Oval 5"/>
          <p:cNvSpPr>
            <a:spLocks noChangeArrowheads="1"/>
          </p:cNvSpPr>
          <p:nvPr/>
        </p:nvSpPr>
        <p:spPr bwMode="auto">
          <a:xfrm>
            <a:off x="6354763" y="3243263"/>
            <a:ext cx="1439862" cy="143986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107526" name="Freeform 6"/>
          <p:cNvSpPr>
            <a:spLocks/>
          </p:cNvSpPr>
          <p:nvPr/>
        </p:nvSpPr>
        <p:spPr bwMode="auto">
          <a:xfrm rot="5400000">
            <a:off x="7133431" y="2707482"/>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p:spPr>
        <p:txBody>
          <a:bodyPr>
            <a:prstTxWarp prst="textNoShape">
              <a:avLst/>
            </a:prstTxWarp>
          </a:bodyPr>
          <a:lstStyle/>
          <a:p>
            <a:endParaRPr lang="en-US"/>
          </a:p>
        </p:txBody>
      </p:sp>
      <p:sp>
        <p:nvSpPr>
          <p:cNvPr id="465927" name="Oval 7"/>
          <p:cNvSpPr>
            <a:spLocks noChangeArrowheads="1"/>
          </p:cNvSpPr>
          <p:nvPr/>
        </p:nvSpPr>
        <p:spPr bwMode="auto">
          <a:xfrm>
            <a:off x="6373813" y="1087438"/>
            <a:ext cx="1439862" cy="1439862"/>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defRPr/>
            </a:pPr>
            <a:endParaRPr lang="en-US" sz="3200">
              <a:solidFill>
                <a:schemeClr val="bg1"/>
              </a:solidFill>
              <a:effectLst>
                <a:outerShdw blurRad="38100" dist="38100" dir="2700000" algn="tl">
                  <a:srgbClr val="000000"/>
                </a:outerShdw>
              </a:effectLst>
              <a:latin typeface="Franklin Gothic Medium" pitchFamily="-68" charset="0"/>
            </a:endParaRPr>
          </a:p>
        </p:txBody>
      </p:sp>
      <p:sp>
        <p:nvSpPr>
          <p:cNvPr id="107528" name="Freeform 8"/>
          <p:cNvSpPr>
            <a:spLocks/>
          </p:cNvSpPr>
          <p:nvPr/>
        </p:nvSpPr>
        <p:spPr bwMode="auto">
          <a:xfrm rot="-5400000">
            <a:off x="6263481" y="2702720"/>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07529" name="Freeform 9"/>
          <p:cNvSpPr>
            <a:spLocks noChangeAspect="1"/>
          </p:cNvSpPr>
          <p:nvPr/>
        </p:nvSpPr>
        <p:spPr bwMode="auto">
          <a:xfrm>
            <a:off x="4791075" y="3482975"/>
            <a:ext cx="1512888"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AB57FF"/>
              </a:gs>
              <a:gs pos="100000">
                <a:srgbClr val="CBE1FF"/>
              </a:gs>
            </a:gsLst>
            <a:lin ang="0" scaled="1"/>
          </a:gradFill>
          <a:ln w="3175">
            <a:noFill/>
            <a:round/>
            <a:headEnd/>
            <a:tailEnd/>
          </a:ln>
        </p:spPr>
        <p:txBody>
          <a:bodyPr>
            <a:prstTxWarp prst="textNoShape">
              <a:avLst/>
            </a:prstTxWarp>
          </a:bodyPr>
          <a:lstStyle/>
          <a:p>
            <a:endParaRPr lang="en-US"/>
          </a:p>
        </p:txBody>
      </p:sp>
      <p:sp>
        <p:nvSpPr>
          <p:cNvPr id="107530" name="Freeform 10"/>
          <p:cNvSpPr>
            <a:spLocks noChangeAspect="1"/>
          </p:cNvSpPr>
          <p:nvPr/>
        </p:nvSpPr>
        <p:spPr bwMode="auto">
          <a:xfrm rot="10800000">
            <a:off x="4783138" y="4098925"/>
            <a:ext cx="1512887"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07531" name="Rectangle 11"/>
          <p:cNvSpPr>
            <a:spLocks noChangeArrowheads="1"/>
          </p:cNvSpPr>
          <p:nvPr/>
        </p:nvSpPr>
        <p:spPr bwMode="auto">
          <a:xfrm>
            <a:off x="266700" y="0"/>
            <a:ext cx="6972300" cy="1082675"/>
          </a:xfrm>
          <a:prstGeom prst="rect">
            <a:avLst/>
          </a:prstGeom>
          <a:noFill/>
          <a:ln w="9525">
            <a:noFill/>
            <a:miter lim="800000"/>
            <a:headEnd/>
            <a:tailEnd/>
          </a:ln>
        </p:spPr>
        <p:txBody>
          <a:bodyPr anchor="ctr" anchorCtr="1">
            <a:prstTxWarp prst="textNoShape">
              <a:avLst/>
            </a:prstTxWarp>
          </a:bodyPr>
          <a:lstStyle/>
          <a:p>
            <a:r>
              <a:rPr lang="en-US" altLang="zh-CN" sz="4000" b="0">
                <a:solidFill>
                  <a:srgbClr val="FFFF99"/>
                </a:solidFill>
                <a:latin typeface="Arial Rounded MT Bold" pitchFamily="-84" charset="0"/>
                <a:ea typeface="宋体" pitchFamily="-84" charset="-122"/>
                <a:cs typeface="宋体" pitchFamily="-84" charset="-122"/>
              </a:rPr>
              <a:t>Restoring 1st fallen nature </a:t>
            </a:r>
            <a:endParaRPr lang="sk-SK" sz="4000" b="0">
              <a:solidFill>
                <a:srgbClr val="FFFF99"/>
              </a:solidFill>
              <a:latin typeface="Arial Rounded MT Bold" pitchFamily="-84" charset="0"/>
              <a:ea typeface="宋体" pitchFamily="-84" charset="-122"/>
              <a:cs typeface="宋体" pitchFamily="-84" charset="-122"/>
            </a:endParaRPr>
          </a:p>
        </p:txBody>
      </p:sp>
      <p:sp>
        <p:nvSpPr>
          <p:cNvPr id="465932" name="Text Box 12"/>
          <p:cNvSpPr txBox="1">
            <a:spLocks noChangeAspect="1" noChangeArrowheads="1"/>
          </p:cNvSpPr>
          <p:nvPr/>
        </p:nvSpPr>
        <p:spPr bwMode="auto">
          <a:xfrm>
            <a:off x="304800" y="4997450"/>
            <a:ext cx="26670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Fallen Nature</a:t>
            </a:r>
          </a:p>
        </p:txBody>
      </p:sp>
      <p:sp>
        <p:nvSpPr>
          <p:cNvPr id="465933" name="Text Box 13"/>
          <p:cNvSpPr txBox="1">
            <a:spLocks noChangeAspect="1" noChangeArrowheads="1"/>
          </p:cNvSpPr>
          <p:nvPr/>
        </p:nvSpPr>
        <p:spPr bwMode="auto">
          <a:xfrm>
            <a:off x="3810000" y="5029200"/>
            <a:ext cx="43815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Indemnity Condition</a:t>
            </a:r>
          </a:p>
        </p:txBody>
      </p:sp>
      <p:sp>
        <p:nvSpPr>
          <p:cNvPr id="465934" name="Text Box 14"/>
          <p:cNvSpPr txBox="1">
            <a:spLocks noChangeAspect="1" noChangeArrowheads="1"/>
          </p:cNvSpPr>
          <p:nvPr/>
        </p:nvSpPr>
        <p:spPr bwMode="auto">
          <a:xfrm>
            <a:off x="6226175" y="3540125"/>
            <a:ext cx="1720850" cy="801688"/>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a:solidFill>
                  <a:schemeClr val="bg1"/>
                </a:solidFill>
                <a:effectLst>
                  <a:outerShdw blurRad="38100" dist="38100" dir="2700000" algn="tl">
                    <a:srgbClr val="000000"/>
                  </a:outerShdw>
                </a:effectLst>
                <a:latin typeface="Franklin Gothic Medium" pitchFamily="-68" charset="0"/>
              </a:rPr>
              <a:t>Adam</a:t>
            </a:r>
          </a:p>
          <a:p>
            <a:pPr algn="ctr">
              <a:defRPr/>
            </a:pPr>
            <a:r>
              <a:rPr lang="en-US">
                <a:solidFill>
                  <a:schemeClr val="bg1"/>
                </a:solidFill>
                <a:effectLst>
                  <a:outerShdw blurRad="38100" dist="38100" dir="2700000" algn="tl">
                    <a:srgbClr val="000000"/>
                  </a:outerShdw>
                </a:effectLst>
                <a:latin typeface="Franklin Gothic Medium" pitchFamily="-68" charset="0"/>
              </a:rPr>
              <a:t>position</a:t>
            </a:r>
          </a:p>
        </p:txBody>
      </p:sp>
      <p:sp>
        <p:nvSpPr>
          <p:cNvPr id="465935" name="Text Box 15"/>
          <p:cNvSpPr txBox="1">
            <a:spLocks noChangeAspect="1" noChangeArrowheads="1"/>
          </p:cNvSpPr>
          <p:nvPr/>
        </p:nvSpPr>
        <p:spPr bwMode="auto">
          <a:xfrm>
            <a:off x="2763838" y="3557588"/>
            <a:ext cx="2438400" cy="74136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200">
                <a:solidFill>
                  <a:schemeClr val="bg1"/>
                </a:solidFill>
                <a:effectLst>
                  <a:outerShdw blurRad="38100" dist="38100" dir="2700000" algn="tl">
                    <a:srgbClr val="000000"/>
                  </a:outerShdw>
                </a:effectLst>
                <a:latin typeface="Franklin Gothic Medium" pitchFamily="-68" charset="0"/>
              </a:rPr>
              <a:t>Archangel</a:t>
            </a:r>
          </a:p>
          <a:p>
            <a:pPr algn="ctr">
              <a:defRPr/>
            </a:pPr>
            <a:r>
              <a:rPr lang="en-US" sz="2200">
                <a:solidFill>
                  <a:schemeClr val="bg1"/>
                </a:solidFill>
                <a:effectLst>
                  <a:outerShdw blurRad="38100" dist="38100" dir="2700000" algn="tl">
                    <a:srgbClr val="000000"/>
                  </a:outerShdw>
                </a:effectLst>
                <a:latin typeface="Franklin Gothic Medium" pitchFamily="-68" charset="0"/>
              </a:rPr>
              <a:t>position</a:t>
            </a:r>
          </a:p>
        </p:txBody>
      </p:sp>
      <p:sp>
        <p:nvSpPr>
          <p:cNvPr id="465936" name="Text Box 16"/>
          <p:cNvSpPr txBox="1">
            <a:spLocks noChangeAspect="1" noChangeArrowheads="1"/>
          </p:cNvSpPr>
          <p:nvPr/>
        </p:nvSpPr>
        <p:spPr bwMode="auto">
          <a:xfrm>
            <a:off x="6257925" y="1492250"/>
            <a:ext cx="1720850" cy="620713"/>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3600">
                <a:solidFill>
                  <a:schemeClr val="bg1"/>
                </a:solidFill>
                <a:effectLst>
                  <a:outerShdw blurRad="38100" dist="38100" dir="2700000" algn="tl">
                    <a:srgbClr val="000000"/>
                  </a:outerShdw>
                </a:effectLst>
                <a:latin typeface="Franklin Gothic Medium" pitchFamily="-68" charset="0"/>
              </a:rPr>
              <a:t>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5933"/>
                                        </p:tgtEl>
                                        <p:attrNameLst>
                                          <p:attrName>style.visibility</p:attrName>
                                        </p:attrNameLst>
                                      </p:cBhvr>
                                      <p:to>
                                        <p:strVal val="visible"/>
                                      </p:to>
                                    </p:set>
                                    <p:animEffect transition="in" filter="dissolve">
                                      <p:cBhvr>
                                        <p:cTn id="7" dur="500"/>
                                        <p:tgtEl>
                                          <p:spTgt spid="46593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65923"/>
                                        </p:tgtEl>
                                        <p:attrNameLst>
                                          <p:attrName>style.visibility</p:attrName>
                                        </p:attrNameLst>
                                      </p:cBhvr>
                                      <p:to>
                                        <p:strVal val="visible"/>
                                      </p:to>
                                    </p:set>
                                    <p:animEffect transition="in" filter="dissolve">
                                      <p:cBhvr>
                                        <p:cTn id="10" dur="500"/>
                                        <p:tgtEl>
                                          <p:spTgt spid="465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3" grpId="0"/>
      <p:bldP spid="46593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333375" y="5332413"/>
            <a:ext cx="3810000" cy="946150"/>
          </a:xfrm>
          <a:prstGeom prst="rect">
            <a:avLst/>
          </a:prstGeom>
          <a:noFill/>
          <a:ln w="9525">
            <a:noFill/>
            <a:miter lim="800000"/>
            <a:headEnd/>
            <a:tailEnd/>
          </a:ln>
        </p:spPr>
        <p:txBody>
          <a:bodyPr>
            <a:prstTxWarp prst="textNoShape">
              <a:avLst/>
            </a:prstTxWarp>
            <a:spAutoFit/>
          </a:bodyPr>
          <a:lstStyle/>
          <a:p>
            <a:pPr marL="457200" indent="-457200"/>
            <a:r>
              <a:rPr lang="en-US" sz="2800" b="0">
                <a:solidFill>
                  <a:schemeClr val="bg1"/>
                </a:solidFill>
                <a:latin typeface="Arial" pitchFamily="-84" charset="0"/>
              </a:rPr>
              <a:t>2.  Leaving proper position</a:t>
            </a:r>
          </a:p>
        </p:txBody>
      </p:sp>
      <p:sp>
        <p:nvSpPr>
          <p:cNvPr id="467971" name="Text Box 3"/>
          <p:cNvSpPr txBox="1">
            <a:spLocks noChangeArrowheads="1"/>
          </p:cNvSpPr>
          <p:nvPr/>
        </p:nvSpPr>
        <p:spPr bwMode="auto">
          <a:xfrm>
            <a:off x="4143375" y="5332413"/>
            <a:ext cx="4543425" cy="1373187"/>
          </a:xfrm>
          <a:prstGeom prst="rect">
            <a:avLst/>
          </a:prstGeom>
          <a:noFill/>
          <a:ln w="9525">
            <a:noFill/>
            <a:miter lim="800000"/>
            <a:headEnd/>
            <a:tailEnd/>
          </a:ln>
        </p:spPr>
        <p:txBody>
          <a:bodyPr>
            <a:prstTxWarp prst="textNoShape">
              <a:avLst/>
            </a:prstTxWarp>
            <a:spAutoFit/>
          </a:bodyPr>
          <a:lstStyle/>
          <a:p>
            <a:pPr marL="457200" indent="-457200"/>
            <a:r>
              <a:rPr lang="en-US" sz="2800" b="0">
                <a:solidFill>
                  <a:schemeClr val="bg1"/>
                </a:solidFill>
                <a:latin typeface="Arial" pitchFamily="-84" charset="0"/>
              </a:rPr>
              <a:t>2.  Maintain proper position and receive God’s love through people</a:t>
            </a:r>
          </a:p>
        </p:txBody>
      </p:sp>
      <p:sp>
        <p:nvSpPr>
          <p:cNvPr id="467972" name="Oval 4"/>
          <p:cNvSpPr>
            <a:spLocks noChangeArrowheads="1"/>
          </p:cNvSpPr>
          <p:nvPr/>
        </p:nvSpPr>
        <p:spPr bwMode="auto">
          <a:xfrm>
            <a:off x="3267075" y="3121025"/>
            <a:ext cx="1439863" cy="1439863"/>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467973" name="Oval 5"/>
          <p:cNvSpPr>
            <a:spLocks noChangeArrowheads="1"/>
          </p:cNvSpPr>
          <p:nvPr/>
        </p:nvSpPr>
        <p:spPr bwMode="auto">
          <a:xfrm>
            <a:off x="6354763" y="3121025"/>
            <a:ext cx="1439862" cy="1439863"/>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109574" name="Freeform 6"/>
          <p:cNvSpPr>
            <a:spLocks/>
          </p:cNvSpPr>
          <p:nvPr/>
        </p:nvSpPr>
        <p:spPr bwMode="auto">
          <a:xfrm rot="5400000">
            <a:off x="7133431" y="2585245"/>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p:spPr>
        <p:txBody>
          <a:bodyPr>
            <a:prstTxWarp prst="textNoShape">
              <a:avLst/>
            </a:prstTxWarp>
          </a:bodyPr>
          <a:lstStyle/>
          <a:p>
            <a:endParaRPr lang="en-US"/>
          </a:p>
        </p:txBody>
      </p:sp>
      <p:sp>
        <p:nvSpPr>
          <p:cNvPr id="467975" name="Oval 7"/>
          <p:cNvSpPr>
            <a:spLocks noChangeArrowheads="1"/>
          </p:cNvSpPr>
          <p:nvPr/>
        </p:nvSpPr>
        <p:spPr bwMode="auto">
          <a:xfrm>
            <a:off x="6373813" y="965200"/>
            <a:ext cx="1439862" cy="1439863"/>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defRPr/>
            </a:pPr>
            <a:endParaRPr lang="en-US" sz="3200">
              <a:solidFill>
                <a:schemeClr val="bg1"/>
              </a:solidFill>
              <a:effectLst>
                <a:outerShdw blurRad="38100" dist="38100" dir="2700000" algn="tl">
                  <a:srgbClr val="000000"/>
                </a:outerShdw>
              </a:effectLst>
              <a:latin typeface="Franklin Gothic Medium" pitchFamily="-68" charset="0"/>
            </a:endParaRPr>
          </a:p>
        </p:txBody>
      </p:sp>
      <p:sp>
        <p:nvSpPr>
          <p:cNvPr id="109576" name="Freeform 8"/>
          <p:cNvSpPr>
            <a:spLocks/>
          </p:cNvSpPr>
          <p:nvPr/>
        </p:nvSpPr>
        <p:spPr bwMode="auto">
          <a:xfrm rot="-5400000">
            <a:off x="6263481" y="2580482"/>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09577" name="Freeform 9"/>
          <p:cNvSpPr>
            <a:spLocks noChangeAspect="1"/>
          </p:cNvSpPr>
          <p:nvPr/>
        </p:nvSpPr>
        <p:spPr bwMode="auto">
          <a:xfrm>
            <a:off x="4791075" y="3360738"/>
            <a:ext cx="1512888"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AB57FF"/>
              </a:gs>
              <a:gs pos="100000">
                <a:srgbClr val="CBE1FF"/>
              </a:gs>
            </a:gsLst>
            <a:lin ang="0" scaled="1"/>
          </a:gradFill>
          <a:ln w="3175">
            <a:noFill/>
            <a:round/>
            <a:headEnd/>
            <a:tailEnd/>
          </a:ln>
        </p:spPr>
        <p:txBody>
          <a:bodyPr>
            <a:prstTxWarp prst="textNoShape">
              <a:avLst/>
            </a:prstTxWarp>
          </a:bodyPr>
          <a:lstStyle/>
          <a:p>
            <a:endParaRPr lang="en-US"/>
          </a:p>
        </p:txBody>
      </p:sp>
      <p:sp>
        <p:nvSpPr>
          <p:cNvPr id="109578" name="Freeform 10"/>
          <p:cNvSpPr>
            <a:spLocks noChangeAspect="1"/>
          </p:cNvSpPr>
          <p:nvPr/>
        </p:nvSpPr>
        <p:spPr bwMode="auto">
          <a:xfrm rot="10800000">
            <a:off x="4783138" y="3976688"/>
            <a:ext cx="1512887"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09579" name="Rectangle 11"/>
          <p:cNvSpPr>
            <a:spLocks noChangeArrowheads="1"/>
          </p:cNvSpPr>
          <p:nvPr/>
        </p:nvSpPr>
        <p:spPr bwMode="auto">
          <a:xfrm>
            <a:off x="-76200" y="0"/>
            <a:ext cx="8001000" cy="1082675"/>
          </a:xfrm>
          <a:prstGeom prst="rect">
            <a:avLst/>
          </a:prstGeom>
          <a:noFill/>
          <a:ln w="9525">
            <a:noFill/>
            <a:miter lim="800000"/>
            <a:headEnd/>
            <a:tailEnd/>
          </a:ln>
        </p:spPr>
        <p:txBody>
          <a:bodyPr anchor="ctr" anchorCtr="1">
            <a:prstTxWarp prst="textNoShape">
              <a:avLst/>
            </a:prstTxWarp>
          </a:bodyPr>
          <a:lstStyle/>
          <a:p>
            <a:r>
              <a:rPr lang="en-US" altLang="zh-CN" sz="4000" b="0">
                <a:solidFill>
                  <a:srgbClr val="FFFF99"/>
                </a:solidFill>
                <a:latin typeface="Arial Rounded MT Bold" pitchFamily="-84" charset="0"/>
                <a:ea typeface="宋体" pitchFamily="-84" charset="-122"/>
                <a:cs typeface="宋体" pitchFamily="-84" charset="-122"/>
              </a:rPr>
              <a:t>Restoring 2nd fallen nature</a:t>
            </a:r>
            <a:endParaRPr lang="sk-SK" sz="4000" b="0">
              <a:solidFill>
                <a:srgbClr val="FFFF99"/>
              </a:solidFill>
              <a:latin typeface="Arial Rounded MT Bold" pitchFamily="-84" charset="0"/>
              <a:ea typeface="宋体" pitchFamily="-84" charset="-122"/>
              <a:cs typeface="宋体" pitchFamily="-84" charset="-122"/>
            </a:endParaRPr>
          </a:p>
        </p:txBody>
      </p:sp>
      <p:sp>
        <p:nvSpPr>
          <p:cNvPr id="467980" name="Text Box 12"/>
          <p:cNvSpPr txBox="1">
            <a:spLocks noChangeAspect="1" noChangeArrowheads="1"/>
          </p:cNvSpPr>
          <p:nvPr/>
        </p:nvSpPr>
        <p:spPr bwMode="auto">
          <a:xfrm>
            <a:off x="228600" y="4875213"/>
            <a:ext cx="26670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Fallen nature</a:t>
            </a:r>
          </a:p>
        </p:txBody>
      </p:sp>
      <p:sp>
        <p:nvSpPr>
          <p:cNvPr id="467981" name="Text Box 13"/>
          <p:cNvSpPr txBox="1">
            <a:spLocks noChangeAspect="1" noChangeArrowheads="1"/>
          </p:cNvSpPr>
          <p:nvPr/>
        </p:nvSpPr>
        <p:spPr bwMode="auto">
          <a:xfrm>
            <a:off x="3733800" y="4875213"/>
            <a:ext cx="43815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Indemnity condition</a:t>
            </a:r>
          </a:p>
        </p:txBody>
      </p:sp>
      <p:sp>
        <p:nvSpPr>
          <p:cNvPr id="467982" name="Text Box 14"/>
          <p:cNvSpPr txBox="1">
            <a:spLocks noChangeAspect="1" noChangeArrowheads="1"/>
          </p:cNvSpPr>
          <p:nvPr/>
        </p:nvSpPr>
        <p:spPr bwMode="auto">
          <a:xfrm>
            <a:off x="6226175" y="3417888"/>
            <a:ext cx="1720850" cy="801687"/>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a:solidFill>
                  <a:schemeClr val="bg1"/>
                </a:solidFill>
                <a:effectLst>
                  <a:outerShdw blurRad="38100" dist="38100" dir="2700000" algn="tl">
                    <a:srgbClr val="000000"/>
                  </a:outerShdw>
                </a:effectLst>
                <a:latin typeface="Franklin Gothic Medium" pitchFamily="-68" charset="0"/>
              </a:rPr>
              <a:t>Adam</a:t>
            </a:r>
          </a:p>
          <a:p>
            <a:pPr algn="ctr">
              <a:defRPr/>
            </a:pPr>
            <a:r>
              <a:rPr lang="en-US">
                <a:solidFill>
                  <a:schemeClr val="bg1"/>
                </a:solidFill>
                <a:effectLst>
                  <a:outerShdw blurRad="38100" dist="38100" dir="2700000" algn="tl">
                    <a:srgbClr val="000000"/>
                  </a:outerShdw>
                </a:effectLst>
                <a:latin typeface="Franklin Gothic Medium" pitchFamily="-68" charset="0"/>
              </a:rPr>
              <a:t>position</a:t>
            </a:r>
          </a:p>
        </p:txBody>
      </p:sp>
      <p:sp>
        <p:nvSpPr>
          <p:cNvPr id="467983" name="Text Box 15"/>
          <p:cNvSpPr txBox="1">
            <a:spLocks noChangeAspect="1" noChangeArrowheads="1"/>
          </p:cNvSpPr>
          <p:nvPr/>
        </p:nvSpPr>
        <p:spPr bwMode="auto">
          <a:xfrm>
            <a:off x="2763838" y="3435350"/>
            <a:ext cx="2438400" cy="741363"/>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200">
                <a:solidFill>
                  <a:schemeClr val="bg1"/>
                </a:solidFill>
                <a:effectLst>
                  <a:outerShdw blurRad="38100" dist="38100" dir="2700000" algn="tl">
                    <a:srgbClr val="000000"/>
                  </a:outerShdw>
                </a:effectLst>
                <a:latin typeface="Franklin Gothic Medium" pitchFamily="-68" charset="0"/>
              </a:rPr>
              <a:t>Archangel</a:t>
            </a:r>
          </a:p>
          <a:p>
            <a:pPr algn="ctr">
              <a:defRPr/>
            </a:pPr>
            <a:r>
              <a:rPr lang="en-US" sz="2200">
                <a:solidFill>
                  <a:schemeClr val="bg1"/>
                </a:solidFill>
                <a:effectLst>
                  <a:outerShdw blurRad="38100" dist="38100" dir="2700000" algn="tl">
                    <a:srgbClr val="000000"/>
                  </a:outerShdw>
                </a:effectLst>
                <a:latin typeface="Franklin Gothic Medium" pitchFamily="-68" charset="0"/>
              </a:rPr>
              <a:t>position</a:t>
            </a:r>
          </a:p>
        </p:txBody>
      </p:sp>
      <p:sp>
        <p:nvSpPr>
          <p:cNvPr id="467984" name="Text Box 16"/>
          <p:cNvSpPr txBox="1">
            <a:spLocks noChangeAspect="1" noChangeArrowheads="1"/>
          </p:cNvSpPr>
          <p:nvPr/>
        </p:nvSpPr>
        <p:spPr bwMode="auto">
          <a:xfrm>
            <a:off x="6257925" y="1370013"/>
            <a:ext cx="1720850" cy="62071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3600">
                <a:solidFill>
                  <a:schemeClr val="bg1"/>
                </a:solidFill>
                <a:effectLst>
                  <a:outerShdw blurRad="38100" dist="38100" dir="2700000" algn="tl">
                    <a:srgbClr val="000000"/>
                  </a:outerShdw>
                </a:effectLst>
                <a:latin typeface="Franklin Gothic Medium" pitchFamily="-68" charset="0"/>
              </a:rPr>
              <a:t>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7981"/>
                                        </p:tgtEl>
                                        <p:attrNameLst>
                                          <p:attrName>style.visibility</p:attrName>
                                        </p:attrNameLst>
                                      </p:cBhvr>
                                      <p:to>
                                        <p:strVal val="visible"/>
                                      </p:to>
                                    </p:set>
                                    <p:animEffect transition="in" filter="dissolve">
                                      <p:cBhvr>
                                        <p:cTn id="7" dur="500"/>
                                        <p:tgtEl>
                                          <p:spTgt spid="46798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67971"/>
                                        </p:tgtEl>
                                        <p:attrNameLst>
                                          <p:attrName>style.visibility</p:attrName>
                                        </p:attrNameLst>
                                      </p:cBhvr>
                                      <p:to>
                                        <p:strVal val="visible"/>
                                      </p:to>
                                    </p:set>
                                    <p:animEffect transition="in" filter="dissolve">
                                      <p:cBhvr>
                                        <p:cTn id="10" dur="500"/>
                                        <p:tgtEl>
                                          <p:spTgt spid="4679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p:bldP spid="46798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p:cNvSpPr txBox="1">
            <a:spLocks noChangeArrowheads="1"/>
          </p:cNvSpPr>
          <p:nvPr/>
        </p:nvSpPr>
        <p:spPr bwMode="auto">
          <a:xfrm>
            <a:off x="333375" y="5499100"/>
            <a:ext cx="3810000" cy="946150"/>
          </a:xfrm>
          <a:prstGeom prst="rect">
            <a:avLst/>
          </a:prstGeom>
          <a:noFill/>
          <a:ln w="9525">
            <a:noFill/>
            <a:miter lim="800000"/>
            <a:headEnd/>
            <a:tailEnd/>
          </a:ln>
        </p:spPr>
        <p:txBody>
          <a:bodyPr>
            <a:prstTxWarp prst="textNoShape">
              <a:avLst/>
            </a:prstTxWarp>
            <a:spAutoFit/>
          </a:bodyPr>
          <a:lstStyle/>
          <a:p>
            <a:pPr marL="457200" indent="-457200"/>
            <a:r>
              <a:rPr lang="en-US" sz="2800" b="0">
                <a:solidFill>
                  <a:schemeClr val="bg1"/>
                </a:solidFill>
                <a:latin typeface="Arial" pitchFamily="-84" charset="0"/>
              </a:rPr>
              <a:t>3.  Reversing the order of dominion</a:t>
            </a:r>
          </a:p>
        </p:txBody>
      </p:sp>
      <p:sp>
        <p:nvSpPr>
          <p:cNvPr id="470019" name="Text Box 3"/>
          <p:cNvSpPr txBox="1">
            <a:spLocks noChangeArrowheads="1"/>
          </p:cNvSpPr>
          <p:nvPr/>
        </p:nvSpPr>
        <p:spPr bwMode="auto">
          <a:xfrm>
            <a:off x="4495800" y="5530850"/>
            <a:ext cx="4343400" cy="523875"/>
          </a:xfrm>
          <a:prstGeom prst="rect">
            <a:avLst/>
          </a:prstGeom>
          <a:noFill/>
          <a:ln w="9525">
            <a:noFill/>
            <a:miter lim="800000"/>
            <a:headEnd/>
            <a:tailEnd/>
          </a:ln>
        </p:spPr>
        <p:txBody>
          <a:bodyPr>
            <a:prstTxWarp prst="textNoShape">
              <a:avLst/>
            </a:prstTxWarp>
            <a:spAutoFit/>
          </a:bodyPr>
          <a:lstStyle/>
          <a:p>
            <a:pPr marL="457200" indent="-457200"/>
            <a:r>
              <a:rPr lang="en-US" sz="2800" b="0">
                <a:solidFill>
                  <a:schemeClr val="bg1"/>
                </a:solidFill>
                <a:latin typeface="Arial" pitchFamily="-84" charset="0"/>
              </a:rPr>
              <a:t>3. Listen and follow</a:t>
            </a:r>
          </a:p>
        </p:txBody>
      </p:sp>
      <p:sp>
        <p:nvSpPr>
          <p:cNvPr id="470020" name="Oval 4"/>
          <p:cNvSpPr>
            <a:spLocks noChangeArrowheads="1"/>
          </p:cNvSpPr>
          <p:nvPr/>
        </p:nvSpPr>
        <p:spPr bwMode="auto">
          <a:xfrm>
            <a:off x="3267075" y="3287713"/>
            <a:ext cx="1439863" cy="1439862"/>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470021" name="Oval 5"/>
          <p:cNvSpPr>
            <a:spLocks noChangeArrowheads="1"/>
          </p:cNvSpPr>
          <p:nvPr/>
        </p:nvSpPr>
        <p:spPr bwMode="auto">
          <a:xfrm>
            <a:off x="6354763" y="3287713"/>
            <a:ext cx="1439862" cy="143986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111622" name="Freeform 6"/>
          <p:cNvSpPr>
            <a:spLocks/>
          </p:cNvSpPr>
          <p:nvPr/>
        </p:nvSpPr>
        <p:spPr bwMode="auto">
          <a:xfrm rot="5400000">
            <a:off x="7133431" y="2751932"/>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p:spPr>
        <p:txBody>
          <a:bodyPr>
            <a:prstTxWarp prst="textNoShape">
              <a:avLst/>
            </a:prstTxWarp>
          </a:bodyPr>
          <a:lstStyle/>
          <a:p>
            <a:endParaRPr lang="en-US"/>
          </a:p>
        </p:txBody>
      </p:sp>
      <p:sp>
        <p:nvSpPr>
          <p:cNvPr id="470023" name="Oval 7"/>
          <p:cNvSpPr>
            <a:spLocks noChangeArrowheads="1"/>
          </p:cNvSpPr>
          <p:nvPr/>
        </p:nvSpPr>
        <p:spPr bwMode="auto">
          <a:xfrm>
            <a:off x="6373813" y="1131888"/>
            <a:ext cx="1439862" cy="1439862"/>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defRPr/>
            </a:pPr>
            <a:endParaRPr lang="en-US" sz="3200">
              <a:solidFill>
                <a:schemeClr val="bg1"/>
              </a:solidFill>
              <a:effectLst>
                <a:outerShdw blurRad="38100" dist="38100" dir="2700000" algn="tl">
                  <a:srgbClr val="000000"/>
                </a:outerShdw>
              </a:effectLst>
              <a:latin typeface="Franklin Gothic Medium" pitchFamily="-68" charset="0"/>
            </a:endParaRPr>
          </a:p>
        </p:txBody>
      </p:sp>
      <p:sp>
        <p:nvSpPr>
          <p:cNvPr id="111624" name="Freeform 8"/>
          <p:cNvSpPr>
            <a:spLocks/>
          </p:cNvSpPr>
          <p:nvPr/>
        </p:nvSpPr>
        <p:spPr bwMode="auto">
          <a:xfrm rot="-5400000">
            <a:off x="6263481" y="2747170"/>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11625" name="Freeform 9"/>
          <p:cNvSpPr>
            <a:spLocks noChangeAspect="1"/>
          </p:cNvSpPr>
          <p:nvPr/>
        </p:nvSpPr>
        <p:spPr bwMode="auto">
          <a:xfrm>
            <a:off x="4791075" y="3527425"/>
            <a:ext cx="1512888"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AB57FF"/>
              </a:gs>
              <a:gs pos="100000">
                <a:srgbClr val="CBE1FF"/>
              </a:gs>
            </a:gsLst>
            <a:lin ang="0" scaled="1"/>
          </a:gradFill>
          <a:ln w="3175">
            <a:noFill/>
            <a:round/>
            <a:headEnd/>
            <a:tailEnd/>
          </a:ln>
        </p:spPr>
        <p:txBody>
          <a:bodyPr>
            <a:prstTxWarp prst="textNoShape">
              <a:avLst/>
            </a:prstTxWarp>
          </a:bodyPr>
          <a:lstStyle/>
          <a:p>
            <a:endParaRPr lang="en-US"/>
          </a:p>
        </p:txBody>
      </p:sp>
      <p:sp>
        <p:nvSpPr>
          <p:cNvPr id="111626" name="Freeform 10"/>
          <p:cNvSpPr>
            <a:spLocks noChangeAspect="1"/>
          </p:cNvSpPr>
          <p:nvPr/>
        </p:nvSpPr>
        <p:spPr bwMode="auto">
          <a:xfrm rot="10800000">
            <a:off x="4783138" y="4143375"/>
            <a:ext cx="1512887"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11627" name="Rectangle 11"/>
          <p:cNvSpPr>
            <a:spLocks noChangeArrowheads="1"/>
          </p:cNvSpPr>
          <p:nvPr/>
        </p:nvSpPr>
        <p:spPr bwMode="auto">
          <a:xfrm>
            <a:off x="0" y="0"/>
            <a:ext cx="7543800" cy="1082675"/>
          </a:xfrm>
          <a:prstGeom prst="rect">
            <a:avLst/>
          </a:prstGeom>
          <a:noFill/>
          <a:ln w="9525">
            <a:noFill/>
            <a:miter lim="800000"/>
            <a:headEnd/>
            <a:tailEnd/>
          </a:ln>
        </p:spPr>
        <p:txBody>
          <a:bodyPr anchor="ctr" anchorCtr="1">
            <a:prstTxWarp prst="textNoShape">
              <a:avLst/>
            </a:prstTxWarp>
          </a:bodyPr>
          <a:lstStyle/>
          <a:p>
            <a:r>
              <a:rPr lang="en-US" altLang="zh-CN" sz="4000" b="0">
                <a:solidFill>
                  <a:srgbClr val="FFFF99"/>
                </a:solidFill>
                <a:latin typeface="Arial Rounded MT Bold" pitchFamily="-84" charset="0"/>
                <a:ea typeface="宋体" pitchFamily="-84" charset="-122"/>
                <a:cs typeface="宋体" pitchFamily="-84" charset="-122"/>
              </a:rPr>
              <a:t>Restoring 3rd fallen nature</a:t>
            </a:r>
            <a:endParaRPr lang="sk-SK" sz="4000" b="0">
              <a:solidFill>
                <a:srgbClr val="FFFF99"/>
              </a:solidFill>
              <a:latin typeface="Arial Rounded MT Bold" pitchFamily="-84" charset="0"/>
              <a:ea typeface="宋体" pitchFamily="-84" charset="-122"/>
              <a:cs typeface="宋体" pitchFamily="-84" charset="-122"/>
            </a:endParaRPr>
          </a:p>
        </p:txBody>
      </p:sp>
      <p:sp>
        <p:nvSpPr>
          <p:cNvPr id="470028" name="Text Box 12"/>
          <p:cNvSpPr txBox="1">
            <a:spLocks noChangeAspect="1" noChangeArrowheads="1"/>
          </p:cNvSpPr>
          <p:nvPr/>
        </p:nvSpPr>
        <p:spPr bwMode="auto">
          <a:xfrm>
            <a:off x="228600" y="5041900"/>
            <a:ext cx="26670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Fallen nature</a:t>
            </a:r>
          </a:p>
        </p:txBody>
      </p:sp>
      <p:sp>
        <p:nvSpPr>
          <p:cNvPr id="470029" name="Text Box 13"/>
          <p:cNvSpPr txBox="1">
            <a:spLocks noChangeAspect="1" noChangeArrowheads="1"/>
          </p:cNvSpPr>
          <p:nvPr/>
        </p:nvSpPr>
        <p:spPr bwMode="auto">
          <a:xfrm>
            <a:off x="4032250" y="5041900"/>
            <a:ext cx="43815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Indemnity condition</a:t>
            </a:r>
          </a:p>
        </p:txBody>
      </p:sp>
      <p:sp>
        <p:nvSpPr>
          <p:cNvPr id="470030" name="Text Box 14"/>
          <p:cNvSpPr txBox="1">
            <a:spLocks noChangeAspect="1" noChangeArrowheads="1"/>
          </p:cNvSpPr>
          <p:nvPr/>
        </p:nvSpPr>
        <p:spPr bwMode="auto">
          <a:xfrm>
            <a:off x="6226175" y="3584575"/>
            <a:ext cx="1720850" cy="801688"/>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a:solidFill>
                  <a:schemeClr val="bg1"/>
                </a:solidFill>
                <a:effectLst>
                  <a:outerShdw blurRad="38100" dist="38100" dir="2700000" algn="tl">
                    <a:srgbClr val="000000"/>
                  </a:outerShdw>
                </a:effectLst>
                <a:latin typeface="Franklin Gothic Medium" pitchFamily="-68" charset="0"/>
              </a:rPr>
              <a:t>Adam</a:t>
            </a:r>
          </a:p>
          <a:p>
            <a:pPr algn="ctr">
              <a:defRPr/>
            </a:pPr>
            <a:r>
              <a:rPr lang="en-US">
                <a:solidFill>
                  <a:schemeClr val="bg1"/>
                </a:solidFill>
                <a:effectLst>
                  <a:outerShdw blurRad="38100" dist="38100" dir="2700000" algn="tl">
                    <a:srgbClr val="000000"/>
                  </a:outerShdw>
                </a:effectLst>
                <a:latin typeface="Franklin Gothic Medium" pitchFamily="-68" charset="0"/>
              </a:rPr>
              <a:t>position</a:t>
            </a:r>
          </a:p>
        </p:txBody>
      </p:sp>
      <p:sp>
        <p:nvSpPr>
          <p:cNvPr id="470031" name="Text Box 15"/>
          <p:cNvSpPr txBox="1">
            <a:spLocks noChangeAspect="1" noChangeArrowheads="1"/>
          </p:cNvSpPr>
          <p:nvPr/>
        </p:nvSpPr>
        <p:spPr bwMode="auto">
          <a:xfrm>
            <a:off x="2763838" y="3602038"/>
            <a:ext cx="2438400" cy="74136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200">
                <a:solidFill>
                  <a:schemeClr val="bg1"/>
                </a:solidFill>
                <a:effectLst>
                  <a:outerShdw blurRad="38100" dist="38100" dir="2700000" algn="tl">
                    <a:srgbClr val="000000"/>
                  </a:outerShdw>
                </a:effectLst>
                <a:latin typeface="Franklin Gothic Medium" pitchFamily="-68" charset="0"/>
              </a:rPr>
              <a:t>Archangel</a:t>
            </a:r>
          </a:p>
          <a:p>
            <a:pPr algn="ctr">
              <a:defRPr/>
            </a:pPr>
            <a:r>
              <a:rPr lang="en-US" sz="2200">
                <a:solidFill>
                  <a:schemeClr val="bg1"/>
                </a:solidFill>
                <a:effectLst>
                  <a:outerShdw blurRad="38100" dist="38100" dir="2700000" algn="tl">
                    <a:srgbClr val="000000"/>
                  </a:outerShdw>
                </a:effectLst>
                <a:latin typeface="Franklin Gothic Medium" pitchFamily="-68" charset="0"/>
              </a:rPr>
              <a:t>position</a:t>
            </a:r>
          </a:p>
        </p:txBody>
      </p:sp>
      <p:sp>
        <p:nvSpPr>
          <p:cNvPr id="470032" name="Text Box 16"/>
          <p:cNvSpPr txBox="1">
            <a:spLocks noChangeAspect="1" noChangeArrowheads="1"/>
          </p:cNvSpPr>
          <p:nvPr/>
        </p:nvSpPr>
        <p:spPr bwMode="auto">
          <a:xfrm>
            <a:off x="6257925" y="1536700"/>
            <a:ext cx="1720850" cy="620713"/>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3600">
                <a:solidFill>
                  <a:schemeClr val="bg1"/>
                </a:solidFill>
                <a:effectLst>
                  <a:outerShdw blurRad="38100" dist="38100" dir="2700000" algn="tl">
                    <a:srgbClr val="000000"/>
                  </a:outerShdw>
                </a:effectLst>
                <a:latin typeface="Franklin Gothic Medium" pitchFamily="-68" charset="0"/>
              </a:rPr>
              <a:t>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0029"/>
                                        </p:tgtEl>
                                        <p:attrNameLst>
                                          <p:attrName>style.visibility</p:attrName>
                                        </p:attrNameLst>
                                      </p:cBhvr>
                                      <p:to>
                                        <p:strVal val="visible"/>
                                      </p:to>
                                    </p:set>
                                    <p:animEffect transition="in" filter="dissolve">
                                      <p:cBhvr>
                                        <p:cTn id="7" dur="500"/>
                                        <p:tgtEl>
                                          <p:spTgt spid="47002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70019"/>
                                        </p:tgtEl>
                                        <p:attrNameLst>
                                          <p:attrName>style.visibility</p:attrName>
                                        </p:attrNameLst>
                                      </p:cBhvr>
                                      <p:to>
                                        <p:strVal val="visible"/>
                                      </p:to>
                                    </p:set>
                                    <p:animEffect transition="in" filter="dissolve">
                                      <p:cBhvr>
                                        <p:cTn id="10" dur="500"/>
                                        <p:tgtEl>
                                          <p:spTgt spid="470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19" grpId="0"/>
      <p:bldP spid="470029"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 Box 2"/>
          <p:cNvSpPr txBox="1">
            <a:spLocks noChangeArrowheads="1"/>
          </p:cNvSpPr>
          <p:nvPr/>
        </p:nvSpPr>
        <p:spPr bwMode="auto">
          <a:xfrm>
            <a:off x="333375" y="5256213"/>
            <a:ext cx="3810000" cy="1373187"/>
          </a:xfrm>
          <a:prstGeom prst="rect">
            <a:avLst/>
          </a:prstGeom>
          <a:noFill/>
          <a:ln w="9525">
            <a:noFill/>
            <a:miter lim="800000"/>
            <a:headEnd/>
            <a:tailEnd/>
          </a:ln>
        </p:spPr>
        <p:txBody>
          <a:bodyPr>
            <a:prstTxWarp prst="textNoShape">
              <a:avLst/>
            </a:prstTxWarp>
            <a:spAutoFit/>
          </a:bodyPr>
          <a:lstStyle/>
          <a:p>
            <a:pPr marL="457200" indent="-457200"/>
            <a:r>
              <a:rPr lang="en-US" sz="2800" b="0">
                <a:solidFill>
                  <a:schemeClr val="bg1"/>
                </a:solidFill>
                <a:latin typeface="Arial" pitchFamily="-84" charset="0"/>
              </a:rPr>
              <a:t>4.  Multiply evil and try to justify selfish actions</a:t>
            </a:r>
          </a:p>
        </p:txBody>
      </p:sp>
      <p:sp>
        <p:nvSpPr>
          <p:cNvPr id="472067" name="Text Box 3"/>
          <p:cNvSpPr txBox="1">
            <a:spLocks noChangeArrowheads="1"/>
          </p:cNvSpPr>
          <p:nvPr/>
        </p:nvSpPr>
        <p:spPr bwMode="auto">
          <a:xfrm>
            <a:off x="4419600" y="5256213"/>
            <a:ext cx="4343400" cy="1373187"/>
          </a:xfrm>
          <a:prstGeom prst="rect">
            <a:avLst/>
          </a:prstGeom>
          <a:noFill/>
          <a:ln w="9525">
            <a:noFill/>
            <a:miter lim="800000"/>
            <a:headEnd/>
            <a:tailEnd/>
          </a:ln>
        </p:spPr>
        <p:txBody>
          <a:bodyPr>
            <a:prstTxWarp prst="textNoShape">
              <a:avLst/>
            </a:prstTxWarp>
            <a:spAutoFit/>
          </a:bodyPr>
          <a:lstStyle/>
          <a:p>
            <a:pPr marL="457200" indent="-457200"/>
            <a:r>
              <a:rPr lang="en-US" sz="2800" b="0">
                <a:solidFill>
                  <a:schemeClr val="bg1"/>
                </a:solidFill>
                <a:latin typeface="Arial" pitchFamily="-84" charset="0"/>
              </a:rPr>
              <a:t>4. Pass on God’s will to others and multiply goodness</a:t>
            </a:r>
          </a:p>
        </p:txBody>
      </p:sp>
      <p:sp>
        <p:nvSpPr>
          <p:cNvPr id="472068" name="Oval 4"/>
          <p:cNvSpPr>
            <a:spLocks noChangeArrowheads="1"/>
          </p:cNvSpPr>
          <p:nvPr/>
        </p:nvSpPr>
        <p:spPr bwMode="auto">
          <a:xfrm>
            <a:off x="3267075" y="3044825"/>
            <a:ext cx="1439863" cy="1439863"/>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472069" name="Oval 5"/>
          <p:cNvSpPr>
            <a:spLocks noChangeArrowheads="1"/>
          </p:cNvSpPr>
          <p:nvPr/>
        </p:nvSpPr>
        <p:spPr bwMode="auto">
          <a:xfrm>
            <a:off x="6354763" y="3044825"/>
            <a:ext cx="1439862" cy="1439863"/>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113670" name="Freeform 6"/>
          <p:cNvSpPr>
            <a:spLocks/>
          </p:cNvSpPr>
          <p:nvPr/>
        </p:nvSpPr>
        <p:spPr bwMode="auto">
          <a:xfrm rot="5400000">
            <a:off x="7133431" y="2509045"/>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p:spPr>
        <p:txBody>
          <a:bodyPr>
            <a:prstTxWarp prst="textNoShape">
              <a:avLst/>
            </a:prstTxWarp>
          </a:bodyPr>
          <a:lstStyle/>
          <a:p>
            <a:endParaRPr lang="en-US"/>
          </a:p>
        </p:txBody>
      </p:sp>
      <p:sp>
        <p:nvSpPr>
          <p:cNvPr id="472071" name="Oval 7"/>
          <p:cNvSpPr>
            <a:spLocks noChangeArrowheads="1"/>
          </p:cNvSpPr>
          <p:nvPr/>
        </p:nvSpPr>
        <p:spPr bwMode="auto">
          <a:xfrm>
            <a:off x="6373813" y="889000"/>
            <a:ext cx="1439862" cy="1439863"/>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defRPr/>
            </a:pPr>
            <a:endParaRPr lang="en-US" sz="3200">
              <a:solidFill>
                <a:schemeClr val="bg1"/>
              </a:solidFill>
              <a:effectLst>
                <a:outerShdw blurRad="38100" dist="38100" dir="2700000" algn="tl">
                  <a:srgbClr val="000000"/>
                </a:outerShdw>
              </a:effectLst>
              <a:latin typeface="Franklin Gothic Medium" pitchFamily="-68" charset="0"/>
            </a:endParaRPr>
          </a:p>
        </p:txBody>
      </p:sp>
      <p:sp>
        <p:nvSpPr>
          <p:cNvPr id="113672" name="Freeform 8"/>
          <p:cNvSpPr>
            <a:spLocks/>
          </p:cNvSpPr>
          <p:nvPr/>
        </p:nvSpPr>
        <p:spPr bwMode="auto">
          <a:xfrm rot="-5400000">
            <a:off x="6263481" y="2504282"/>
            <a:ext cx="809625" cy="360362"/>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13673" name="Freeform 9"/>
          <p:cNvSpPr>
            <a:spLocks noChangeAspect="1"/>
          </p:cNvSpPr>
          <p:nvPr/>
        </p:nvSpPr>
        <p:spPr bwMode="auto">
          <a:xfrm>
            <a:off x="4791075" y="3284538"/>
            <a:ext cx="1512888"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AB57FF"/>
              </a:gs>
              <a:gs pos="100000">
                <a:srgbClr val="CBE1FF"/>
              </a:gs>
            </a:gsLst>
            <a:lin ang="0" scaled="1"/>
          </a:gradFill>
          <a:ln w="3175">
            <a:noFill/>
            <a:round/>
            <a:headEnd/>
            <a:tailEnd/>
          </a:ln>
        </p:spPr>
        <p:txBody>
          <a:bodyPr>
            <a:prstTxWarp prst="textNoShape">
              <a:avLst/>
            </a:prstTxWarp>
          </a:bodyPr>
          <a:lstStyle/>
          <a:p>
            <a:endParaRPr lang="en-US"/>
          </a:p>
        </p:txBody>
      </p:sp>
      <p:sp>
        <p:nvSpPr>
          <p:cNvPr id="113674" name="Freeform 10"/>
          <p:cNvSpPr>
            <a:spLocks noChangeAspect="1"/>
          </p:cNvSpPr>
          <p:nvPr/>
        </p:nvSpPr>
        <p:spPr bwMode="auto">
          <a:xfrm rot="10800000">
            <a:off x="4783138" y="3900488"/>
            <a:ext cx="1512887" cy="346075"/>
          </a:xfrm>
          <a:custGeom>
            <a:avLst/>
            <a:gdLst>
              <a:gd name="T0" fmla="*/ 0 w 861"/>
              <a:gd name="T1" fmla="*/ 2147483647 h 197"/>
              <a:gd name="T2" fmla="*/ 2147483647 w 861"/>
              <a:gd name="T3" fmla="*/ 0 h 197"/>
              <a:gd name="T4" fmla="*/ 2147483647 w 861"/>
              <a:gd name="T5" fmla="*/ 2147483647 h 197"/>
              <a:gd name="T6" fmla="*/ 2147483647 w 861"/>
              <a:gd name="T7" fmla="*/ 2147483647 h 197"/>
              <a:gd name="T8" fmla="*/ 2147483647 w 861"/>
              <a:gd name="T9" fmla="*/ 2147483647 h 197"/>
              <a:gd name="T10" fmla="*/ 2147483647 w 861"/>
              <a:gd name="T11" fmla="*/ 2147483647 h 197"/>
              <a:gd name="T12" fmla="*/ 2147483647 w 861"/>
              <a:gd name="T13" fmla="*/ 2147483647 h 197"/>
              <a:gd name="T14" fmla="*/ 2147483647 w 861"/>
              <a:gd name="T15" fmla="*/ 2147483647 h 197"/>
              <a:gd name="T16" fmla="*/ 2147483647 w 861"/>
              <a:gd name="T17" fmla="*/ 2147483647 h 197"/>
              <a:gd name="T18" fmla="*/ 0 w 861"/>
              <a:gd name="T19" fmla="*/ 2147483647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chemeClr val="accent2"/>
              </a:gs>
              <a:gs pos="100000">
                <a:srgbClr val="CBE1FF"/>
              </a:gs>
            </a:gsLst>
            <a:lin ang="0" scaled="1"/>
          </a:gradFill>
          <a:ln w="3175">
            <a:noFill/>
            <a:round/>
            <a:headEnd/>
            <a:tailEnd/>
          </a:ln>
        </p:spPr>
        <p:txBody>
          <a:bodyPr>
            <a:prstTxWarp prst="textNoShape">
              <a:avLst/>
            </a:prstTxWarp>
          </a:bodyPr>
          <a:lstStyle/>
          <a:p>
            <a:endParaRPr lang="en-US"/>
          </a:p>
        </p:txBody>
      </p:sp>
      <p:sp>
        <p:nvSpPr>
          <p:cNvPr id="113675" name="Rectangle 11"/>
          <p:cNvSpPr>
            <a:spLocks noChangeArrowheads="1"/>
          </p:cNvSpPr>
          <p:nvPr/>
        </p:nvSpPr>
        <p:spPr bwMode="auto">
          <a:xfrm>
            <a:off x="-228600" y="0"/>
            <a:ext cx="8229600" cy="1082675"/>
          </a:xfrm>
          <a:prstGeom prst="rect">
            <a:avLst/>
          </a:prstGeom>
          <a:noFill/>
          <a:ln w="9525">
            <a:noFill/>
            <a:miter lim="800000"/>
            <a:headEnd/>
            <a:tailEnd/>
          </a:ln>
        </p:spPr>
        <p:txBody>
          <a:bodyPr anchor="ctr" anchorCtr="1">
            <a:prstTxWarp prst="textNoShape">
              <a:avLst/>
            </a:prstTxWarp>
          </a:bodyPr>
          <a:lstStyle/>
          <a:p>
            <a:r>
              <a:rPr lang="en-US" altLang="zh-CN" sz="4000" b="0">
                <a:solidFill>
                  <a:srgbClr val="FFFF99"/>
                </a:solidFill>
                <a:latin typeface="Arial Rounded MT Bold" pitchFamily="-84" charset="0"/>
                <a:ea typeface="宋体" pitchFamily="-84" charset="-122"/>
                <a:cs typeface="宋体" pitchFamily="-84" charset="-122"/>
              </a:rPr>
              <a:t>Restoring 4th fallen nature</a:t>
            </a:r>
            <a:endParaRPr lang="sk-SK" sz="4000" b="0">
              <a:solidFill>
                <a:srgbClr val="FFFF99"/>
              </a:solidFill>
              <a:latin typeface="Arial Rounded MT Bold" pitchFamily="-84" charset="0"/>
              <a:ea typeface="宋体" pitchFamily="-84" charset="-122"/>
              <a:cs typeface="宋体" pitchFamily="-84" charset="-122"/>
            </a:endParaRPr>
          </a:p>
        </p:txBody>
      </p:sp>
      <p:sp>
        <p:nvSpPr>
          <p:cNvPr id="472076" name="Text Box 12"/>
          <p:cNvSpPr txBox="1">
            <a:spLocks noChangeAspect="1" noChangeArrowheads="1"/>
          </p:cNvSpPr>
          <p:nvPr/>
        </p:nvSpPr>
        <p:spPr bwMode="auto">
          <a:xfrm>
            <a:off x="304800" y="4799013"/>
            <a:ext cx="26670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Fallen nature</a:t>
            </a:r>
          </a:p>
        </p:txBody>
      </p:sp>
      <p:sp>
        <p:nvSpPr>
          <p:cNvPr id="472077" name="Text Box 13"/>
          <p:cNvSpPr txBox="1">
            <a:spLocks noChangeAspect="1" noChangeArrowheads="1"/>
          </p:cNvSpPr>
          <p:nvPr/>
        </p:nvSpPr>
        <p:spPr bwMode="auto">
          <a:xfrm>
            <a:off x="4038600" y="4754563"/>
            <a:ext cx="4381500" cy="498475"/>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800">
                <a:solidFill>
                  <a:srgbClr val="FFFF00"/>
                </a:solidFill>
                <a:effectLst>
                  <a:outerShdw blurRad="38100" dist="38100" dir="2700000" algn="tl">
                    <a:srgbClr val="000000"/>
                  </a:outerShdw>
                </a:effectLst>
                <a:latin typeface="Franklin Gothic Medium" pitchFamily="-68" charset="0"/>
              </a:rPr>
              <a:t>Indemnity condition</a:t>
            </a:r>
          </a:p>
        </p:txBody>
      </p:sp>
      <p:sp>
        <p:nvSpPr>
          <p:cNvPr id="472078" name="Text Box 14"/>
          <p:cNvSpPr txBox="1">
            <a:spLocks noChangeAspect="1" noChangeArrowheads="1"/>
          </p:cNvSpPr>
          <p:nvPr/>
        </p:nvSpPr>
        <p:spPr bwMode="auto">
          <a:xfrm>
            <a:off x="6226175" y="3341688"/>
            <a:ext cx="1720850" cy="801687"/>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a:solidFill>
                  <a:schemeClr val="bg1"/>
                </a:solidFill>
                <a:effectLst>
                  <a:outerShdw blurRad="38100" dist="38100" dir="2700000" algn="tl">
                    <a:srgbClr val="000000"/>
                  </a:outerShdw>
                </a:effectLst>
                <a:latin typeface="Franklin Gothic Medium" pitchFamily="-68" charset="0"/>
              </a:rPr>
              <a:t>Adam</a:t>
            </a:r>
          </a:p>
          <a:p>
            <a:pPr algn="ctr">
              <a:defRPr/>
            </a:pPr>
            <a:r>
              <a:rPr lang="en-US">
                <a:solidFill>
                  <a:schemeClr val="bg1"/>
                </a:solidFill>
                <a:effectLst>
                  <a:outerShdw blurRad="38100" dist="38100" dir="2700000" algn="tl">
                    <a:srgbClr val="000000"/>
                  </a:outerShdw>
                </a:effectLst>
                <a:latin typeface="Franklin Gothic Medium" pitchFamily="-68" charset="0"/>
              </a:rPr>
              <a:t>position</a:t>
            </a:r>
          </a:p>
        </p:txBody>
      </p:sp>
      <p:sp>
        <p:nvSpPr>
          <p:cNvPr id="472079" name="Text Box 15"/>
          <p:cNvSpPr txBox="1">
            <a:spLocks noChangeAspect="1" noChangeArrowheads="1"/>
          </p:cNvSpPr>
          <p:nvPr/>
        </p:nvSpPr>
        <p:spPr bwMode="auto">
          <a:xfrm>
            <a:off x="2763838" y="3359150"/>
            <a:ext cx="2438400" cy="741363"/>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2200">
                <a:solidFill>
                  <a:schemeClr val="bg1"/>
                </a:solidFill>
                <a:effectLst>
                  <a:outerShdw blurRad="38100" dist="38100" dir="2700000" algn="tl">
                    <a:srgbClr val="000000"/>
                  </a:outerShdw>
                </a:effectLst>
                <a:latin typeface="Franklin Gothic Medium" pitchFamily="-68" charset="0"/>
              </a:rPr>
              <a:t>Archangel</a:t>
            </a:r>
          </a:p>
          <a:p>
            <a:pPr algn="ctr">
              <a:defRPr/>
            </a:pPr>
            <a:r>
              <a:rPr lang="en-US" sz="2200">
                <a:solidFill>
                  <a:schemeClr val="bg1"/>
                </a:solidFill>
                <a:effectLst>
                  <a:outerShdw blurRad="38100" dist="38100" dir="2700000" algn="tl">
                    <a:srgbClr val="000000"/>
                  </a:outerShdw>
                </a:effectLst>
                <a:latin typeface="Franklin Gothic Medium" pitchFamily="-68" charset="0"/>
              </a:rPr>
              <a:t>position</a:t>
            </a:r>
          </a:p>
        </p:txBody>
      </p:sp>
      <p:sp>
        <p:nvSpPr>
          <p:cNvPr id="472080" name="Text Box 16"/>
          <p:cNvSpPr txBox="1">
            <a:spLocks noChangeAspect="1" noChangeArrowheads="1"/>
          </p:cNvSpPr>
          <p:nvPr/>
        </p:nvSpPr>
        <p:spPr bwMode="auto">
          <a:xfrm>
            <a:off x="6257925" y="1293813"/>
            <a:ext cx="1720850" cy="620712"/>
          </a:xfrm>
          <a:prstGeom prst="rect">
            <a:avLst/>
          </a:prstGeom>
          <a:noFill/>
          <a:ln w="9525">
            <a:noFill/>
            <a:miter lim="800000"/>
            <a:headEnd/>
            <a:tailEnd/>
          </a:ln>
          <a:effectLst/>
        </p:spPr>
        <p:txBody>
          <a:bodyPr lIns="36000" tIns="25200" rIns="36000">
            <a:prstTxWarp prst="textNoShape">
              <a:avLst/>
            </a:prstTxWarp>
            <a:spAutoFit/>
          </a:bodyPr>
          <a:lstStyle/>
          <a:p>
            <a:pPr algn="ctr">
              <a:defRPr/>
            </a:pPr>
            <a:r>
              <a:rPr lang="en-US" sz="3600">
                <a:solidFill>
                  <a:schemeClr val="bg1"/>
                </a:solidFill>
                <a:effectLst>
                  <a:outerShdw blurRad="38100" dist="38100" dir="2700000" algn="tl">
                    <a:srgbClr val="000000"/>
                  </a:outerShdw>
                </a:effectLst>
                <a:latin typeface="Franklin Gothic Medium" pitchFamily="-68" charset="0"/>
              </a:rPr>
              <a:t>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2077"/>
                                        </p:tgtEl>
                                        <p:attrNameLst>
                                          <p:attrName>style.visibility</p:attrName>
                                        </p:attrNameLst>
                                      </p:cBhvr>
                                      <p:to>
                                        <p:strVal val="visible"/>
                                      </p:to>
                                    </p:set>
                                    <p:animEffect transition="in" filter="dissolve">
                                      <p:cBhvr>
                                        <p:cTn id="7" dur="500"/>
                                        <p:tgtEl>
                                          <p:spTgt spid="47207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72067"/>
                                        </p:tgtEl>
                                        <p:attrNameLst>
                                          <p:attrName>style.visibility</p:attrName>
                                        </p:attrNameLst>
                                      </p:cBhvr>
                                      <p:to>
                                        <p:strVal val="visible"/>
                                      </p:to>
                                    </p:set>
                                    <p:animEffect transition="in" filter="dissolve">
                                      <p:cBhvr>
                                        <p:cTn id="10" dur="500"/>
                                        <p:tgtEl>
                                          <p:spTgt spid="472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p:bldP spid="47207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714" name="Picture 2" descr="marble left"/>
          <p:cNvPicPr>
            <a:picLocks noChangeArrowheads="1"/>
          </p:cNvPicPr>
          <p:nvPr/>
        </p:nvPicPr>
        <p:blipFill>
          <a:blip r:embed="rId3"/>
          <a:srcRect/>
          <a:stretch>
            <a:fillRect/>
          </a:stretch>
        </p:blipFill>
        <p:spPr bwMode="auto">
          <a:xfrm>
            <a:off x="522288" y="3249613"/>
            <a:ext cx="4051300" cy="3328987"/>
          </a:xfrm>
          <a:prstGeom prst="rect">
            <a:avLst/>
          </a:prstGeom>
          <a:noFill/>
          <a:ln w="9525">
            <a:noFill/>
            <a:miter lim="800000"/>
            <a:headEnd/>
            <a:tailEnd/>
          </a:ln>
        </p:spPr>
      </p:pic>
      <p:pic>
        <p:nvPicPr>
          <p:cNvPr id="284675" name="Picture 3" descr="marble top"/>
          <p:cNvPicPr>
            <a:picLocks noChangeAspect="1" noChangeArrowheads="1"/>
          </p:cNvPicPr>
          <p:nvPr/>
        </p:nvPicPr>
        <p:blipFill>
          <a:blip r:embed="rId4"/>
          <a:srcRect/>
          <a:stretch>
            <a:fillRect/>
          </a:stretch>
        </p:blipFill>
        <p:spPr bwMode="auto">
          <a:xfrm>
            <a:off x="522288" y="1042988"/>
            <a:ext cx="8099425" cy="2214562"/>
          </a:xfrm>
          <a:prstGeom prst="rect">
            <a:avLst/>
          </a:prstGeom>
          <a:noFill/>
          <a:ln w="9525">
            <a:noFill/>
            <a:miter lim="800000"/>
            <a:headEnd/>
            <a:tailEnd/>
          </a:ln>
        </p:spPr>
      </p:pic>
      <p:grpSp>
        <p:nvGrpSpPr>
          <p:cNvPr id="115716" name="Group 4"/>
          <p:cNvGrpSpPr>
            <a:grpSpLocks/>
          </p:cNvGrpSpPr>
          <p:nvPr/>
        </p:nvGrpSpPr>
        <p:grpSpPr bwMode="auto">
          <a:xfrm>
            <a:off x="4575175" y="3249613"/>
            <a:ext cx="4048125" cy="3328987"/>
            <a:chOff x="2880" y="2217"/>
            <a:chExt cx="2267" cy="1700"/>
          </a:xfrm>
        </p:grpSpPr>
        <p:sp>
          <p:nvSpPr>
            <p:cNvPr id="115723" name="Rectangle 5"/>
            <p:cNvSpPr>
              <a:spLocks noChangeArrowheads="1"/>
            </p:cNvSpPr>
            <p:nvPr/>
          </p:nvSpPr>
          <p:spPr bwMode="auto">
            <a:xfrm>
              <a:off x="2881" y="2217"/>
              <a:ext cx="2266" cy="1700"/>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115724" name="AutoShape 6"/>
            <p:cNvSpPr>
              <a:spLocks noChangeArrowheads="1"/>
            </p:cNvSpPr>
            <p:nvPr/>
          </p:nvSpPr>
          <p:spPr bwMode="auto">
            <a:xfrm>
              <a:off x="2880" y="2217"/>
              <a:ext cx="2267" cy="1700"/>
            </a:xfrm>
            <a:prstGeom prst="bevel">
              <a:avLst>
                <a:gd name="adj" fmla="val 5824"/>
              </a:avLst>
            </a:prstGeom>
            <a:blipFill dpi="0" rotWithShape="1">
              <a:blip r:embed="rId5">
                <a:alphaModFix amt="60000"/>
              </a:blip>
              <a:srcRect/>
              <a:tile tx="0" ty="0" sx="100000" sy="100000" flip="none" algn="tl"/>
            </a:blipFill>
            <a:ln w="9525">
              <a:noFill/>
              <a:miter lim="800000"/>
              <a:headEnd/>
              <a:tailEnd/>
            </a:ln>
          </p:spPr>
          <p:txBody>
            <a:bodyPr wrap="none" anchor="ctr">
              <a:prstTxWarp prst="textNoShape">
                <a:avLst/>
              </a:prstTxWarp>
            </a:bodyPr>
            <a:lstStyle/>
            <a:p>
              <a:endParaRPr lang="en-US"/>
            </a:p>
          </p:txBody>
        </p:sp>
      </p:grpSp>
      <p:sp>
        <p:nvSpPr>
          <p:cNvPr id="115717" name="Rectangle 7"/>
          <p:cNvSpPr>
            <a:spLocks noChangeArrowheads="1"/>
          </p:cNvSpPr>
          <p:nvPr/>
        </p:nvSpPr>
        <p:spPr bwMode="auto">
          <a:xfrm>
            <a:off x="0" y="0"/>
            <a:ext cx="9144000" cy="1082675"/>
          </a:xfrm>
          <a:prstGeom prst="rect">
            <a:avLst/>
          </a:prstGeom>
          <a:noFill/>
          <a:ln w="9525">
            <a:noFill/>
            <a:miter lim="800000"/>
            <a:headEnd/>
            <a:tailEnd/>
          </a:ln>
        </p:spPr>
        <p:txBody>
          <a:bodyPr anchor="ctr" anchorCtr="1">
            <a:prstTxWarp prst="textNoShape">
              <a:avLst/>
            </a:prstTxWarp>
          </a:bodyPr>
          <a:lstStyle/>
          <a:p>
            <a:pPr algn="ctr"/>
            <a:r>
              <a:rPr lang="en-US" altLang="zh-CN" sz="3600" b="0">
                <a:solidFill>
                  <a:srgbClr val="FFFF99"/>
                </a:solidFill>
                <a:latin typeface="Arial Rounded MT Bold" pitchFamily="-84" charset="0"/>
                <a:ea typeface="宋体" pitchFamily="-84" charset="-122"/>
                <a:cs typeface="宋体" pitchFamily="-84" charset="-122"/>
              </a:rPr>
              <a:t>What is the foundation for the Messiah?</a:t>
            </a:r>
            <a:endParaRPr lang="sk-SK" sz="3600" b="0">
              <a:solidFill>
                <a:srgbClr val="FFFF99"/>
              </a:solidFill>
              <a:latin typeface="Arial Rounded MT Bold" pitchFamily="-84" charset="0"/>
              <a:ea typeface="宋体" pitchFamily="-84" charset="-122"/>
              <a:cs typeface="宋体" pitchFamily="-84" charset="-122"/>
            </a:endParaRPr>
          </a:p>
        </p:txBody>
      </p:sp>
      <p:sp>
        <p:nvSpPr>
          <p:cNvPr id="284680" name="Text Box 8"/>
          <p:cNvSpPr txBox="1">
            <a:spLocks noChangeArrowheads="1"/>
          </p:cNvSpPr>
          <p:nvPr/>
        </p:nvSpPr>
        <p:spPr bwMode="auto">
          <a:xfrm>
            <a:off x="3143250" y="1898650"/>
            <a:ext cx="2857500" cy="800100"/>
          </a:xfrm>
          <a:prstGeom prst="rect">
            <a:avLst/>
          </a:prstGeom>
          <a:noFill/>
          <a:ln w="9525">
            <a:noFill/>
            <a:miter lim="800000"/>
            <a:headEnd/>
            <a:tailEnd/>
          </a:ln>
        </p:spPr>
        <p:txBody>
          <a:bodyPr>
            <a:prstTxWarp prst="textNoShape">
              <a:avLst/>
            </a:prstTxWarp>
            <a:spAutoFit/>
          </a:bodyPr>
          <a:lstStyle/>
          <a:p>
            <a:pPr marL="457200" indent="-457200" algn="ctr">
              <a:lnSpc>
                <a:spcPct val="95000"/>
              </a:lnSpc>
              <a:buClr>
                <a:schemeClr val="bg1"/>
              </a:buClr>
              <a:buFont typeface="Courier New" pitchFamily="-84" charset="0"/>
              <a:buNone/>
            </a:pPr>
            <a:r>
              <a:rPr lang="en-US" altLang="zh-CN" sz="4800" dirty="0">
                <a:solidFill>
                  <a:schemeClr val="accent5"/>
                </a:solidFill>
                <a:latin typeface="Arial" pitchFamily="-84" charset="0"/>
                <a:ea typeface="宋体" pitchFamily="-84" charset="-122"/>
                <a:cs typeface="宋体" pitchFamily="-84" charset="-122"/>
              </a:rPr>
              <a:t>Messiah</a:t>
            </a:r>
            <a:endParaRPr lang="en-US" sz="5400" dirty="0">
              <a:solidFill>
                <a:schemeClr val="accent5"/>
              </a:solidFill>
              <a:latin typeface="Lydian BT" pitchFamily="-84" charset="0"/>
            </a:endParaRPr>
          </a:p>
        </p:txBody>
      </p:sp>
      <p:sp>
        <p:nvSpPr>
          <p:cNvPr id="115719" name="Text Box 9"/>
          <p:cNvSpPr txBox="1">
            <a:spLocks noChangeArrowheads="1"/>
          </p:cNvSpPr>
          <p:nvPr/>
        </p:nvSpPr>
        <p:spPr bwMode="auto">
          <a:xfrm>
            <a:off x="1117600" y="3968750"/>
            <a:ext cx="2857500" cy="1031875"/>
          </a:xfrm>
          <a:prstGeom prst="rect">
            <a:avLst/>
          </a:prstGeom>
          <a:noFill/>
          <a:ln w="9525">
            <a:noFill/>
            <a:miter lim="800000"/>
            <a:headEnd/>
            <a:tailEnd/>
          </a:ln>
        </p:spPr>
        <p:txBody>
          <a:bodyPr>
            <a:prstTxWarp prst="textNoShape">
              <a:avLst/>
            </a:prstTxWarp>
            <a:spAutoFit/>
          </a:bodyPr>
          <a:lstStyle/>
          <a:p>
            <a:pPr marL="457200" indent="-457200" algn="ctr">
              <a:lnSpc>
                <a:spcPct val="110000"/>
              </a:lnSpc>
              <a:buClr>
                <a:schemeClr val="bg1"/>
              </a:buClr>
              <a:buFont typeface="Courier New" pitchFamily="-84" charset="0"/>
              <a:buNone/>
            </a:pPr>
            <a:r>
              <a:rPr lang="en-US" altLang="zh-CN" sz="2800" dirty="0">
                <a:solidFill>
                  <a:srgbClr val="FFFFFA"/>
                </a:solidFill>
                <a:ea typeface="宋体" pitchFamily="-84" charset="-122"/>
                <a:cs typeface="宋体" pitchFamily="-84" charset="-122"/>
              </a:rPr>
              <a:t>Foundation</a:t>
            </a:r>
          </a:p>
          <a:p>
            <a:pPr marL="457200" indent="-457200" algn="ctr">
              <a:lnSpc>
                <a:spcPct val="110000"/>
              </a:lnSpc>
              <a:buClr>
                <a:schemeClr val="bg1"/>
              </a:buClr>
              <a:buFont typeface="Courier New" pitchFamily="-84" charset="0"/>
              <a:buNone/>
            </a:pPr>
            <a:r>
              <a:rPr lang="en-US" altLang="zh-CN" sz="2800" dirty="0">
                <a:solidFill>
                  <a:srgbClr val="FFFFFA"/>
                </a:solidFill>
                <a:ea typeface="宋体" pitchFamily="-84" charset="-122"/>
                <a:cs typeface="宋体" pitchFamily="-84" charset="-122"/>
              </a:rPr>
              <a:t>of faith</a:t>
            </a:r>
            <a:endParaRPr lang="en-US" sz="2800" dirty="0">
              <a:solidFill>
                <a:srgbClr val="FFFFFA"/>
              </a:solidFill>
            </a:endParaRPr>
          </a:p>
        </p:txBody>
      </p:sp>
      <p:sp>
        <p:nvSpPr>
          <p:cNvPr id="115720" name="Text Box 10"/>
          <p:cNvSpPr txBox="1">
            <a:spLocks noChangeArrowheads="1"/>
          </p:cNvSpPr>
          <p:nvPr/>
        </p:nvSpPr>
        <p:spPr bwMode="auto">
          <a:xfrm>
            <a:off x="5168900" y="3968750"/>
            <a:ext cx="2857500" cy="1031875"/>
          </a:xfrm>
          <a:prstGeom prst="rect">
            <a:avLst/>
          </a:prstGeom>
          <a:noFill/>
          <a:ln w="9525">
            <a:noFill/>
            <a:miter lim="800000"/>
            <a:headEnd/>
            <a:tailEnd/>
          </a:ln>
        </p:spPr>
        <p:txBody>
          <a:bodyPr>
            <a:prstTxWarp prst="textNoShape">
              <a:avLst/>
            </a:prstTxWarp>
            <a:spAutoFit/>
          </a:bodyPr>
          <a:lstStyle/>
          <a:p>
            <a:pPr marL="457200" indent="-457200" algn="ctr">
              <a:lnSpc>
                <a:spcPct val="110000"/>
              </a:lnSpc>
              <a:buClr>
                <a:schemeClr val="bg1"/>
              </a:buClr>
              <a:buFont typeface="Courier New" pitchFamily="-84" charset="0"/>
              <a:buNone/>
            </a:pPr>
            <a:r>
              <a:rPr lang="en-US" altLang="zh-CN" sz="2800" dirty="0">
                <a:solidFill>
                  <a:srgbClr val="FFFFFA"/>
                </a:solidFill>
                <a:ea typeface="宋体" pitchFamily="-84" charset="-122"/>
                <a:cs typeface="宋体" pitchFamily="-84" charset="-122"/>
              </a:rPr>
              <a:t>Foundation</a:t>
            </a:r>
          </a:p>
          <a:p>
            <a:pPr marL="457200" indent="-457200" algn="ctr">
              <a:lnSpc>
                <a:spcPct val="110000"/>
              </a:lnSpc>
              <a:buClr>
                <a:schemeClr val="bg1"/>
              </a:buClr>
              <a:buFont typeface="Courier New" pitchFamily="-84" charset="0"/>
              <a:buNone/>
            </a:pPr>
            <a:r>
              <a:rPr lang="en-US" altLang="zh-CN" sz="2800" dirty="0">
                <a:solidFill>
                  <a:srgbClr val="FFFFFA"/>
                </a:solidFill>
                <a:ea typeface="宋体" pitchFamily="-84" charset="-122"/>
                <a:cs typeface="宋体" pitchFamily="-84" charset="-122"/>
              </a:rPr>
              <a:t>of substance</a:t>
            </a:r>
            <a:endParaRPr lang="en-US" sz="2800" dirty="0">
              <a:solidFill>
                <a:srgbClr val="FFFFFA"/>
              </a:solidFill>
              <a:ea typeface="宋体" pitchFamily="-84" charset="-122"/>
              <a:cs typeface="宋体" pitchFamily="-84" charset="-122"/>
            </a:endParaRPr>
          </a:p>
        </p:txBody>
      </p:sp>
      <p:sp>
        <p:nvSpPr>
          <p:cNvPr id="115721" name="Text Box 12"/>
          <p:cNvSpPr txBox="1">
            <a:spLocks noChangeArrowheads="1"/>
          </p:cNvSpPr>
          <p:nvPr/>
        </p:nvSpPr>
        <p:spPr bwMode="auto">
          <a:xfrm>
            <a:off x="779463" y="5153025"/>
            <a:ext cx="3335337" cy="1200150"/>
          </a:xfrm>
          <a:prstGeom prst="rect">
            <a:avLst/>
          </a:prstGeom>
          <a:noFill/>
          <a:ln w="9525">
            <a:noFill/>
            <a:miter lim="800000"/>
            <a:headEnd/>
            <a:tailEnd/>
          </a:ln>
        </p:spPr>
        <p:txBody>
          <a:bodyPr wrap="none">
            <a:prstTxWarp prst="textNoShape">
              <a:avLst/>
            </a:prstTxWarp>
            <a:spAutoFit/>
          </a:bodyPr>
          <a:lstStyle/>
          <a:p>
            <a:pPr algn="ctr"/>
            <a:r>
              <a:rPr lang="en-US" dirty="0">
                <a:solidFill>
                  <a:srgbClr val="FFFFFA"/>
                </a:solidFill>
              </a:rPr>
              <a:t>Spiritual community</a:t>
            </a:r>
          </a:p>
          <a:p>
            <a:pPr algn="ctr"/>
            <a:r>
              <a:rPr lang="en-US" dirty="0" err="1">
                <a:solidFill>
                  <a:srgbClr val="FFFFFA"/>
                </a:solidFill>
              </a:rPr>
              <a:t>recognise</a:t>
            </a:r>
            <a:r>
              <a:rPr lang="en-US" dirty="0">
                <a:solidFill>
                  <a:srgbClr val="FFFFFA"/>
                </a:solidFill>
              </a:rPr>
              <a:t> &amp; understand</a:t>
            </a:r>
          </a:p>
          <a:p>
            <a:pPr algn="ctr"/>
            <a:r>
              <a:rPr lang="en-US" dirty="0">
                <a:solidFill>
                  <a:srgbClr val="FFFFFA"/>
                </a:solidFill>
              </a:rPr>
              <a:t>the Messiah</a:t>
            </a:r>
          </a:p>
        </p:txBody>
      </p:sp>
      <p:sp>
        <p:nvSpPr>
          <p:cNvPr id="115722" name="Text Box 13"/>
          <p:cNvSpPr txBox="1">
            <a:spLocks noChangeArrowheads="1"/>
          </p:cNvSpPr>
          <p:nvPr/>
        </p:nvSpPr>
        <p:spPr bwMode="auto">
          <a:xfrm>
            <a:off x="4878388" y="5105400"/>
            <a:ext cx="3151187" cy="1200150"/>
          </a:xfrm>
          <a:prstGeom prst="rect">
            <a:avLst/>
          </a:prstGeom>
          <a:noFill/>
          <a:ln w="9525">
            <a:noFill/>
            <a:miter lim="800000"/>
            <a:headEnd/>
            <a:tailEnd/>
          </a:ln>
        </p:spPr>
        <p:txBody>
          <a:bodyPr wrap="none">
            <a:prstTxWarp prst="textNoShape">
              <a:avLst/>
            </a:prstTxWarp>
            <a:spAutoFit/>
          </a:bodyPr>
          <a:lstStyle/>
          <a:p>
            <a:pPr algn="ctr"/>
            <a:r>
              <a:rPr lang="en-US" dirty="0">
                <a:solidFill>
                  <a:srgbClr val="FFFFFA"/>
                </a:solidFill>
              </a:rPr>
              <a:t>Tolerant law abiding</a:t>
            </a:r>
          </a:p>
          <a:p>
            <a:pPr algn="ctr"/>
            <a:r>
              <a:rPr lang="en-US" dirty="0">
                <a:solidFill>
                  <a:srgbClr val="FFFFFA"/>
                </a:solidFill>
              </a:rPr>
              <a:t>community. Not kill</a:t>
            </a:r>
          </a:p>
          <a:p>
            <a:pPr algn="ctr"/>
            <a:r>
              <a:rPr lang="en-US" dirty="0">
                <a:solidFill>
                  <a:srgbClr val="FFFFFA"/>
                </a:solidFill>
              </a:rPr>
              <a:t>but follow the Messiah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84675"/>
                                        </p:tgtEl>
                                        <p:attrNameLst>
                                          <p:attrName>style.visibility</p:attrName>
                                        </p:attrNameLst>
                                      </p:cBhvr>
                                      <p:to>
                                        <p:strVal val="visible"/>
                                      </p:to>
                                    </p:set>
                                    <p:animEffect transition="in" filter="fade">
                                      <p:cBhvr>
                                        <p:cTn id="7" dur="1000"/>
                                        <p:tgtEl>
                                          <p:spTgt spid="284675"/>
                                        </p:tgtEl>
                                      </p:cBhvr>
                                    </p:animEffect>
                                    <p:anim calcmode="lin" valueType="num">
                                      <p:cBhvr>
                                        <p:cTn id="8" dur="1000" fill="hold"/>
                                        <p:tgtEl>
                                          <p:spTgt spid="284675"/>
                                        </p:tgtEl>
                                        <p:attrNameLst>
                                          <p:attrName>ppt_x</p:attrName>
                                        </p:attrNameLst>
                                      </p:cBhvr>
                                      <p:tavLst>
                                        <p:tav tm="0">
                                          <p:val>
                                            <p:strVal val="#ppt_x"/>
                                          </p:val>
                                        </p:tav>
                                        <p:tav tm="100000">
                                          <p:val>
                                            <p:strVal val="#ppt_x"/>
                                          </p:val>
                                        </p:tav>
                                      </p:tavLst>
                                    </p:anim>
                                    <p:anim calcmode="lin" valueType="num">
                                      <p:cBhvr>
                                        <p:cTn id="9" dur="1000" fill="hold"/>
                                        <p:tgtEl>
                                          <p:spTgt spid="28467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84680"/>
                                        </p:tgtEl>
                                        <p:attrNameLst>
                                          <p:attrName>style.visibility</p:attrName>
                                        </p:attrNameLst>
                                      </p:cBhvr>
                                      <p:to>
                                        <p:strVal val="visible"/>
                                      </p:to>
                                    </p:set>
                                    <p:animEffect transition="in" filter="fade">
                                      <p:cBhvr>
                                        <p:cTn id="12" dur="1000"/>
                                        <p:tgtEl>
                                          <p:spTgt spid="284680"/>
                                        </p:tgtEl>
                                      </p:cBhvr>
                                    </p:animEffect>
                                    <p:anim calcmode="lin" valueType="num">
                                      <p:cBhvr>
                                        <p:cTn id="13" dur="1000" fill="hold"/>
                                        <p:tgtEl>
                                          <p:spTgt spid="284680"/>
                                        </p:tgtEl>
                                        <p:attrNameLst>
                                          <p:attrName>ppt_x</p:attrName>
                                        </p:attrNameLst>
                                      </p:cBhvr>
                                      <p:tavLst>
                                        <p:tav tm="0">
                                          <p:val>
                                            <p:strVal val="#ppt_x"/>
                                          </p:val>
                                        </p:tav>
                                        <p:tav tm="100000">
                                          <p:val>
                                            <p:strVal val="#ppt_x"/>
                                          </p:val>
                                        </p:tav>
                                      </p:tavLst>
                                    </p:anim>
                                    <p:anim calcmode="lin" valueType="num">
                                      <p:cBhvr>
                                        <p:cTn id="14" dur="1000" fill="hold"/>
                                        <p:tgtEl>
                                          <p:spTgt spid="2846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80"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7762" name="Group 2"/>
          <p:cNvGrpSpPr>
            <a:grpSpLocks noChangeAspect="1"/>
          </p:cNvGrpSpPr>
          <p:nvPr/>
        </p:nvGrpSpPr>
        <p:grpSpPr bwMode="auto">
          <a:xfrm>
            <a:off x="3536950" y="876300"/>
            <a:ext cx="5084763" cy="5084763"/>
            <a:chOff x="386" y="460"/>
            <a:chExt cx="3174" cy="3174"/>
          </a:xfrm>
        </p:grpSpPr>
        <p:sp>
          <p:nvSpPr>
            <p:cNvPr id="117768" name="Oval 3"/>
            <p:cNvSpPr>
              <a:spLocks noChangeAspect="1" noChangeArrowheads="1"/>
            </p:cNvSpPr>
            <p:nvPr/>
          </p:nvSpPr>
          <p:spPr bwMode="auto">
            <a:xfrm>
              <a:off x="386" y="460"/>
              <a:ext cx="3174" cy="3174"/>
            </a:xfrm>
            <a:prstGeom prst="ellipse">
              <a:avLst/>
            </a:prstGeom>
            <a:gradFill rotWithShape="0">
              <a:gsLst>
                <a:gs pos="0">
                  <a:srgbClr val="003E2F"/>
                </a:gs>
                <a:gs pos="100000">
                  <a:srgbClr val="43A202"/>
                </a:gs>
              </a:gsLst>
              <a:path path="shape">
                <a:fillToRect l="50000" t="50000" r="50000" b="50000"/>
              </a:path>
            </a:gradFill>
            <a:ln w="9525">
              <a:noFill/>
              <a:round/>
              <a:headEnd/>
              <a:tailEnd/>
            </a:ln>
          </p:spPr>
          <p:txBody>
            <a:bodyPr wrap="none" anchor="ctr">
              <a:prstTxWarp prst="textNoShape">
                <a:avLst/>
              </a:prstTxWarp>
            </a:bodyPr>
            <a:lstStyle/>
            <a:p>
              <a:endParaRPr lang="en-GB"/>
            </a:p>
          </p:txBody>
        </p:sp>
        <p:sp>
          <p:nvSpPr>
            <p:cNvPr id="117769" name="Oval 4"/>
            <p:cNvSpPr>
              <a:spLocks noChangeAspect="1" noChangeArrowheads="1"/>
            </p:cNvSpPr>
            <p:nvPr/>
          </p:nvSpPr>
          <p:spPr bwMode="auto">
            <a:xfrm>
              <a:off x="1387" y="1461"/>
              <a:ext cx="1171" cy="1171"/>
            </a:xfrm>
            <a:prstGeom prst="ellipse">
              <a:avLst/>
            </a:prstGeom>
            <a:gradFill rotWithShape="1">
              <a:gsLst>
                <a:gs pos="0">
                  <a:srgbClr val="DA5800"/>
                </a:gs>
                <a:gs pos="100000">
                  <a:srgbClr val="FDAA03"/>
                </a:gs>
              </a:gsLst>
              <a:path path="shape">
                <a:fillToRect l="50000" t="50000" r="50000" b="50000"/>
              </a:path>
            </a:gradFill>
            <a:ln w="38100">
              <a:noFill/>
              <a:round/>
              <a:headEnd/>
              <a:tailEnd/>
            </a:ln>
          </p:spPr>
          <p:txBody>
            <a:bodyPr wrap="none" anchor="ctr">
              <a:prstTxWarp prst="textNoShape">
                <a:avLst/>
              </a:prstTxWarp>
            </a:bodyPr>
            <a:lstStyle/>
            <a:p>
              <a:endParaRPr lang="en-GB"/>
            </a:p>
          </p:txBody>
        </p:sp>
      </p:grpSp>
      <p:sp>
        <p:nvSpPr>
          <p:cNvPr id="117763" name="Line 5"/>
          <p:cNvSpPr>
            <a:spLocks noChangeShapeType="1"/>
          </p:cNvSpPr>
          <p:nvPr/>
        </p:nvSpPr>
        <p:spPr bwMode="auto">
          <a:xfrm>
            <a:off x="3040063" y="2259013"/>
            <a:ext cx="2341562" cy="1125537"/>
          </a:xfrm>
          <a:prstGeom prst="line">
            <a:avLst/>
          </a:prstGeom>
          <a:noFill/>
          <a:ln w="76200">
            <a:solidFill>
              <a:schemeClr val="bg1"/>
            </a:solidFill>
            <a:round/>
            <a:headEnd/>
            <a:tailEnd/>
          </a:ln>
        </p:spPr>
        <p:txBody>
          <a:bodyPr>
            <a:prstTxWarp prst="textNoShape">
              <a:avLst/>
            </a:prstTxWarp>
          </a:bodyPr>
          <a:lstStyle/>
          <a:p>
            <a:endParaRPr lang="en-US"/>
          </a:p>
        </p:txBody>
      </p:sp>
      <p:sp>
        <p:nvSpPr>
          <p:cNvPr id="117764" name="Line 6"/>
          <p:cNvSpPr>
            <a:spLocks noChangeShapeType="1"/>
          </p:cNvSpPr>
          <p:nvPr/>
        </p:nvSpPr>
        <p:spPr bwMode="auto">
          <a:xfrm>
            <a:off x="3446463" y="4959350"/>
            <a:ext cx="2430462" cy="0"/>
          </a:xfrm>
          <a:prstGeom prst="line">
            <a:avLst/>
          </a:prstGeom>
          <a:noFill/>
          <a:ln w="76200">
            <a:solidFill>
              <a:schemeClr val="bg1"/>
            </a:solidFill>
            <a:round/>
            <a:headEnd/>
            <a:tailEnd/>
          </a:ln>
        </p:spPr>
        <p:txBody>
          <a:bodyPr>
            <a:prstTxWarp prst="textNoShape">
              <a:avLst/>
            </a:prstTxWarp>
          </a:bodyPr>
          <a:lstStyle/>
          <a:p>
            <a:endParaRPr lang="en-US"/>
          </a:p>
        </p:txBody>
      </p:sp>
      <p:sp>
        <p:nvSpPr>
          <p:cNvPr id="117765" name="Rectangle 7"/>
          <p:cNvSpPr>
            <a:spLocks noChangeArrowheads="1"/>
          </p:cNvSpPr>
          <p:nvPr/>
        </p:nvSpPr>
        <p:spPr bwMode="auto">
          <a:xfrm>
            <a:off x="341313" y="1922463"/>
            <a:ext cx="3330575" cy="1462087"/>
          </a:xfrm>
          <a:prstGeom prst="rect">
            <a:avLst/>
          </a:prstGeom>
          <a:noFill/>
          <a:ln w="9525">
            <a:noFill/>
            <a:miter lim="800000"/>
            <a:headEnd/>
            <a:tailEnd/>
          </a:ln>
        </p:spPr>
        <p:txBody>
          <a:bodyPr anchor="ctr" anchorCtr="1">
            <a:prstTxWarp prst="textNoShape">
              <a:avLst/>
            </a:prstTxWarp>
            <a:spAutoFit/>
          </a:bodyPr>
          <a:lstStyle/>
          <a:p>
            <a:pPr>
              <a:lnSpc>
                <a:spcPct val="90000"/>
              </a:lnSpc>
            </a:pPr>
            <a:r>
              <a:rPr lang="en-US" altLang="zh-CN" sz="2800" b="0">
                <a:solidFill>
                  <a:srgbClr val="FFFF00"/>
                </a:solidFill>
                <a:ea typeface="宋体" pitchFamily="-84" charset="-122"/>
                <a:cs typeface="宋体" pitchFamily="-84" charset="-122"/>
              </a:rPr>
              <a:t>Central History</a:t>
            </a:r>
            <a:r>
              <a:rPr lang="en-US" altLang="zh-CN" sz="3200" b="0">
                <a:solidFill>
                  <a:schemeClr val="bg1"/>
                </a:solidFill>
                <a:ea typeface="宋体" pitchFamily="-84" charset="-122"/>
                <a:cs typeface="宋体" pitchFamily="-84" charset="-122"/>
              </a:rPr>
              <a:t/>
            </a:r>
            <a:br>
              <a:rPr lang="en-US" altLang="zh-CN" sz="3200" b="0">
                <a:solidFill>
                  <a:schemeClr val="bg1"/>
                </a:solidFill>
                <a:ea typeface="宋体" pitchFamily="-84" charset="-122"/>
                <a:cs typeface="宋体" pitchFamily="-84" charset="-122"/>
              </a:rPr>
            </a:br>
            <a:r>
              <a:rPr lang="en-US" altLang="zh-CN" b="0">
                <a:solidFill>
                  <a:schemeClr val="bg1"/>
                </a:solidFill>
                <a:ea typeface="宋体" pitchFamily="-84" charset="-122"/>
                <a:cs typeface="宋体" pitchFamily="-84" charset="-122"/>
              </a:rPr>
              <a:t>Central figures</a:t>
            </a:r>
            <a:br>
              <a:rPr lang="en-US" altLang="zh-CN" b="0">
                <a:solidFill>
                  <a:schemeClr val="bg1"/>
                </a:solidFill>
                <a:ea typeface="宋体" pitchFamily="-84" charset="-122"/>
                <a:cs typeface="宋体" pitchFamily="-84" charset="-122"/>
              </a:rPr>
            </a:br>
            <a:r>
              <a:rPr lang="en-US" altLang="zh-CN" b="0">
                <a:solidFill>
                  <a:schemeClr val="bg1"/>
                </a:solidFill>
                <a:ea typeface="宋体" pitchFamily="-84" charset="-122"/>
                <a:cs typeface="宋体" pitchFamily="-84" charset="-122"/>
              </a:rPr>
              <a:t>tread a model course</a:t>
            </a:r>
            <a:br>
              <a:rPr lang="en-US" altLang="zh-CN" b="0">
                <a:solidFill>
                  <a:schemeClr val="bg1"/>
                </a:solidFill>
                <a:ea typeface="宋体" pitchFamily="-84" charset="-122"/>
                <a:cs typeface="宋体" pitchFamily="-84" charset="-122"/>
              </a:rPr>
            </a:br>
            <a:r>
              <a:rPr lang="en-US" altLang="zh-CN" b="0">
                <a:solidFill>
                  <a:schemeClr val="bg1"/>
                </a:solidFill>
                <a:ea typeface="宋体" pitchFamily="-84" charset="-122"/>
                <a:cs typeface="宋体" pitchFamily="-84" charset="-122"/>
              </a:rPr>
              <a:t>on behalf of humanity</a:t>
            </a:r>
            <a:endParaRPr lang="sk-SK" b="0">
              <a:solidFill>
                <a:schemeClr val="bg1"/>
              </a:solidFill>
            </a:endParaRPr>
          </a:p>
        </p:txBody>
      </p:sp>
      <p:sp>
        <p:nvSpPr>
          <p:cNvPr id="117766" name="Rectangle 8"/>
          <p:cNvSpPr>
            <a:spLocks noChangeArrowheads="1"/>
          </p:cNvSpPr>
          <p:nvPr/>
        </p:nvSpPr>
        <p:spPr bwMode="auto">
          <a:xfrm>
            <a:off x="385763" y="4830763"/>
            <a:ext cx="3060700" cy="1133475"/>
          </a:xfrm>
          <a:prstGeom prst="rect">
            <a:avLst/>
          </a:prstGeom>
          <a:noFill/>
          <a:ln w="9525">
            <a:noFill/>
            <a:miter lim="800000"/>
            <a:headEnd/>
            <a:tailEnd/>
          </a:ln>
        </p:spPr>
        <p:txBody>
          <a:bodyPr anchor="ctr" anchorCtr="1">
            <a:prstTxWarp prst="textNoShape">
              <a:avLst/>
            </a:prstTxWarp>
            <a:spAutoFit/>
          </a:bodyPr>
          <a:lstStyle/>
          <a:p>
            <a:pPr>
              <a:lnSpc>
                <a:spcPct val="90000"/>
              </a:lnSpc>
            </a:pPr>
            <a:r>
              <a:rPr lang="en-US" altLang="zh-CN" sz="2800" b="0">
                <a:solidFill>
                  <a:srgbClr val="FFFF00"/>
                </a:solidFill>
                <a:ea typeface="宋体" pitchFamily="-84" charset="-122"/>
                <a:cs typeface="宋体" pitchFamily="-84" charset="-122"/>
              </a:rPr>
              <a:t>Peripheral History</a:t>
            </a:r>
            <a:r>
              <a:rPr lang="en-US" altLang="zh-CN" b="0">
                <a:solidFill>
                  <a:schemeClr val="bg1"/>
                </a:solidFill>
                <a:ea typeface="宋体" pitchFamily="-84" charset="-122"/>
                <a:cs typeface="宋体" pitchFamily="-84" charset="-122"/>
              </a:rPr>
              <a:t/>
            </a:r>
            <a:br>
              <a:rPr lang="en-US" altLang="zh-CN" b="0">
                <a:solidFill>
                  <a:schemeClr val="bg1"/>
                </a:solidFill>
                <a:ea typeface="宋体" pitchFamily="-84" charset="-122"/>
                <a:cs typeface="宋体" pitchFamily="-84" charset="-122"/>
              </a:rPr>
            </a:br>
            <a:r>
              <a:rPr lang="en-US" altLang="zh-CN" b="0">
                <a:solidFill>
                  <a:schemeClr val="bg1"/>
                </a:solidFill>
                <a:ea typeface="宋体" pitchFamily="-84" charset="-122"/>
                <a:cs typeface="宋体" pitchFamily="-84" charset="-122"/>
              </a:rPr>
              <a:t>(Will connect to central history later)</a:t>
            </a:r>
            <a:endParaRPr lang="sk-SK" b="0">
              <a:solidFill>
                <a:schemeClr val="bg1"/>
              </a:solidFill>
              <a:ea typeface="宋体" pitchFamily="-84" charset="-122"/>
              <a:cs typeface="宋体" pitchFamily="-84" charset="-122"/>
            </a:endParaRPr>
          </a:p>
        </p:txBody>
      </p:sp>
      <p:sp>
        <p:nvSpPr>
          <p:cNvPr id="117767" name="Text Box 9"/>
          <p:cNvSpPr txBox="1">
            <a:spLocks noChangeArrowheads="1"/>
          </p:cNvSpPr>
          <p:nvPr/>
        </p:nvSpPr>
        <p:spPr bwMode="auto">
          <a:xfrm>
            <a:off x="476250" y="188913"/>
            <a:ext cx="3600450" cy="701675"/>
          </a:xfrm>
          <a:prstGeom prst="rect">
            <a:avLst/>
          </a:prstGeom>
          <a:noFill/>
          <a:ln w="9525">
            <a:noFill/>
            <a:miter lim="800000"/>
            <a:headEnd/>
            <a:tailEnd/>
          </a:ln>
        </p:spPr>
        <p:txBody>
          <a:bodyPr>
            <a:prstTxWarp prst="textNoShape">
              <a:avLst/>
            </a:prstTxWarp>
            <a:spAutoFit/>
          </a:bodyPr>
          <a:lstStyle/>
          <a:p>
            <a:pPr>
              <a:spcBef>
                <a:spcPct val="50000"/>
              </a:spcBef>
            </a:pPr>
            <a:r>
              <a:rPr lang="en-GB" sz="4000" b="0">
                <a:solidFill>
                  <a:srgbClr val="FFFF99"/>
                </a:solidFill>
                <a:latin typeface="Arial Rounded MT Bold" pitchFamily="-84" charset="0"/>
              </a:rPr>
              <a:t>History</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9810" name="Group 2"/>
          <p:cNvGrpSpPr>
            <a:grpSpLocks noChangeAspect="1"/>
          </p:cNvGrpSpPr>
          <p:nvPr/>
        </p:nvGrpSpPr>
        <p:grpSpPr bwMode="auto">
          <a:xfrm>
            <a:off x="3536950" y="876300"/>
            <a:ext cx="5084763" cy="5084763"/>
            <a:chOff x="386" y="460"/>
            <a:chExt cx="3174" cy="3174"/>
          </a:xfrm>
        </p:grpSpPr>
        <p:sp>
          <p:nvSpPr>
            <p:cNvPr id="119825" name="Oval 3"/>
            <p:cNvSpPr>
              <a:spLocks noChangeAspect="1" noChangeArrowheads="1"/>
            </p:cNvSpPr>
            <p:nvPr/>
          </p:nvSpPr>
          <p:spPr bwMode="auto">
            <a:xfrm>
              <a:off x="386" y="460"/>
              <a:ext cx="3174" cy="3174"/>
            </a:xfrm>
            <a:prstGeom prst="ellipse">
              <a:avLst/>
            </a:prstGeom>
            <a:gradFill rotWithShape="0">
              <a:gsLst>
                <a:gs pos="0">
                  <a:srgbClr val="003E2F"/>
                </a:gs>
                <a:gs pos="100000">
                  <a:srgbClr val="43A202"/>
                </a:gs>
              </a:gsLst>
              <a:path path="shape">
                <a:fillToRect l="50000" t="50000" r="50000" b="50000"/>
              </a:path>
            </a:gradFill>
            <a:ln w="9525">
              <a:noFill/>
              <a:round/>
              <a:headEnd/>
              <a:tailEnd/>
            </a:ln>
          </p:spPr>
          <p:txBody>
            <a:bodyPr wrap="none" anchor="ctr">
              <a:prstTxWarp prst="textNoShape">
                <a:avLst/>
              </a:prstTxWarp>
            </a:bodyPr>
            <a:lstStyle/>
            <a:p>
              <a:endParaRPr lang="en-GB"/>
            </a:p>
          </p:txBody>
        </p:sp>
        <p:sp>
          <p:nvSpPr>
            <p:cNvPr id="119826" name="Oval 4"/>
            <p:cNvSpPr>
              <a:spLocks noChangeAspect="1" noChangeArrowheads="1"/>
            </p:cNvSpPr>
            <p:nvPr/>
          </p:nvSpPr>
          <p:spPr bwMode="auto">
            <a:xfrm>
              <a:off x="1387" y="1461"/>
              <a:ext cx="1171" cy="1171"/>
            </a:xfrm>
            <a:prstGeom prst="ellipse">
              <a:avLst/>
            </a:prstGeom>
            <a:gradFill rotWithShape="1">
              <a:gsLst>
                <a:gs pos="0">
                  <a:srgbClr val="DA5800"/>
                </a:gs>
                <a:gs pos="100000">
                  <a:srgbClr val="FDAA03"/>
                </a:gs>
              </a:gsLst>
              <a:path path="shape">
                <a:fillToRect l="50000" t="50000" r="50000" b="50000"/>
              </a:path>
            </a:gradFill>
            <a:ln w="38100">
              <a:noFill/>
              <a:round/>
              <a:headEnd/>
              <a:tailEnd/>
            </a:ln>
          </p:spPr>
          <p:txBody>
            <a:bodyPr wrap="none" anchor="ctr">
              <a:prstTxWarp prst="textNoShape">
                <a:avLst/>
              </a:prstTxWarp>
            </a:bodyPr>
            <a:lstStyle/>
            <a:p>
              <a:endParaRPr lang="en-GB"/>
            </a:p>
          </p:txBody>
        </p:sp>
      </p:grpSp>
      <p:sp>
        <p:nvSpPr>
          <p:cNvPr id="119811" name="Line 5"/>
          <p:cNvSpPr>
            <a:spLocks noChangeShapeType="1"/>
          </p:cNvSpPr>
          <p:nvPr/>
        </p:nvSpPr>
        <p:spPr bwMode="auto">
          <a:xfrm>
            <a:off x="3446463" y="4959350"/>
            <a:ext cx="2430462" cy="0"/>
          </a:xfrm>
          <a:prstGeom prst="line">
            <a:avLst/>
          </a:prstGeom>
          <a:noFill/>
          <a:ln w="76200">
            <a:solidFill>
              <a:schemeClr val="bg1"/>
            </a:solidFill>
            <a:round/>
            <a:headEnd/>
            <a:tailEnd/>
          </a:ln>
        </p:spPr>
        <p:txBody>
          <a:bodyPr>
            <a:prstTxWarp prst="textNoShape">
              <a:avLst/>
            </a:prstTxWarp>
          </a:bodyPr>
          <a:lstStyle/>
          <a:p>
            <a:endParaRPr lang="en-US"/>
          </a:p>
        </p:txBody>
      </p:sp>
      <p:sp>
        <p:nvSpPr>
          <p:cNvPr id="119812" name="Rectangle 6"/>
          <p:cNvSpPr>
            <a:spLocks noChangeArrowheads="1"/>
          </p:cNvSpPr>
          <p:nvPr/>
        </p:nvSpPr>
        <p:spPr bwMode="auto">
          <a:xfrm>
            <a:off x="28575" y="1917700"/>
            <a:ext cx="3330575" cy="476250"/>
          </a:xfrm>
          <a:prstGeom prst="rect">
            <a:avLst/>
          </a:prstGeom>
          <a:noFill/>
          <a:ln w="9525">
            <a:noFill/>
            <a:miter lim="800000"/>
            <a:headEnd/>
            <a:tailEnd/>
          </a:ln>
        </p:spPr>
        <p:txBody>
          <a:bodyPr anchor="ctr" anchorCtr="1">
            <a:prstTxWarp prst="textNoShape">
              <a:avLst/>
            </a:prstTxWarp>
            <a:spAutoFit/>
          </a:bodyPr>
          <a:lstStyle/>
          <a:p>
            <a:pPr>
              <a:lnSpc>
                <a:spcPct val="90000"/>
              </a:lnSpc>
            </a:pPr>
            <a:r>
              <a:rPr lang="en-US" altLang="zh-CN" sz="2800" b="0">
                <a:solidFill>
                  <a:srgbClr val="FFFF00"/>
                </a:solidFill>
                <a:ea typeface="宋体" pitchFamily="-84" charset="-122"/>
                <a:cs typeface="宋体" pitchFamily="-84" charset="-122"/>
              </a:rPr>
              <a:t>Central History</a:t>
            </a:r>
            <a:endParaRPr lang="sk-SK" b="0">
              <a:solidFill>
                <a:schemeClr val="bg1"/>
              </a:solidFill>
            </a:endParaRPr>
          </a:p>
        </p:txBody>
      </p:sp>
      <p:sp>
        <p:nvSpPr>
          <p:cNvPr id="119813" name="Rectangle 7"/>
          <p:cNvSpPr>
            <a:spLocks noChangeArrowheads="1"/>
          </p:cNvSpPr>
          <p:nvPr/>
        </p:nvSpPr>
        <p:spPr bwMode="auto">
          <a:xfrm>
            <a:off x="385763" y="4673600"/>
            <a:ext cx="3060700" cy="476250"/>
          </a:xfrm>
          <a:prstGeom prst="rect">
            <a:avLst/>
          </a:prstGeom>
          <a:noFill/>
          <a:ln w="9525">
            <a:noFill/>
            <a:miter lim="800000"/>
            <a:headEnd/>
            <a:tailEnd/>
          </a:ln>
        </p:spPr>
        <p:txBody>
          <a:bodyPr anchor="ctr" anchorCtr="1">
            <a:prstTxWarp prst="textNoShape">
              <a:avLst/>
            </a:prstTxWarp>
            <a:spAutoFit/>
          </a:bodyPr>
          <a:lstStyle/>
          <a:p>
            <a:pPr>
              <a:lnSpc>
                <a:spcPct val="90000"/>
              </a:lnSpc>
            </a:pPr>
            <a:r>
              <a:rPr lang="en-US" altLang="zh-CN" sz="2800" b="0">
                <a:solidFill>
                  <a:srgbClr val="FFFF00"/>
                </a:solidFill>
                <a:ea typeface="宋体" pitchFamily="-84" charset="-122"/>
                <a:cs typeface="宋体" pitchFamily="-84" charset="-122"/>
              </a:rPr>
              <a:t>Peripheral History</a:t>
            </a:r>
            <a:endParaRPr lang="sk-SK" b="0">
              <a:solidFill>
                <a:schemeClr val="bg1"/>
              </a:solidFill>
              <a:ea typeface="宋体" pitchFamily="-84" charset="-122"/>
              <a:cs typeface="宋体" pitchFamily="-84" charset="-122"/>
            </a:endParaRPr>
          </a:p>
        </p:txBody>
      </p:sp>
      <p:sp>
        <p:nvSpPr>
          <p:cNvPr id="336904" name="Rectangle 8"/>
          <p:cNvSpPr>
            <a:spLocks noChangeArrowheads="1"/>
          </p:cNvSpPr>
          <p:nvPr/>
        </p:nvSpPr>
        <p:spPr bwMode="auto">
          <a:xfrm>
            <a:off x="341313" y="3006725"/>
            <a:ext cx="3330575" cy="1573213"/>
          </a:xfrm>
          <a:prstGeom prst="rect">
            <a:avLst/>
          </a:prstGeom>
          <a:noFill/>
          <a:ln w="9525">
            <a:noFill/>
            <a:miter lim="800000"/>
            <a:headEnd/>
            <a:tailEnd/>
          </a:ln>
        </p:spPr>
        <p:txBody>
          <a:bodyPr anchor="ctr" anchorCtr="1">
            <a:prstTxWarp prst="textNoShape">
              <a:avLst/>
            </a:prstTxWarp>
            <a:spAutoFit/>
          </a:bodyPr>
          <a:lstStyle/>
          <a:p>
            <a:pPr>
              <a:lnSpc>
                <a:spcPct val="90000"/>
              </a:lnSpc>
            </a:pPr>
            <a:r>
              <a:rPr lang="en-US" altLang="zh-CN" sz="2800" b="0">
                <a:solidFill>
                  <a:schemeClr val="bg1"/>
                </a:solidFill>
                <a:ea typeface="宋体" pitchFamily="-84" charset="-122"/>
                <a:cs typeface="宋体" pitchFamily="-84" charset="-122"/>
              </a:rPr>
              <a:t>Religion is God’s main vehicle</a:t>
            </a:r>
            <a:br>
              <a:rPr lang="en-US" altLang="zh-CN" sz="2800" b="0">
                <a:solidFill>
                  <a:schemeClr val="bg1"/>
                </a:solidFill>
                <a:ea typeface="宋体" pitchFamily="-84" charset="-122"/>
                <a:cs typeface="宋体" pitchFamily="-84" charset="-122"/>
              </a:rPr>
            </a:br>
            <a:r>
              <a:rPr lang="en-US" altLang="zh-CN" sz="2800" b="0">
                <a:solidFill>
                  <a:schemeClr val="bg1"/>
                </a:solidFill>
                <a:ea typeface="宋体" pitchFamily="-84" charset="-122"/>
                <a:cs typeface="宋体" pitchFamily="-84" charset="-122"/>
              </a:rPr>
              <a:t>for restoration</a:t>
            </a:r>
            <a:r>
              <a:rPr lang="en-US" altLang="zh-CN" sz="3200" b="0">
                <a:solidFill>
                  <a:schemeClr val="bg1"/>
                </a:solidFill>
                <a:ea typeface="宋体" pitchFamily="-84" charset="-122"/>
                <a:cs typeface="宋体" pitchFamily="-84" charset="-122"/>
              </a:rPr>
              <a:t/>
            </a:r>
            <a:br>
              <a:rPr lang="en-US" altLang="zh-CN" sz="3200" b="0">
                <a:solidFill>
                  <a:schemeClr val="bg1"/>
                </a:solidFill>
                <a:ea typeface="宋体" pitchFamily="-84" charset="-122"/>
                <a:cs typeface="宋体" pitchFamily="-84" charset="-122"/>
              </a:rPr>
            </a:br>
            <a:endParaRPr lang="sk-SK" b="0">
              <a:solidFill>
                <a:schemeClr val="bg1"/>
              </a:solidFill>
            </a:endParaRPr>
          </a:p>
        </p:txBody>
      </p:sp>
      <p:sp>
        <p:nvSpPr>
          <p:cNvPr id="336905" name="Text Box 9"/>
          <p:cNvSpPr txBox="1">
            <a:spLocks noChangeAspect="1" noChangeArrowheads="1"/>
          </p:cNvSpPr>
          <p:nvPr/>
        </p:nvSpPr>
        <p:spPr bwMode="auto">
          <a:xfrm>
            <a:off x="4921250" y="2901950"/>
            <a:ext cx="2351088" cy="976313"/>
          </a:xfrm>
          <a:prstGeom prst="rect">
            <a:avLst/>
          </a:prstGeom>
          <a:noFill/>
          <a:ln w="9525">
            <a:noFill/>
            <a:miter lim="800000"/>
            <a:headEnd/>
            <a:tailEnd/>
          </a:ln>
          <a:effectLst/>
        </p:spPr>
        <p:txBody>
          <a:bodyPr lIns="36000" tIns="0" rIns="36000" bIns="36000">
            <a:prstTxWarp prst="textNoShape">
              <a:avLst/>
            </a:prstTxWarp>
            <a:spAutoFit/>
          </a:bodyPr>
          <a:lstStyle/>
          <a:p>
            <a:pPr algn="ctr">
              <a:lnSpc>
                <a:spcPct val="110000"/>
              </a:lnSpc>
              <a:defRPr/>
            </a:pPr>
            <a:r>
              <a:rPr lang="en-US" sz="2800">
                <a:solidFill>
                  <a:schemeClr val="bg1"/>
                </a:solidFill>
                <a:effectLst>
                  <a:outerShdw blurRad="38100" dist="38100" dir="2700000" algn="tl">
                    <a:srgbClr val="000000"/>
                  </a:outerShdw>
                </a:effectLst>
                <a:latin typeface="Franklin Gothic Medium" pitchFamily="-68" charset="0"/>
              </a:rPr>
              <a:t>Judaism Christianity</a:t>
            </a:r>
          </a:p>
        </p:txBody>
      </p:sp>
      <p:sp>
        <p:nvSpPr>
          <p:cNvPr id="336906" name="Text Box 10"/>
          <p:cNvSpPr txBox="1">
            <a:spLocks noChangeAspect="1" noChangeArrowheads="1"/>
          </p:cNvSpPr>
          <p:nvPr/>
        </p:nvSpPr>
        <p:spPr bwMode="auto">
          <a:xfrm>
            <a:off x="5370513" y="1347788"/>
            <a:ext cx="2351087" cy="506412"/>
          </a:xfrm>
          <a:prstGeom prst="rect">
            <a:avLst/>
          </a:prstGeom>
          <a:noFill/>
          <a:ln w="9525" algn="ctr">
            <a:noFill/>
            <a:miter lim="800000"/>
            <a:headEnd/>
            <a:tailEnd/>
          </a:ln>
          <a:effectLst/>
        </p:spPr>
        <p:txBody>
          <a:bodyPr lIns="36000" tIns="0" rIns="36000" bIns="36000">
            <a:prstTxWarp prst="textNoShape">
              <a:avLst/>
            </a:prstTxWarp>
            <a:spAutoFit/>
          </a:bodyPr>
          <a:lstStyle/>
          <a:p>
            <a:pPr algn="ctr">
              <a:lnSpc>
                <a:spcPct val="110000"/>
              </a:lnSpc>
              <a:defRPr/>
            </a:pPr>
            <a:r>
              <a:rPr lang="en-US" sz="2800">
                <a:solidFill>
                  <a:schemeClr val="bg1"/>
                </a:solidFill>
                <a:effectLst>
                  <a:outerShdw blurRad="38100" dist="38100" dir="2700000" algn="tl">
                    <a:srgbClr val="000000"/>
                  </a:outerShdw>
                </a:effectLst>
                <a:latin typeface="Franklin Gothic Medium" pitchFamily="-68" charset="0"/>
              </a:rPr>
              <a:t>Buddhism</a:t>
            </a:r>
          </a:p>
        </p:txBody>
      </p:sp>
      <p:sp>
        <p:nvSpPr>
          <p:cNvPr id="336907" name="Text Box 11"/>
          <p:cNvSpPr txBox="1">
            <a:spLocks noChangeAspect="1" noChangeArrowheads="1"/>
          </p:cNvSpPr>
          <p:nvPr/>
        </p:nvSpPr>
        <p:spPr bwMode="auto">
          <a:xfrm>
            <a:off x="3671888" y="2022475"/>
            <a:ext cx="2757487" cy="506413"/>
          </a:xfrm>
          <a:prstGeom prst="rect">
            <a:avLst/>
          </a:prstGeom>
          <a:noFill/>
          <a:ln w="9525" algn="ctr">
            <a:noFill/>
            <a:miter lim="800000"/>
            <a:headEnd/>
            <a:tailEnd/>
          </a:ln>
          <a:effectLst/>
        </p:spPr>
        <p:txBody>
          <a:bodyPr lIns="36000" tIns="0" rIns="36000" bIns="36000">
            <a:prstTxWarp prst="textNoShape">
              <a:avLst/>
            </a:prstTxWarp>
            <a:spAutoFit/>
          </a:bodyPr>
          <a:lstStyle/>
          <a:p>
            <a:pPr algn="ctr">
              <a:lnSpc>
                <a:spcPct val="110000"/>
              </a:lnSpc>
              <a:defRPr/>
            </a:pPr>
            <a:r>
              <a:rPr lang="en-US" sz="2800">
                <a:solidFill>
                  <a:schemeClr val="bg1"/>
                </a:solidFill>
                <a:effectLst>
                  <a:outerShdw blurRad="38100" dist="38100" dir="2700000" algn="tl">
                    <a:srgbClr val="000000"/>
                  </a:outerShdw>
                </a:effectLst>
                <a:latin typeface="Franklin Gothic Medium" pitchFamily="-68" charset="0"/>
              </a:rPr>
              <a:t>Confucianism</a:t>
            </a:r>
          </a:p>
        </p:txBody>
      </p:sp>
      <p:sp>
        <p:nvSpPr>
          <p:cNvPr id="336908" name="Text Box 12"/>
          <p:cNvSpPr txBox="1">
            <a:spLocks noChangeAspect="1" noChangeArrowheads="1"/>
          </p:cNvSpPr>
          <p:nvPr/>
        </p:nvSpPr>
        <p:spPr bwMode="auto">
          <a:xfrm>
            <a:off x="3467100" y="3397250"/>
            <a:ext cx="1779588" cy="506413"/>
          </a:xfrm>
          <a:prstGeom prst="rect">
            <a:avLst/>
          </a:prstGeom>
          <a:noFill/>
          <a:ln w="9525" algn="ctr">
            <a:noFill/>
            <a:miter lim="800000"/>
            <a:headEnd/>
            <a:tailEnd/>
          </a:ln>
          <a:effectLst/>
        </p:spPr>
        <p:txBody>
          <a:bodyPr lIns="36000" tIns="0" rIns="36000" bIns="36000">
            <a:prstTxWarp prst="textNoShape">
              <a:avLst/>
            </a:prstTxWarp>
            <a:spAutoFit/>
          </a:bodyPr>
          <a:lstStyle/>
          <a:p>
            <a:pPr algn="ctr">
              <a:lnSpc>
                <a:spcPct val="110000"/>
              </a:lnSpc>
              <a:defRPr/>
            </a:pPr>
            <a:r>
              <a:rPr lang="en-US" sz="2800">
                <a:solidFill>
                  <a:schemeClr val="bg1"/>
                </a:solidFill>
                <a:effectLst>
                  <a:outerShdw blurRad="38100" dist="38100" dir="2700000" algn="tl">
                    <a:srgbClr val="000000"/>
                  </a:outerShdw>
                </a:effectLst>
                <a:latin typeface="Franklin Gothic Medium" pitchFamily="-68" charset="0"/>
              </a:rPr>
              <a:t>Islam</a:t>
            </a:r>
          </a:p>
        </p:txBody>
      </p:sp>
      <p:sp>
        <p:nvSpPr>
          <p:cNvPr id="336909" name="Text Box 13"/>
          <p:cNvSpPr txBox="1">
            <a:spLocks noChangeAspect="1" noChangeArrowheads="1"/>
          </p:cNvSpPr>
          <p:nvPr/>
        </p:nvSpPr>
        <p:spPr bwMode="auto">
          <a:xfrm>
            <a:off x="6361113" y="2336800"/>
            <a:ext cx="2351087" cy="506413"/>
          </a:xfrm>
          <a:prstGeom prst="rect">
            <a:avLst/>
          </a:prstGeom>
          <a:noFill/>
          <a:ln w="9525" algn="ctr">
            <a:noFill/>
            <a:miter lim="800000"/>
            <a:headEnd/>
            <a:tailEnd/>
          </a:ln>
          <a:effectLst/>
        </p:spPr>
        <p:txBody>
          <a:bodyPr lIns="36000" tIns="0" rIns="36000" bIns="36000">
            <a:prstTxWarp prst="textNoShape">
              <a:avLst/>
            </a:prstTxWarp>
            <a:spAutoFit/>
          </a:bodyPr>
          <a:lstStyle/>
          <a:p>
            <a:pPr algn="ctr">
              <a:lnSpc>
                <a:spcPct val="110000"/>
              </a:lnSpc>
              <a:defRPr/>
            </a:pPr>
            <a:r>
              <a:rPr lang="en-US" sz="2800">
                <a:solidFill>
                  <a:schemeClr val="bg1"/>
                </a:solidFill>
                <a:effectLst>
                  <a:outerShdw blurRad="38100" dist="38100" dir="2700000" algn="tl">
                    <a:srgbClr val="000000"/>
                  </a:outerShdw>
                </a:effectLst>
                <a:latin typeface="Franklin Gothic Medium" pitchFamily="-68" charset="0"/>
              </a:rPr>
              <a:t>Hinduism</a:t>
            </a:r>
          </a:p>
        </p:txBody>
      </p:sp>
      <p:sp>
        <p:nvSpPr>
          <p:cNvPr id="336910" name="Text Box 14"/>
          <p:cNvSpPr txBox="1">
            <a:spLocks noChangeAspect="1" noChangeArrowheads="1"/>
          </p:cNvSpPr>
          <p:nvPr/>
        </p:nvSpPr>
        <p:spPr bwMode="auto">
          <a:xfrm>
            <a:off x="6416675" y="4137025"/>
            <a:ext cx="2351088" cy="506413"/>
          </a:xfrm>
          <a:prstGeom prst="rect">
            <a:avLst/>
          </a:prstGeom>
          <a:noFill/>
          <a:ln w="9525" algn="ctr">
            <a:noFill/>
            <a:miter lim="800000"/>
            <a:headEnd/>
            <a:tailEnd/>
          </a:ln>
          <a:effectLst/>
        </p:spPr>
        <p:txBody>
          <a:bodyPr lIns="36000" tIns="0" rIns="36000" bIns="36000">
            <a:prstTxWarp prst="textNoShape">
              <a:avLst/>
            </a:prstTxWarp>
            <a:spAutoFit/>
          </a:bodyPr>
          <a:lstStyle/>
          <a:p>
            <a:pPr algn="ctr">
              <a:lnSpc>
                <a:spcPct val="110000"/>
              </a:lnSpc>
              <a:defRPr/>
            </a:pPr>
            <a:r>
              <a:rPr lang="en-US" sz="2800">
                <a:solidFill>
                  <a:schemeClr val="bg1"/>
                </a:solidFill>
                <a:effectLst>
                  <a:outerShdw blurRad="38100" dist="38100" dir="2700000" algn="tl">
                    <a:srgbClr val="000000"/>
                  </a:outerShdw>
                </a:effectLst>
                <a:latin typeface="Franklin Gothic Medium" pitchFamily="-68" charset="0"/>
              </a:rPr>
              <a:t>Taoism</a:t>
            </a:r>
          </a:p>
        </p:txBody>
      </p:sp>
      <p:sp>
        <p:nvSpPr>
          <p:cNvPr id="336911" name="Text Box 15"/>
          <p:cNvSpPr txBox="1">
            <a:spLocks noChangeAspect="1" noChangeArrowheads="1"/>
          </p:cNvSpPr>
          <p:nvPr/>
        </p:nvSpPr>
        <p:spPr bwMode="auto">
          <a:xfrm>
            <a:off x="4699000" y="5049838"/>
            <a:ext cx="2843213" cy="506412"/>
          </a:xfrm>
          <a:prstGeom prst="rect">
            <a:avLst/>
          </a:prstGeom>
          <a:noFill/>
          <a:ln w="9525" algn="ctr">
            <a:noFill/>
            <a:miter lim="800000"/>
            <a:headEnd/>
            <a:tailEnd/>
          </a:ln>
          <a:effectLst/>
        </p:spPr>
        <p:txBody>
          <a:bodyPr lIns="36000" tIns="0" rIns="36000" bIns="36000">
            <a:prstTxWarp prst="textNoShape">
              <a:avLst/>
            </a:prstTxWarp>
            <a:spAutoFit/>
          </a:bodyPr>
          <a:lstStyle/>
          <a:p>
            <a:pPr algn="ctr">
              <a:lnSpc>
                <a:spcPct val="110000"/>
              </a:lnSpc>
              <a:defRPr/>
            </a:pPr>
            <a:r>
              <a:rPr lang="en-US" sz="2800">
                <a:solidFill>
                  <a:schemeClr val="bg1"/>
                </a:solidFill>
                <a:effectLst>
                  <a:outerShdw blurRad="38100" dist="38100" dir="2700000" algn="tl">
                    <a:srgbClr val="000000"/>
                  </a:outerShdw>
                </a:effectLst>
                <a:latin typeface="Franklin Gothic Medium" pitchFamily="-68" charset="0"/>
              </a:rPr>
              <a:t>Shamanism</a:t>
            </a:r>
          </a:p>
        </p:txBody>
      </p:sp>
      <p:sp>
        <p:nvSpPr>
          <p:cNvPr id="119822" name="Line 16"/>
          <p:cNvSpPr>
            <a:spLocks noChangeShapeType="1"/>
          </p:cNvSpPr>
          <p:nvPr/>
        </p:nvSpPr>
        <p:spPr bwMode="auto">
          <a:xfrm>
            <a:off x="3040063" y="2259013"/>
            <a:ext cx="2341562" cy="1125537"/>
          </a:xfrm>
          <a:prstGeom prst="line">
            <a:avLst/>
          </a:prstGeom>
          <a:noFill/>
          <a:ln w="76200">
            <a:solidFill>
              <a:schemeClr val="bg1"/>
            </a:solidFill>
            <a:round/>
            <a:headEnd/>
            <a:tailEnd/>
          </a:ln>
        </p:spPr>
        <p:txBody>
          <a:bodyPr>
            <a:prstTxWarp prst="textNoShape">
              <a:avLst/>
            </a:prstTxWarp>
          </a:bodyPr>
          <a:lstStyle/>
          <a:p>
            <a:endParaRPr lang="en-US"/>
          </a:p>
        </p:txBody>
      </p:sp>
      <p:sp>
        <p:nvSpPr>
          <p:cNvPr id="119823" name="Text Box 17"/>
          <p:cNvSpPr txBox="1">
            <a:spLocks noChangeArrowheads="1"/>
          </p:cNvSpPr>
          <p:nvPr/>
        </p:nvSpPr>
        <p:spPr bwMode="auto">
          <a:xfrm>
            <a:off x="476250" y="188913"/>
            <a:ext cx="3600450" cy="701675"/>
          </a:xfrm>
          <a:prstGeom prst="rect">
            <a:avLst/>
          </a:prstGeom>
          <a:noFill/>
          <a:ln w="9525">
            <a:noFill/>
            <a:miter lim="800000"/>
            <a:headEnd/>
            <a:tailEnd/>
          </a:ln>
        </p:spPr>
        <p:txBody>
          <a:bodyPr>
            <a:prstTxWarp prst="textNoShape">
              <a:avLst/>
            </a:prstTxWarp>
            <a:spAutoFit/>
          </a:bodyPr>
          <a:lstStyle/>
          <a:p>
            <a:pPr>
              <a:spcBef>
                <a:spcPct val="50000"/>
              </a:spcBef>
            </a:pPr>
            <a:r>
              <a:rPr lang="en-GB" sz="4000" b="0">
                <a:solidFill>
                  <a:srgbClr val="FFFF99"/>
                </a:solidFill>
                <a:latin typeface="Arial Rounded MT Bold" pitchFamily="-84" charset="0"/>
              </a:rPr>
              <a:t>History</a:t>
            </a:r>
          </a:p>
        </p:txBody>
      </p:sp>
      <p:sp>
        <p:nvSpPr>
          <p:cNvPr id="119824" name="Text Box 18"/>
          <p:cNvSpPr txBox="1">
            <a:spLocks noChangeArrowheads="1"/>
          </p:cNvSpPr>
          <p:nvPr/>
        </p:nvSpPr>
        <p:spPr bwMode="auto">
          <a:xfrm>
            <a:off x="4022725" y="4086225"/>
            <a:ext cx="1624013" cy="457200"/>
          </a:xfrm>
          <a:prstGeom prst="rect">
            <a:avLst/>
          </a:prstGeom>
          <a:noFill/>
          <a:ln w="9525">
            <a:noFill/>
            <a:miter lim="800000"/>
            <a:headEnd/>
            <a:tailEnd/>
          </a:ln>
        </p:spPr>
        <p:txBody>
          <a:bodyPr wrap="none">
            <a:prstTxWarp prst="textNoShape">
              <a:avLst/>
            </a:prstTxWarp>
            <a:spAutoFit/>
          </a:bodyPr>
          <a:lstStyle/>
          <a:p>
            <a:r>
              <a:rPr lang="en-US">
                <a:solidFill>
                  <a:schemeClr val="bg1"/>
                </a:solidFill>
              </a:rPr>
              <a:t>Hellenism</a:t>
            </a:r>
            <a:endParaRPr lang="en-US"/>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6904"/>
                                        </p:tgtEl>
                                        <p:attrNameLst>
                                          <p:attrName>style.visibility</p:attrName>
                                        </p:attrNameLst>
                                      </p:cBhvr>
                                      <p:to>
                                        <p:strVal val="visible"/>
                                      </p:to>
                                    </p:set>
                                    <p:animEffect transition="in" filter="fade">
                                      <p:cBhvr>
                                        <p:cTn id="7" dur="1000"/>
                                        <p:tgtEl>
                                          <p:spTgt spid="3369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6906"/>
                                        </p:tgtEl>
                                        <p:attrNameLst>
                                          <p:attrName>style.visibility</p:attrName>
                                        </p:attrNameLst>
                                      </p:cBhvr>
                                      <p:to>
                                        <p:strVal val="visible"/>
                                      </p:to>
                                    </p:set>
                                    <p:animEffect transition="in" filter="fade">
                                      <p:cBhvr>
                                        <p:cTn id="12" dur="1000"/>
                                        <p:tgtEl>
                                          <p:spTgt spid="336906"/>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36909"/>
                                        </p:tgtEl>
                                        <p:attrNameLst>
                                          <p:attrName>style.visibility</p:attrName>
                                        </p:attrNameLst>
                                      </p:cBhvr>
                                      <p:to>
                                        <p:strVal val="visible"/>
                                      </p:to>
                                    </p:set>
                                    <p:animEffect transition="in" filter="fade">
                                      <p:cBhvr>
                                        <p:cTn id="16" dur="1000"/>
                                        <p:tgtEl>
                                          <p:spTgt spid="336909"/>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36910"/>
                                        </p:tgtEl>
                                        <p:attrNameLst>
                                          <p:attrName>style.visibility</p:attrName>
                                        </p:attrNameLst>
                                      </p:cBhvr>
                                      <p:to>
                                        <p:strVal val="visible"/>
                                      </p:to>
                                    </p:set>
                                    <p:animEffect transition="in" filter="fade">
                                      <p:cBhvr>
                                        <p:cTn id="20" dur="1000"/>
                                        <p:tgtEl>
                                          <p:spTgt spid="336910"/>
                                        </p:tgtEl>
                                      </p:cBhvr>
                                    </p:animEffect>
                                  </p:childTnLst>
                                </p:cTn>
                              </p:par>
                            </p:childTnLst>
                          </p:cTn>
                        </p:par>
                        <p:par>
                          <p:cTn id="21" fill="hold">
                            <p:stCondLst>
                              <p:cond delay="3000"/>
                            </p:stCondLst>
                            <p:childTnLst>
                              <p:par>
                                <p:cTn id="22" presetID="10" presetClass="entr" presetSubtype="0" fill="hold" nodeType="afterEffect">
                                  <p:stCondLst>
                                    <p:cond delay="0"/>
                                  </p:stCondLst>
                                  <p:childTnLst>
                                    <p:set>
                                      <p:cBhvr>
                                        <p:cTn id="23" dur="1" fill="hold">
                                          <p:stCondLst>
                                            <p:cond delay="0"/>
                                          </p:stCondLst>
                                        </p:cTn>
                                        <p:tgtEl>
                                          <p:spTgt spid="336911">
                                            <p:txEl>
                                              <p:pRg st="0" end="0"/>
                                            </p:txEl>
                                          </p:spTgt>
                                        </p:tgtEl>
                                        <p:attrNameLst>
                                          <p:attrName>style.visibility</p:attrName>
                                        </p:attrNameLst>
                                      </p:cBhvr>
                                      <p:to>
                                        <p:strVal val="visible"/>
                                      </p:to>
                                    </p:set>
                                    <p:animEffect transition="in" filter="fade">
                                      <p:cBhvr>
                                        <p:cTn id="24" dur="1000"/>
                                        <p:tgtEl>
                                          <p:spTgt spid="336911">
                                            <p:txEl>
                                              <p:pRg st="0" end="0"/>
                                            </p:txEl>
                                          </p:spTgt>
                                        </p:tgtEl>
                                      </p:cBhvr>
                                    </p:animEffect>
                                  </p:childTnLst>
                                </p:cTn>
                              </p:par>
                            </p:childTnLst>
                          </p:cTn>
                        </p:par>
                        <p:par>
                          <p:cTn id="25" fill="hold">
                            <p:stCondLst>
                              <p:cond delay="4000"/>
                            </p:stCondLst>
                            <p:childTnLst>
                              <p:par>
                                <p:cTn id="26" presetID="10" presetClass="entr" presetSubtype="0" fill="hold" grpId="0" nodeType="afterEffect">
                                  <p:stCondLst>
                                    <p:cond delay="0"/>
                                  </p:stCondLst>
                                  <p:childTnLst>
                                    <p:set>
                                      <p:cBhvr>
                                        <p:cTn id="27" dur="1" fill="hold">
                                          <p:stCondLst>
                                            <p:cond delay="0"/>
                                          </p:stCondLst>
                                        </p:cTn>
                                        <p:tgtEl>
                                          <p:spTgt spid="336907"/>
                                        </p:tgtEl>
                                        <p:attrNameLst>
                                          <p:attrName>style.visibility</p:attrName>
                                        </p:attrNameLst>
                                      </p:cBhvr>
                                      <p:to>
                                        <p:strVal val="visible"/>
                                      </p:to>
                                    </p:set>
                                    <p:animEffect transition="in" filter="fade">
                                      <p:cBhvr>
                                        <p:cTn id="28" dur="1000"/>
                                        <p:tgtEl>
                                          <p:spTgt spid="33690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36908"/>
                                        </p:tgtEl>
                                        <p:attrNameLst>
                                          <p:attrName>style.visibility</p:attrName>
                                        </p:attrNameLst>
                                      </p:cBhvr>
                                      <p:to>
                                        <p:strVal val="visible"/>
                                      </p:to>
                                    </p:set>
                                    <p:animEffect transition="in" filter="fade">
                                      <p:cBhvr>
                                        <p:cTn id="33" dur="1000"/>
                                        <p:tgtEl>
                                          <p:spTgt spid="336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904" grpId="0"/>
      <p:bldP spid="336906" grpId="0"/>
      <p:bldP spid="336907" grpId="0"/>
      <p:bldP spid="336908" grpId="0"/>
      <p:bldP spid="336909" grpId="0"/>
      <p:bldP spid="33691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Text Box 2"/>
          <p:cNvSpPr txBox="1">
            <a:spLocks noChangeArrowheads="1"/>
          </p:cNvSpPr>
          <p:nvPr/>
        </p:nvSpPr>
        <p:spPr bwMode="auto">
          <a:xfrm>
            <a:off x="1150938" y="1641475"/>
            <a:ext cx="7183437" cy="4173538"/>
          </a:xfrm>
          <a:prstGeom prst="rect">
            <a:avLst/>
          </a:prstGeom>
          <a:noFill/>
          <a:ln w="9525">
            <a:noFill/>
            <a:miter lim="800000"/>
            <a:headEnd/>
            <a:tailEnd/>
          </a:ln>
        </p:spPr>
        <p:txBody>
          <a:bodyPr>
            <a:prstTxWarp prst="textNoShape">
              <a:avLst/>
            </a:prstTxWarp>
            <a:spAutoFit/>
          </a:bodyPr>
          <a:lstStyle/>
          <a:p>
            <a:pPr marL="365125" indent="-365125">
              <a:spcBef>
                <a:spcPct val="90000"/>
              </a:spcBef>
              <a:buClr>
                <a:srgbClr val="C265F5"/>
              </a:buClr>
              <a:buFont typeface="Courier New" pitchFamily="64" charset="0"/>
              <a:buChar char="►"/>
              <a:defRPr/>
            </a:pPr>
            <a:r>
              <a:rPr lang="en-US" altLang="zh-CN" sz="3400" b="0" dirty="0">
                <a:solidFill>
                  <a:schemeClr val="bg1"/>
                </a:solidFill>
                <a:latin typeface="+mn-lt"/>
                <a:ea typeface="宋体" pitchFamily="64" charset="-122"/>
                <a:cs typeface="宋体" pitchFamily="64" charset="-122"/>
              </a:rPr>
              <a:t>I am a representative of my ancestors and nation</a:t>
            </a:r>
          </a:p>
          <a:p>
            <a:pPr marL="365125" indent="-365125">
              <a:spcBef>
                <a:spcPct val="90000"/>
              </a:spcBef>
              <a:buClr>
                <a:srgbClr val="C265F5"/>
              </a:buClr>
              <a:buFont typeface="Courier New" pitchFamily="64" charset="0"/>
              <a:buChar char="►"/>
              <a:defRPr/>
            </a:pPr>
            <a:r>
              <a:rPr lang="en-US" altLang="zh-CN" sz="3400" b="0" dirty="0">
                <a:solidFill>
                  <a:schemeClr val="bg1"/>
                </a:solidFill>
                <a:latin typeface="+mn-lt"/>
                <a:ea typeface="宋体" pitchFamily="64" charset="-122"/>
                <a:cs typeface="宋体" pitchFamily="64" charset="-122"/>
              </a:rPr>
              <a:t>I am the product of historical indemnity conditions</a:t>
            </a:r>
          </a:p>
          <a:p>
            <a:pPr marL="365125" indent="-365125">
              <a:spcBef>
                <a:spcPct val="90000"/>
              </a:spcBef>
              <a:buClr>
                <a:srgbClr val="C265F5"/>
              </a:buClr>
              <a:buFont typeface="Courier New" pitchFamily="64" charset="0"/>
              <a:buChar char="►"/>
              <a:defRPr/>
            </a:pPr>
            <a:r>
              <a:rPr lang="en-US" altLang="zh-CN" sz="3400" b="0" dirty="0">
                <a:solidFill>
                  <a:schemeClr val="bg1"/>
                </a:solidFill>
                <a:latin typeface="+mn-lt"/>
                <a:ea typeface="宋体" pitchFamily="64" charset="-122"/>
                <a:cs typeface="宋体" pitchFamily="64" charset="-122"/>
              </a:rPr>
              <a:t>I am the hope of past generations to accomplish God’s Ideal</a:t>
            </a:r>
          </a:p>
        </p:txBody>
      </p:sp>
      <p:sp>
        <p:nvSpPr>
          <p:cNvPr id="121859" name="Rectangle 3"/>
          <p:cNvSpPr>
            <a:spLocks noChangeArrowheads="1"/>
          </p:cNvSpPr>
          <p:nvPr/>
        </p:nvSpPr>
        <p:spPr bwMode="auto">
          <a:xfrm>
            <a:off x="431800" y="46038"/>
            <a:ext cx="8262938" cy="1538287"/>
          </a:xfrm>
          <a:prstGeom prst="rect">
            <a:avLst/>
          </a:prstGeom>
          <a:noFill/>
          <a:ln w="9525">
            <a:noFill/>
            <a:miter lim="800000"/>
            <a:headEnd/>
            <a:tailEnd/>
          </a:ln>
        </p:spPr>
        <p:txBody>
          <a:bodyPr anchor="ctr" anchorCtr="1">
            <a:prstTxWarp prst="textNoShape">
              <a:avLst/>
            </a:prstTxWarp>
          </a:bodyPr>
          <a:lstStyle/>
          <a:p>
            <a:pPr algn="ctr"/>
            <a:r>
              <a:rPr lang="en-US" altLang="zh-CN" sz="4000" b="0">
                <a:solidFill>
                  <a:srgbClr val="FFFF99"/>
                </a:solidFill>
                <a:latin typeface="Arial Rounded MT Bold" pitchFamily="-84" charset="0"/>
                <a:ea typeface="宋体" pitchFamily="-84" charset="-122"/>
                <a:cs typeface="宋体" pitchFamily="-84" charset="-122"/>
              </a:rPr>
              <a:t>Where do “I” fit into</a:t>
            </a:r>
            <a:br>
              <a:rPr lang="en-US" altLang="zh-CN" sz="4000" b="0">
                <a:solidFill>
                  <a:srgbClr val="FFFF99"/>
                </a:solidFill>
                <a:latin typeface="Arial Rounded MT Bold" pitchFamily="-84" charset="0"/>
                <a:ea typeface="宋体" pitchFamily="-84" charset="-122"/>
                <a:cs typeface="宋体" pitchFamily="-84" charset="-122"/>
              </a:rPr>
            </a:br>
            <a:r>
              <a:rPr lang="en-US" altLang="zh-CN" sz="4000" b="0">
                <a:solidFill>
                  <a:srgbClr val="FFFF99"/>
                </a:solidFill>
                <a:latin typeface="Arial Rounded MT Bold" pitchFamily="-84" charset="0"/>
                <a:ea typeface="宋体" pitchFamily="-84" charset="-122"/>
                <a:cs typeface="宋体" pitchFamily="-84" charset="-122"/>
              </a:rPr>
              <a:t>Providential History? </a:t>
            </a:r>
            <a:endParaRPr lang="sk-SK" sz="4000" b="0">
              <a:solidFill>
                <a:srgbClr val="FFFF99"/>
              </a:solidFill>
              <a:latin typeface="Arial Rounded MT Bold" pitchFamily="-84" charset="0"/>
              <a:ea typeface="宋体" pitchFamily="-84" charset="-122"/>
              <a:cs typeface="宋体" pitchFamily="-8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1778">
                                            <p:txEl>
                                              <p:pRg st="0" end="0"/>
                                            </p:txEl>
                                          </p:spTgt>
                                        </p:tgtEl>
                                        <p:attrNameLst>
                                          <p:attrName>style.visibility</p:attrName>
                                        </p:attrNameLst>
                                      </p:cBhvr>
                                      <p:to>
                                        <p:strVal val="visible"/>
                                      </p:to>
                                    </p:set>
                                    <p:animEffect transition="in" filter="fade">
                                      <p:cBhvr>
                                        <p:cTn id="7" dur="500"/>
                                        <p:tgtEl>
                                          <p:spTgt spid="3317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1778">
                                            <p:txEl>
                                              <p:pRg st="1" end="1"/>
                                            </p:txEl>
                                          </p:spTgt>
                                        </p:tgtEl>
                                        <p:attrNameLst>
                                          <p:attrName>style.visibility</p:attrName>
                                        </p:attrNameLst>
                                      </p:cBhvr>
                                      <p:to>
                                        <p:strVal val="visible"/>
                                      </p:to>
                                    </p:set>
                                    <p:animEffect transition="in" filter="fade">
                                      <p:cBhvr>
                                        <p:cTn id="12" dur="500"/>
                                        <p:tgtEl>
                                          <p:spTgt spid="3317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1778">
                                            <p:txEl>
                                              <p:pRg st="2" end="2"/>
                                            </p:txEl>
                                          </p:spTgt>
                                        </p:tgtEl>
                                        <p:attrNameLst>
                                          <p:attrName>style.visibility</p:attrName>
                                        </p:attrNameLst>
                                      </p:cBhvr>
                                      <p:to>
                                        <p:strVal val="visible"/>
                                      </p:to>
                                    </p:set>
                                    <p:animEffect transition="in" filter="fade">
                                      <p:cBhvr>
                                        <p:cTn id="17" dur="500"/>
                                        <p:tgtEl>
                                          <p:spTgt spid="33177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8"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457200" y="269875"/>
            <a:ext cx="8226425" cy="1089025"/>
          </a:xfrm>
          <a:prstGeom prst="rect">
            <a:avLst/>
          </a:prstGeom>
          <a:noFill/>
          <a:ln w="9525">
            <a:noFill/>
            <a:miter lim="800000"/>
            <a:headEnd/>
            <a:tailEnd/>
          </a:ln>
        </p:spPr>
        <p:txBody>
          <a:bodyPr anchor="ctr" anchorCtr="1">
            <a:prstTxWarp prst="textNoShape">
              <a:avLst/>
            </a:prstTxWarp>
          </a:bodyPr>
          <a:lstStyle/>
          <a:p>
            <a:pPr algn="ctr"/>
            <a:r>
              <a:rPr lang="en-US" altLang="zh-CN" sz="4000" b="0">
                <a:solidFill>
                  <a:srgbClr val="FFFF99"/>
                </a:solidFill>
                <a:latin typeface="Arial Rounded MT Bold" pitchFamily="-84" charset="0"/>
                <a:ea typeface="宋体" pitchFamily="-84" charset="-122"/>
                <a:cs typeface="宋体" pitchFamily="-84" charset="-122"/>
              </a:rPr>
              <a:t>Biblical History</a:t>
            </a:r>
            <a:br>
              <a:rPr lang="en-US" altLang="zh-CN" sz="4000" b="0">
                <a:solidFill>
                  <a:srgbClr val="FFFF99"/>
                </a:solidFill>
                <a:latin typeface="Arial Rounded MT Bold" pitchFamily="-84" charset="0"/>
                <a:ea typeface="宋体" pitchFamily="-84" charset="-122"/>
                <a:cs typeface="宋体" pitchFamily="-84" charset="-122"/>
              </a:rPr>
            </a:br>
            <a:r>
              <a:rPr lang="en-US" altLang="zh-CN" sz="4000" b="0">
                <a:solidFill>
                  <a:srgbClr val="FFFF99"/>
                </a:solidFill>
                <a:latin typeface="Arial Rounded MT Bold" pitchFamily="-84" charset="0"/>
                <a:ea typeface="宋体" pitchFamily="-84" charset="-122"/>
                <a:cs typeface="宋体" pitchFamily="-84" charset="-122"/>
              </a:rPr>
              <a:t>is MY History</a:t>
            </a:r>
            <a:endParaRPr lang="sk-SK" sz="4000" b="0">
              <a:solidFill>
                <a:srgbClr val="FFFF99"/>
              </a:solidFill>
              <a:latin typeface="Arial Rounded MT Bold" pitchFamily="-84" charset="0"/>
              <a:ea typeface="宋体" pitchFamily="-84" charset="-122"/>
              <a:cs typeface="宋体" pitchFamily="-84" charset="-122"/>
            </a:endParaRPr>
          </a:p>
        </p:txBody>
      </p:sp>
      <p:sp>
        <p:nvSpPr>
          <p:cNvPr id="114691" name="Text Box 3"/>
          <p:cNvSpPr txBox="1">
            <a:spLocks noChangeArrowheads="1"/>
          </p:cNvSpPr>
          <p:nvPr/>
        </p:nvSpPr>
        <p:spPr bwMode="auto">
          <a:xfrm>
            <a:off x="1150938" y="1641475"/>
            <a:ext cx="7172325" cy="4173538"/>
          </a:xfrm>
          <a:prstGeom prst="rect">
            <a:avLst/>
          </a:prstGeom>
          <a:noFill/>
          <a:ln w="9525">
            <a:noFill/>
            <a:miter lim="800000"/>
            <a:headEnd/>
            <a:tailEnd/>
          </a:ln>
        </p:spPr>
        <p:txBody>
          <a:bodyPr>
            <a:prstTxWarp prst="textNoShape">
              <a:avLst/>
            </a:prstTxWarp>
            <a:spAutoFit/>
          </a:bodyPr>
          <a:lstStyle/>
          <a:p>
            <a:pPr marL="365125" indent="-365125">
              <a:spcBef>
                <a:spcPct val="180000"/>
              </a:spcBef>
              <a:buClr>
                <a:srgbClr val="C265F5"/>
              </a:buClr>
              <a:buFont typeface="Courier New" pitchFamily="64" charset="0"/>
              <a:buChar char="►"/>
              <a:defRPr/>
            </a:pPr>
            <a:r>
              <a:rPr lang="en-US" altLang="zh-CN" sz="3400" b="0" dirty="0">
                <a:solidFill>
                  <a:schemeClr val="bg1"/>
                </a:solidFill>
                <a:latin typeface="+mn-lt"/>
                <a:ea typeface="宋体" pitchFamily="64" charset="-122"/>
                <a:cs typeface="宋体" pitchFamily="64" charset="-122"/>
              </a:rPr>
              <a:t>Central figures guided by intuitive understanding - we have the benefit of Divine Principle</a:t>
            </a:r>
          </a:p>
          <a:p>
            <a:pPr marL="365125" indent="-365125">
              <a:spcBef>
                <a:spcPct val="180000"/>
              </a:spcBef>
              <a:buClr>
                <a:srgbClr val="C265F5"/>
              </a:buClr>
              <a:buFont typeface="Courier New" pitchFamily="64" charset="0"/>
              <a:buChar char="►"/>
              <a:defRPr/>
            </a:pPr>
            <a:r>
              <a:rPr lang="en-US" altLang="zh-CN" sz="3400" b="0" dirty="0">
                <a:solidFill>
                  <a:schemeClr val="bg1"/>
                </a:solidFill>
                <a:latin typeface="+mn-lt"/>
                <a:ea typeface="宋体" pitchFamily="64" charset="-122"/>
                <a:cs typeface="宋体" pitchFamily="64" charset="-122"/>
              </a:rPr>
              <a:t>Record of the effort of God and central persons to help make the Foundation for the Messiah</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en-GB"/>
              <a:t>Blessing in divine marriage</a:t>
            </a:r>
          </a:p>
        </p:txBody>
      </p:sp>
      <p:grpSp>
        <p:nvGrpSpPr>
          <p:cNvPr id="2" name="Group 3"/>
          <p:cNvGrpSpPr>
            <a:grpSpLocks/>
          </p:cNvGrpSpPr>
          <p:nvPr/>
        </p:nvGrpSpPr>
        <p:grpSpPr bwMode="auto">
          <a:xfrm>
            <a:off x="1979613" y="1477963"/>
            <a:ext cx="5229225" cy="5380037"/>
            <a:chOff x="1562" y="815"/>
            <a:chExt cx="2614" cy="2689"/>
          </a:xfrm>
        </p:grpSpPr>
        <p:sp>
          <p:nvSpPr>
            <p:cNvPr id="26629" name="Freeform 4"/>
            <p:cNvSpPr>
              <a:spLocks/>
            </p:cNvSpPr>
            <p:nvPr/>
          </p:nvSpPr>
          <p:spPr bwMode="auto">
            <a:xfrm>
              <a:off x="1562" y="2286"/>
              <a:ext cx="2614" cy="1218"/>
            </a:xfrm>
            <a:custGeom>
              <a:avLst/>
              <a:gdLst>
                <a:gd name="T0" fmla="*/ 272559 w 2133"/>
                <a:gd name="T1" fmla="*/ 2 h 1517"/>
                <a:gd name="T2" fmla="*/ 388791 w 2133"/>
                <a:gd name="T3" fmla="*/ 2 h 1517"/>
                <a:gd name="T4" fmla="*/ 498848 w 2133"/>
                <a:gd name="T5" fmla="*/ 0 h 1517"/>
                <a:gd name="T6" fmla="*/ 776197 w 2133"/>
                <a:gd name="T7" fmla="*/ 2 h 1517"/>
                <a:gd name="T8" fmla="*/ 388791 w 2133"/>
                <a:gd name="T9" fmla="*/ 2 h 1517"/>
                <a:gd name="T10" fmla="*/ 0 w 2133"/>
                <a:gd name="T11" fmla="*/ 2 h 1517"/>
                <a:gd name="T12" fmla="*/ 272559 w 2133"/>
                <a:gd name="T13" fmla="*/ 2 h 1517"/>
                <a:gd name="T14" fmla="*/ 0 60000 65536"/>
                <a:gd name="T15" fmla="*/ 0 60000 65536"/>
                <a:gd name="T16" fmla="*/ 0 60000 65536"/>
                <a:gd name="T17" fmla="*/ 0 60000 65536"/>
                <a:gd name="T18" fmla="*/ 0 60000 65536"/>
                <a:gd name="T19" fmla="*/ 0 60000 65536"/>
                <a:gd name="T20" fmla="*/ 0 60000 65536"/>
                <a:gd name="T21" fmla="*/ 0 w 2133"/>
                <a:gd name="T22" fmla="*/ 0 h 1517"/>
                <a:gd name="T23" fmla="*/ 2133 w 2133"/>
                <a:gd name="T24" fmla="*/ 1517 h 15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3" h="1517">
                  <a:moveTo>
                    <a:pt x="748" y="18"/>
                  </a:moveTo>
                  <a:cubicBezTo>
                    <a:pt x="894" y="150"/>
                    <a:pt x="964" y="149"/>
                    <a:pt x="1068" y="146"/>
                  </a:cubicBezTo>
                  <a:cubicBezTo>
                    <a:pt x="1172" y="143"/>
                    <a:pt x="1242" y="119"/>
                    <a:pt x="1370" y="0"/>
                  </a:cubicBezTo>
                  <a:lnTo>
                    <a:pt x="2133" y="1093"/>
                  </a:lnTo>
                  <a:cubicBezTo>
                    <a:pt x="2083" y="1346"/>
                    <a:pt x="1423" y="1517"/>
                    <a:pt x="1068" y="1517"/>
                  </a:cubicBezTo>
                  <a:cubicBezTo>
                    <a:pt x="713" y="1517"/>
                    <a:pt x="53" y="1343"/>
                    <a:pt x="0" y="1093"/>
                  </a:cubicBezTo>
                  <a:lnTo>
                    <a:pt x="748" y="18"/>
                  </a:lnTo>
                  <a:close/>
                </a:path>
              </a:pathLst>
            </a:custGeom>
            <a:gradFill rotWithShape="1">
              <a:gsLst>
                <a:gs pos="0">
                  <a:srgbClr val="3399FF"/>
                </a:gs>
                <a:gs pos="100000">
                  <a:schemeClr val="bg1"/>
                </a:gs>
              </a:gsLst>
              <a:lin ang="5400000" scaled="1"/>
            </a:gradFill>
            <a:ln w="9525">
              <a:noFill/>
              <a:round/>
              <a:headEnd/>
              <a:tailEnd/>
            </a:ln>
          </p:spPr>
          <p:txBody>
            <a:bodyPr>
              <a:prstTxWarp prst="textNoShape">
                <a:avLst/>
              </a:prstTxWarp>
            </a:bodyPr>
            <a:lstStyle/>
            <a:p>
              <a:endParaRPr lang="en-US"/>
            </a:p>
          </p:txBody>
        </p:sp>
        <p:sp>
          <p:nvSpPr>
            <p:cNvPr id="413701" name="Text Box 5"/>
            <p:cNvSpPr txBox="1">
              <a:spLocks noChangeArrowheads="1"/>
            </p:cNvSpPr>
            <p:nvPr/>
          </p:nvSpPr>
          <p:spPr bwMode="auto">
            <a:xfrm>
              <a:off x="2287" y="2400"/>
              <a:ext cx="1186" cy="229"/>
            </a:xfrm>
            <a:prstGeom prst="rect">
              <a:avLst/>
            </a:prstGeom>
            <a:noFill/>
            <a:ln w="15875">
              <a:noFill/>
              <a:miter lim="800000"/>
              <a:headEnd/>
              <a:tailEnd/>
            </a:ln>
            <a:effectLst/>
          </p:spPr>
          <p:txBody>
            <a:bodyPr>
              <a:prstTxWarp prst="textNoShape">
                <a:avLst/>
              </a:prstTxWarp>
              <a:spAutoFit/>
            </a:bodyPr>
            <a:lstStyle/>
            <a:p>
              <a:pPr algn="ctr">
                <a:spcBef>
                  <a:spcPct val="50000"/>
                </a:spcBef>
                <a:defRPr/>
              </a:pPr>
              <a:r>
                <a:rPr lang="en-US" b="0">
                  <a:effectLst>
                    <a:outerShdw blurRad="38100" dist="38100" dir="2700000" algn="tl">
                      <a:srgbClr val="FFFFFF"/>
                    </a:outerShdw>
                  </a:effectLst>
                  <a:latin typeface="Arial" pitchFamily="-68" charset="0"/>
                </a:rPr>
                <a:t>Society</a:t>
              </a:r>
            </a:p>
          </p:txBody>
        </p:sp>
        <p:sp>
          <p:nvSpPr>
            <p:cNvPr id="413702" name="Text Box 6"/>
            <p:cNvSpPr txBox="1">
              <a:spLocks noChangeArrowheads="1"/>
            </p:cNvSpPr>
            <p:nvPr/>
          </p:nvSpPr>
          <p:spPr bwMode="auto">
            <a:xfrm>
              <a:off x="2287" y="2640"/>
              <a:ext cx="1186" cy="228"/>
            </a:xfrm>
            <a:prstGeom prst="rect">
              <a:avLst/>
            </a:prstGeom>
            <a:noFill/>
            <a:ln w="15875">
              <a:noFill/>
              <a:miter lim="800000"/>
              <a:headEnd/>
              <a:tailEnd/>
            </a:ln>
            <a:effectLst/>
          </p:spPr>
          <p:txBody>
            <a:bodyPr>
              <a:prstTxWarp prst="textNoShape">
                <a:avLst/>
              </a:prstTxWarp>
              <a:spAutoFit/>
            </a:bodyPr>
            <a:lstStyle/>
            <a:p>
              <a:pPr algn="ctr">
                <a:spcBef>
                  <a:spcPct val="50000"/>
                </a:spcBef>
                <a:defRPr/>
              </a:pPr>
              <a:r>
                <a:rPr lang="en-US" b="0">
                  <a:effectLst>
                    <a:outerShdw blurRad="38100" dist="38100" dir="2700000" algn="tl">
                      <a:srgbClr val="FFFFFF"/>
                    </a:outerShdw>
                  </a:effectLst>
                  <a:latin typeface="Arial" pitchFamily="-68" charset="0"/>
                </a:rPr>
                <a:t>Nation</a:t>
              </a:r>
            </a:p>
          </p:txBody>
        </p:sp>
        <p:sp>
          <p:nvSpPr>
            <p:cNvPr id="413703" name="Text Box 7"/>
            <p:cNvSpPr txBox="1">
              <a:spLocks noChangeArrowheads="1"/>
            </p:cNvSpPr>
            <p:nvPr/>
          </p:nvSpPr>
          <p:spPr bwMode="auto">
            <a:xfrm>
              <a:off x="2287" y="2880"/>
              <a:ext cx="1186" cy="229"/>
            </a:xfrm>
            <a:prstGeom prst="rect">
              <a:avLst/>
            </a:prstGeom>
            <a:noFill/>
            <a:ln w="15875">
              <a:noFill/>
              <a:miter lim="800000"/>
              <a:headEnd/>
              <a:tailEnd/>
            </a:ln>
            <a:effectLst/>
          </p:spPr>
          <p:txBody>
            <a:bodyPr>
              <a:prstTxWarp prst="textNoShape">
                <a:avLst/>
              </a:prstTxWarp>
              <a:spAutoFit/>
            </a:bodyPr>
            <a:lstStyle/>
            <a:p>
              <a:pPr algn="ctr">
                <a:spcBef>
                  <a:spcPct val="50000"/>
                </a:spcBef>
                <a:defRPr/>
              </a:pPr>
              <a:r>
                <a:rPr lang="en-US" b="0">
                  <a:effectLst>
                    <a:outerShdw blurRad="38100" dist="38100" dir="2700000" algn="tl">
                      <a:srgbClr val="FFFFFF"/>
                    </a:outerShdw>
                  </a:effectLst>
                  <a:latin typeface="Arial" pitchFamily="-68" charset="0"/>
                </a:rPr>
                <a:t>World</a:t>
              </a:r>
            </a:p>
          </p:txBody>
        </p:sp>
        <p:grpSp>
          <p:nvGrpSpPr>
            <p:cNvPr id="26633" name="Group 8"/>
            <p:cNvGrpSpPr>
              <a:grpSpLocks/>
            </p:cNvGrpSpPr>
            <p:nvPr/>
          </p:nvGrpSpPr>
          <p:grpSpPr bwMode="auto">
            <a:xfrm>
              <a:off x="1920" y="815"/>
              <a:ext cx="1927" cy="1600"/>
              <a:chOff x="1920" y="911"/>
              <a:chExt cx="1927" cy="1600"/>
            </a:xfrm>
          </p:grpSpPr>
          <p:sp>
            <p:nvSpPr>
              <p:cNvPr id="26634" name="AutoShape 9"/>
              <p:cNvSpPr>
                <a:spLocks noChangeArrowheads="1"/>
              </p:cNvSpPr>
              <p:nvPr/>
            </p:nvSpPr>
            <p:spPr bwMode="auto">
              <a:xfrm>
                <a:off x="2271" y="1104"/>
                <a:ext cx="1189" cy="1155"/>
              </a:xfrm>
              <a:prstGeom prst="diamond">
                <a:avLst/>
              </a:prstGeom>
              <a:gradFill rotWithShape="1">
                <a:gsLst>
                  <a:gs pos="0">
                    <a:srgbClr val="6699FF"/>
                  </a:gs>
                  <a:gs pos="100000">
                    <a:srgbClr val="2F4776">
                      <a:alpha val="60001"/>
                    </a:srgbClr>
                  </a:gs>
                </a:gsLst>
                <a:lin ang="5400000" scaled="1"/>
              </a:gradFill>
              <a:ln w="28575">
                <a:solidFill>
                  <a:schemeClr val="tx1"/>
                </a:solidFill>
                <a:miter lim="800000"/>
                <a:headEnd/>
                <a:tailEnd/>
              </a:ln>
            </p:spPr>
            <p:txBody>
              <a:bodyPr anchor="ctr">
                <a:prstTxWarp prst="textNoShape">
                  <a:avLst/>
                </a:prstTxWarp>
                <a:spAutoFit/>
              </a:bodyPr>
              <a:lstStyle/>
              <a:p>
                <a:endParaRPr lang="en-US"/>
              </a:p>
            </p:txBody>
          </p:sp>
          <p:sp>
            <p:nvSpPr>
              <p:cNvPr id="413706" name="Oval 10"/>
              <p:cNvSpPr>
                <a:spLocks noChangeArrowheads="1"/>
              </p:cNvSpPr>
              <p:nvPr/>
            </p:nvSpPr>
            <p:spPr bwMode="auto">
              <a:xfrm>
                <a:off x="2448" y="2056"/>
                <a:ext cx="816" cy="455"/>
              </a:xfrm>
              <a:prstGeom prst="ellipse">
                <a:avLst/>
              </a:prstGeom>
              <a:gradFill rotWithShape="1">
                <a:gsLst>
                  <a:gs pos="0">
                    <a:schemeClr val="hlink"/>
                  </a:gs>
                  <a:gs pos="50000">
                    <a:schemeClr val="folHlink"/>
                  </a:gs>
                  <a:gs pos="100000">
                    <a:schemeClr val="hlink"/>
                  </a:gs>
                </a:gsLst>
                <a:lin ang="5400000" scaled="1"/>
              </a:gradFill>
              <a:ln w="12700" cap="sq">
                <a:solidFill>
                  <a:schemeClr val="hlink"/>
                </a:solidFill>
                <a:round/>
                <a:headEnd/>
                <a:tailEnd/>
              </a:ln>
              <a:effectLst/>
            </p:spPr>
            <p:txBody>
              <a:bodyPr anchor="ctr">
                <a:prstTxWarp prst="textNoShape">
                  <a:avLst/>
                </a:prstTxWarp>
                <a:spAutoFit/>
              </a:bodyPr>
              <a:lstStyle/>
              <a:p>
                <a:pPr>
                  <a:defRPr/>
                </a:pPr>
                <a:endParaRPr lang="en-US">
                  <a:latin typeface="Franklin Gothic Medium" pitchFamily="-68" charset="0"/>
                </a:endParaRPr>
              </a:p>
            </p:txBody>
          </p:sp>
          <p:sp>
            <p:nvSpPr>
              <p:cNvPr id="26636" name="Text Box 11"/>
              <p:cNvSpPr txBox="1">
                <a:spLocks noChangeArrowheads="1"/>
              </p:cNvSpPr>
              <p:nvPr/>
            </p:nvSpPr>
            <p:spPr bwMode="auto">
              <a:xfrm>
                <a:off x="2535" y="2047"/>
                <a:ext cx="672" cy="435"/>
              </a:xfrm>
              <a:prstGeom prst="rect">
                <a:avLst/>
              </a:prstGeom>
              <a:noFill/>
              <a:ln w="25400">
                <a:noFill/>
                <a:miter lim="800000"/>
                <a:headEnd/>
                <a:tailEnd/>
              </a:ln>
            </p:spPr>
            <p:txBody>
              <a:bodyPr>
                <a:prstTxWarp prst="textNoShape">
                  <a:avLst/>
                </a:prstTxWarp>
                <a:spAutoFit/>
              </a:bodyPr>
              <a:lstStyle/>
              <a:p>
                <a:pPr algn="ctr">
                  <a:spcBef>
                    <a:spcPct val="50000"/>
                  </a:spcBef>
                </a:pPr>
                <a:endParaRPr lang="en-US" sz="100">
                  <a:latin typeface="Arial" pitchFamily="-84" charset="0"/>
                </a:endParaRPr>
              </a:p>
              <a:p>
                <a:pPr algn="ctr">
                  <a:spcBef>
                    <a:spcPct val="50000"/>
                  </a:spcBef>
                </a:pPr>
                <a:r>
                  <a:rPr lang="en-US" sz="2000" b="0">
                    <a:latin typeface="Arial" pitchFamily="-84" charset="0"/>
                  </a:rPr>
                  <a:t>Happy</a:t>
                </a:r>
                <a:r>
                  <a:rPr lang="en-US" altLang="zh-CN" sz="2000" b="0">
                    <a:latin typeface="Arial" pitchFamily="-84" charset="0"/>
                  </a:rPr>
                  <a:t> </a:t>
                </a:r>
                <a:r>
                  <a:rPr lang="en-US" sz="2000" b="0">
                    <a:latin typeface="Arial" pitchFamily="-84" charset="0"/>
                  </a:rPr>
                  <a:t>Family</a:t>
                </a:r>
              </a:p>
            </p:txBody>
          </p:sp>
          <p:sp>
            <p:nvSpPr>
              <p:cNvPr id="26637" name="Oval 12"/>
              <p:cNvSpPr>
                <a:spLocks noChangeArrowheads="1"/>
              </p:cNvSpPr>
              <p:nvPr/>
            </p:nvSpPr>
            <p:spPr bwMode="auto">
              <a:xfrm>
                <a:off x="1920" y="1479"/>
                <a:ext cx="618" cy="459"/>
              </a:xfrm>
              <a:prstGeom prst="ellipse">
                <a:avLst/>
              </a:prstGeom>
              <a:gradFill rotWithShape="1">
                <a:gsLst>
                  <a:gs pos="0">
                    <a:srgbClr val="FF99FF"/>
                  </a:gs>
                  <a:gs pos="50000">
                    <a:srgbClr val="FFFFFF"/>
                  </a:gs>
                  <a:gs pos="100000">
                    <a:srgbClr val="FF99FF"/>
                  </a:gs>
                </a:gsLst>
                <a:lin ang="5400000" scaled="1"/>
              </a:gradFill>
              <a:ln w="12700" cap="sq">
                <a:solidFill>
                  <a:srgbClr val="FF66FF"/>
                </a:solidFill>
                <a:round/>
                <a:headEnd/>
                <a:tailEnd/>
              </a:ln>
            </p:spPr>
            <p:txBody>
              <a:bodyPr anchor="ctr">
                <a:prstTxWarp prst="textNoShape">
                  <a:avLst/>
                </a:prstTxWarp>
                <a:spAutoFit/>
              </a:bodyPr>
              <a:lstStyle/>
              <a:p>
                <a:endParaRPr lang="en-US"/>
              </a:p>
            </p:txBody>
          </p:sp>
          <p:sp>
            <p:nvSpPr>
              <p:cNvPr id="26638" name="Text Box 13"/>
              <p:cNvSpPr txBox="1">
                <a:spLocks noChangeArrowheads="1"/>
              </p:cNvSpPr>
              <p:nvPr/>
            </p:nvSpPr>
            <p:spPr bwMode="auto">
              <a:xfrm>
                <a:off x="2016" y="1579"/>
                <a:ext cx="470" cy="213"/>
              </a:xfrm>
              <a:prstGeom prst="rect">
                <a:avLst/>
              </a:prstGeom>
              <a:noFill/>
              <a:ln w="25400">
                <a:noFill/>
                <a:miter lim="800000"/>
                <a:headEnd/>
                <a:tailEnd/>
              </a:ln>
            </p:spPr>
            <p:txBody>
              <a:bodyPr>
                <a:prstTxWarp prst="textNoShape">
                  <a:avLst/>
                </a:prstTxWarp>
                <a:spAutoFit/>
              </a:bodyPr>
              <a:lstStyle/>
              <a:p>
                <a:pPr algn="ctr">
                  <a:spcBef>
                    <a:spcPct val="50000"/>
                  </a:spcBef>
                </a:pPr>
                <a:r>
                  <a:rPr lang="en-US" sz="2200" b="0">
                    <a:latin typeface="Arial" pitchFamily="-84" charset="0"/>
                  </a:rPr>
                  <a:t>Adam</a:t>
                </a:r>
                <a:endParaRPr lang="en-US" sz="2200" b="0">
                  <a:solidFill>
                    <a:schemeClr val="bg2"/>
                  </a:solidFill>
                  <a:latin typeface="Arial" pitchFamily="-84" charset="0"/>
                </a:endParaRPr>
              </a:p>
            </p:txBody>
          </p:sp>
          <p:sp>
            <p:nvSpPr>
              <p:cNvPr id="26639" name="Oval 14"/>
              <p:cNvSpPr>
                <a:spLocks noChangeArrowheads="1"/>
              </p:cNvSpPr>
              <p:nvPr/>
            </p:nvSpPr>
            <p:spPr bwMode="auto">
              <a:xfrm>
                <a:off x="3174" y="1479"/>
                <a:ext cx="618" cy="459"/>
              </a:xfrm>
              <a:prstGeom prst="ellipse">
                <a:avLst/>
              </a:prstGeom>
              <a:gradFill rotWithShape="1">
                <a:gsLst>
                  <a:gs pos="0">
                    <a:srgbClr val="006600"/>
                  </a:gs>
                  <a:gs pos="50000">
                    <a:srgbClr val="00CC66"/>
                  </a:gs>
                  <a:gs pos="100000">
                    <a:srgbClr val="006600"/>
                  </a:gs>
                </a:gsLst>
                <a:lin ang="5400000" scaled="1"/>
              </a:gradFill>
              <a:ln w="12700" cap="sq">
                <a:solidFill>
                  <a:srgbClr val="00CC66"/>
                </a:solidFill>
                <a:round/>
                <a:headEnd/>
                <a:tailEnd/>
              </a:ln>
            </p:spPr>
            <p:txBody>
              <a:bodyPr anchor="ctr">
                <a:prstTxWarp prst="textNoShape">
                  <a:avLst/>
                </a:prstTxWarp>
                <a:spAutoFit/>
              </a:bodyPr>
              <a:lstStyle/>
              <a:p>
                <a:endParaRPr lang="en-US"/>
              </a:p>
            </p:txBody>
          </p:sp>
          <p:grpSp>
            <p:nvGrpSpPr>
              <p:cNvPr id="26640" name="Group 15"/>
              <p:cNvGrpSpPr>
                <a:grpSpLocks/>
              </p:cNvGrpSpPr>
              <p:nvPr/>
            </p:nvGrpSpPr>
            <p:grpSpPr bwMode="auto">
              <a:xfrm>
                <a:off x="2779" y="1412"/>
                <a:ext cx="166" cy="606"/>
                <a:chOff x="1411" y="1136"/>
                <a:chExt cx="214" cy="807"/>
              </a:xfrm>
            </p:grpSpPr>
            <p:sp>
              <p:nvSpPr>
                <p:cNvPr id="26650" name="Line 16"/>
                <p:cNvSpPr>
                  <a:spLocks noChangeShapeType="1"/>
                </p:cNvSpPr>
                <p:nvPr/>
              </p:nvSpPr>
              <p:spPr bwMode="auto">
                <a:xfrm flipV="1">
                  <a:off x="1411" y="1136"/>
                  <a:ext cx="0" cy="806"/>
                </a:xfrm>
                <a:prstGeom prst="line">
                  <a:avLst/>
                </a:prstGeom>
                <a:noFill/>
                <a:ln w="25400">
                  <a:solidFill>
                    <a:schemeClr val="tx1"/>
                  </a:solidFill>
                  <a:round/>
                  <a:headEnd/>
                  <a:tailEnd type="triangle" w="med" len="med"/>
                </a:ln>
              </p:spPr>
              <p:txBody>
                <a:bodyPr>
                  <a:prstTxWarp prst="textNoShape">
                    <a:avLst/>
                  </a:prstTxWarp>
                  <a:spAutoFit/>
                </a:bodyPr>
                <a:lstStyle/>
                <a:p>
                  <a:endParaRPr lang="en-US"/>
                </a:p>
              </p:txBody>
            </p:sp>
            <p:sp>
              <p:nvSpPr>
                <p:cNvPr id="26651" name="Line 17"/>
                <p:cNvSpPr>
                  <a:spLocks noChangeShapeType="1"/>
                </p:cNvSpPr>
                <p:nvPr/>
              </p:nvSpPr>
              <p:spPr bwMode="auto">
                <a:xfrm>
                  <a:off x="1625" y="1137"/>
                  <a:ext cx="0" cy="806"/>
                </a:xfrm>
                <a:prstGeom prst="line">
                  <a:avLst/>
                </a:prstGeom>
                <a:noFill/>
                <a:ln w="25400">
                  <a:solidFill>
                    <a:schemeClr val="tx1"/>
                  </a:solidFill>
                  <a:round/>
                  <a:headEnd/>
                  <a:tailEnd type="triangle" w="med" len="med"/>
                </a:ln>
              </p:spPr>
              <p:txBody>
                <a:bodyPr>
                  <a:prstTxWarp prst="textNoShape">
                    <a:avLst/>
                  </a:prstTxWarp>
                  <a:spAutoFit/>
                </a:bodyPr>
                <a:lstStyle/>
                <a:p>
                  <a:endParaRPr lang="en-US"/>
                </a:p>
              </p:txBody>
            </p:sp>
          </p:grpSp>
          <p:grpSp>
            <p:nvGrpSpPr>
              <p:cNvPr id="26641" name="Group 18"/>
              <p:cNvGrpSpPr>
                <a:grpSpLocks/>
              </p:cNvGrpSpPr>
              <p:nvPr/>
            </p:nvGrpSpPr>
            <p:grpSpPr bwMode="auto">
              <a:xfrm rot="5400000">
                <a:off x="2781" y="1404"/>
                <a:ext cx="161" cy="624"/>
                <a:chOff x="1411" y="1136"/>
                <a:chExt cx="214" cy="807"/>
              </a:xfrm>
            </p:grpSpPr>
            <p:sp>
              <p:nvSpPr>
                <p:cNvPr id="26648" name="Line 19"/>
                <p:cNvSpPr>
                  <a:spLocks noChangeShapeType="1"/>
                </p:cNvSpPr>
                <p:nvPr/>
              </p:nvSpPr>
              <p:spPr bwMode="auto">
                <a:xfrm flipV="1">
                  <a:off x="1411" y="1136"/>
                  <a:ext cx="0" cy="806"/>
                </a:xfrm>
                <a:prstGeom prst="line">
                  <a:avLst/>
                </a:prstGeom>
                <a:noFill/>
                <a:ln w="25400">
                  <a:solidFill>
                    <a:schemeClr val="tx1"/>
                  </a:solidFill>
                  <a:round/>
                  <a:headEnd/>
                  <a:tailEnd type="triangle" w="med" len="med"/>
                </a:ln>
              </p:spPr>
              <p:txBody>
                <a:bodyPr>
                  <a:prstTxWarp prst="textNoShape">
                    <a:avLst/>
                  </a:prstTxWarp>
                  <a:spAutoFit/>
                </a:bodyPr>
                <a:lstStyle/>
                <a:p>
                  <a:endParaRPr lang="en-US"/>
                </a:p>
              </p:txBody>
            </p:sp>
            <p:sp>
              <p:nvSpPr>
                <p:cNvPr id="26649" name="Line 20"/>
                <p:cNvSpPr>
                  <a:spLocks noChangeShapeType="1"/>
                </p:cNvSpPr>
                <p:nvPr/>
              </p:nvSpPr>
              <p:spPr bwMode="auto">
                <a:xfrm>
                  <a:off x="1625" y="1137"/>
                  <a:ext cx="0" cy="806"/>
                </a:xfrm>
                <a:prstGeom prst="line">
                  <a:avLst/>
                </a:prstGeom>
                <a:noFill/>
                <a:ln w="25400">
                  <a:solidFill>
                    <a:schemeClr val="tx1"/>
                  </a:solidFill>
                  <a:round/>
                  <a:headEnd/>
                  <a:tailEnd type="triangle" w="med" len="med"/>
                </a:ln>
              </p:spPr>
              <p:txBody>
                <a:bodyPr>
                  <a:prstTxWarp prst="textNoShape">
                    <a:avLst/>
                  </a:prstTxWarp>
                  <a:spAutoFit/>
                </a:bodyPr>
                <a:lstStyle/>
                <a:p>
                  <a:endParaRPr lang="en-US"/>
                </a:p>
              </p:txBody>
            </p:sp>
          </p:grpSp>
          <p:grpSp>
            <p:nvGrpSpPr>
              <p:cNvPr id="26642" name="Group 21"/>
              <p:cNvGrpSpPr>
                <a:grpSpLocks/>
              </p:cNvGrpSpPr>
              <p:nvPr/>
            </p:nvGrpSpPr>
            <p:grpSpPr bwMode="auto">
              <a:xfrm>
                <a:off x="2508" y="911"/>
                <a:ext cx="708" cy="481"/>
                <a:chOff x="2508" y="911"/>
                <a:chExt cx="708" cy="481"/>
              </a:xfrm>
            </p:grpSpPr>
            <p:grpSp>
              <p:nvGrpSpPr>
                <p:cNvPr id="26644" name="Group 22"/>
                <p:cNvGrpSpPr>
                  <a:grpSpLocks/>
                </p:cNvGrpSpPr>
                <p:nvPr/>
              </p:nvGrpSpPr>
              <p:grpSpPr bwMode="auto">
                <a:xfrm>
                  <a:off x="2508" y="911"/>
                  <a:ext cx="708" cy="481"/>
                  <a:chOff x="2581" y="911"/>
                  <a:chExt cx="562" cy="481"/>
                </a:xfrm>
              </p:grpSpPr>
              <p:sp>
                <p:nvSpPr>
                  <p:cNvPr id="26646" name="Oval 23"/>
                  <p:cNvSpPr>
                    <a:spLocks noChangeArrowheads="1"/>
                  </p:cNvSpPr>
                  <p:nvPr/>
                </p:nvSpPr>
                <p:spPr bwMode="auto">
                  <a:xfrm>
                    <a:off x="2581" y="911"/>
                    <a:ext cx="562" cy="481"/>
                  </a:xfrm>
                  <a:prstGeom prst="ellipse">
                    <a:avLst/>
                  </a:prstGeom>
                  <a:gradFill rotWithShape="1">
                    <a:gsLst>
                      <a:gs pos="0">
                        <a:srgbClr val="FFFFFF"/>
                      </a:gs>
                      <a:gs pos="50000">
                        <a:srgbClr val="99CCFF"/>
                      </a:gs>
                      <a:gs pos="100000">
                        <a:srgbClr val="FFFFFF"/>
                      </a:gs>
                    </a:gsLst>
                    <a:lin ang="5400000" scaled="1"/>
                  </a:gradFill>
                  <a:ln w="12700" cap="sq">
                    <a:solidFill>
                      <a:schemeClr val="tx1"/>
                    </a:solidFill>
                    <a:round/>
                    <a:headEnd/>
                    <a:tailEnd/>
                  </a:ln>
                </p:spPr>
                <p:txBody>
                  <a:bodyPr anchor="ctr">
                    <a:prstTxWarp prst="textNoShape">
                      <a:avLst/>
                    </a:prstTxWarp>
                    <a:spAutoFit/>
                  </a:bodyPr>
                  <a:lstStyle/>
                  <a:p>
                    <a:endParaRPr lang="en-US"/>
                  </a:p>
                </p:txBody>
              </p:sp>
              <p:sp>
                <p:nvSpPr>
                  <p:cNvPr id="26647" name="Oval 24"/>
                  <p:cNvSpPr>
                    <a:spLocks noChangeArrowheads="1"/>
                  </p:cNvSpPr>
                  <p:nvPr/>
                </p:nvSpPr>
                <p:spPr bwMode="auto">
                  <a:xfrm>
                    <a:off x="2623" y="946"/>
                    <a:ext cx="477" cy="411"/>
                  </a:xfrm>
                  <a:prstGeom prst="ellipse">
                    <a:avLst/>
                  </a:prstGeom>
                  <a:gradFill rotWithShape="1">
                    <a:gsLst>
                      <a:gs pos="0">
                        <a:srgbClr val="99CCFF"/>
                      </a:gs>
                      <a:gs pos="50000">
                        <a:srgbClr val="FFFFFF"/>
                      </a:gs>
                      <a:gs pos="100000">
                        <a:srgbClr val="99CCFF"/>
                      </a:gs>
                    </a:gsLst>
                    <a:lin ang="5400000" scaled="1"/>
                  </a:gradFill>
                  <a:ln w="12700" cap="sq">
                    <a:solidFill>
                      <a:schemeClr val="tx1"/>
                    </a:solidFill>
                    <a:round/>
                    <a:headEnd/>
                    <a:tailEnd/>
                  </a:ln>
                </p:spPr>
                <p:txBody>
                  <a:bodyPr anchor="ctr">
                    <a:prstTxWarp prst="textNoShape">
                      <a:avLst/>
                    </a:prstTxWarp>
                    <a:spAutoFit/>
                  </a:bodyPr>
                  <a:lstStyle/>
                  <a:p>
                    <a:endParaRPr lang="en-US"/>
                  </a:p>
                </p:txBody>
              </p:sp>
            </p:grpSp>
            <p:sp>
              <p:nvSpPr>
                <p:cNvPr id="26645" name="Text Box 25"/>
                <p:cNvSpPr txBox="1">
                  <a:spLocks noChangeArrowheads="1"/>
                </p:cNvSpPr>
                <p:nvPr/>
              </p:nvSpPr>
              <p:spPr bwMode="auto">
                <a:xfrm>
                  <a:off x="2606" y="1008"/>
                  <a:ext cx="511" cy="228"/>
                </a:xfrm>
                <a:prstGeom prst="rect">
                  <a:avLst/>
                </a:prstGeom>
                <a:noFill/>
                <a:ln w="25400">
                  <a:noFill/>
                  <a:miter lim="800000"/>
                  <a:headEnd/>
                  <a:tailEnd/>
                </a:ln>
              </p:spPr>
              <p:txBody>
                <a:bodyPr>
                  <a:prstTxWarp prst="textNoShape">
                    <a:avLst/>
                  </a:prstTxWarp>
                  <a:spAutoFit/>
                </a:bodyPr>
                <a:lstStyle/>
                <a:p>
                  <a:pPr algn="ctr">
                    <a:spcBef>
                      <a:spcPct val="50000"/>
                    </a:spcBef>
                  </a:pPr>
                  <a:r>
                    <a:rPr lang="en-US" b="0">
                      <a:latin typeface="Arial" pitchFamily="-84" charset="0"/>
                    </a:rPr>
                    <a:t>God</a:t>
                  </a:r>
                  <a:endParaRPr lang="en-US" b="0">
                    <a:solidFill>
                      <a:schemeClr val="bg2"/>
                    </a:solidFill>
                    <a:latin typeface="Arial" pitchFamily="-84" charset="0"/>
                  </a:endParaRPr>
                </a:p>
              </p:txBody>
            </p:sp>
          </p:grpSp>
          <p:sp>
            <p:nvSpPr>
              <p:cNvPr id="26643" name="Text Box 26"/>
              <p:cNvSpPr txBox="1">
                <a:spLocks noChangeArrowheads="1"/>
              </p:cNvSpPr>
              <p:nvPr/>
            </p:nvSpPr>
            <p:spPr bwMode="auto">
              <a:xfrm>
                <a:off x="3168" y="1588"/>
                <a:ext cx="679" cy="228"/>
              </a:xfrm>
              <a:prstGeom prst="rect">
                <a:avLst/>
              </a:prstGeom>
              <a:noFill/>
              <a:ln w="25400">
                <a:noFill/>
                <a:miter lim="800000"/>
                <a:headEnd/>
                <a:tailEnd/>
              </a:ln>
            </p:spPr>
            <p:txBody>
              <a:bodyPr>
                <a:prstTxWarp prst="textNoShape">
                  <a:avLst/>
                </a:prstTxWarp>
                <a:spAutoFit/>
              </a:bodyPr>
              <a:lstStyle/>
              <a:p>
                <a:pPr algn="ctr">
                  <a:spcBef>
                    <a:spcPct val="50000"/>
                  </a:spcBef>
                </a:pPr>
                <a:r>
                  <a:rPr lang="en-US" b="0">
                    <a:latin typeface="Arial" pitchFamily="-84" charset="0"/>
                  </a:rPr>
                  <a:t>Eve</a:t>
                </a:r>
                <a:endParaRPr lang="en-US" b="0">
                  <a:solidFill>
                    <a:schemeClr val="bg2"/>
                  </a:solidFill>
                  <a:latin typeface="Arial" pitchFamily="-84" charset="0"/>
                </a:endParaRPr>
              </a:p>
            </p:txBody>
          </p:sp>
        </p:grpSp>
      </p:grpSp>
      <p:sp>
        <p:nvSpPr>
          <p:cNvPr id="26628" name="Text Box 27"/>
          <p:cNvSpPr txBox="1">
            <a:spLocks noChangeArrowheads="1"/>
          </p:cNvSpPr>
          <p:nvPr/>
        </p:nvSpPr>
        <p:spPr bwMode="auto">
          <a:xfrm>
            <a:off x="441325" y="3857625"/>
            <a:ext cx="1336675" cy="1187450"/>
          </a:xfrm>
          <a:prstGeom prst="rect">
            <a:avLst/>
          </a:prstGeom>
          <a:noFill/>
          <a:ln w="9525">
            <a:noFill/>
            <a:miter lim="800000"/>
            <a:headEnd/>
            <a:tailEnd/>
          </a:ln>
        </p:spPr>
        <p:txBody>
          <a:bodyPr wrap="none">
            <a:prstTxWarp prst="textNoShape">
              <a:avLst/>
            </a:prstTxWarp>
            <a:spAutoFit/>
          </a:bodyPr>
          <a:lstStyle/>
          <a:p>
            <a:r>
              <a:rPr lang="en-US">
                <a:solidFill>
                  <a:srgbClr val="FFFF00"/>
                </a:solidFill>
              </a:rPr>
              <a:t>Love</a:t>
            </a:r>
          </a:p>
          <a:p>
            <a:r>
              <a:rPr lang="en-US">
                <a:solidFill>
                  <a:srgbClr val="FFFF00"/>
                </a:solidFill>
              </a:rPr>
              <a:t>Life</a:t>
            </a:r>
          </a:p>
          <a:p>
            <a:r>
              <a:rPr lang="en-US">
                <a:solidFill>
                  <a:srgbClr val="FFFF00"/>
                </a:solidFill>
              </a:rPr>
              <a:t>Lineage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431800" y="0"/>
            <a:ext cx="8307388" cy="1089025"/>
          </a:xfrm>
          <a:prstGeom prst="rect">
            <a:avLst/>
          </a:prstGeom>
          <a:noFill/>
          <a:ln w="9525">
            <a:noFill/>
            <a:miter lim="800000"/>
            <a:headEnd/>
            <a:tailEnd/>
          </a:ln>
        </p:spPr>
        <p:txBody>
          <a:bodyPr anchor="ctr" anchorCtr="1">
            <a:prstTxWarp prst="textNoShape">
              <a:avLst/>
            </a:prstTxWarp>
          </a:bodyPr>
          <a:lstStyle/>
          <a:p>
            <a:r>
              <a:rPr lang="en-US" altLang="zh-CN" sz="3600" b="0">
                <a:solidFill>
                  <a:srgbClr val="FFFF99"/>
                </a:solidFill>
                <a:latin typeface="Arial Rounded MT Bold" pitchFamily="-84" charset="0"/>
                <a:ea typeface="宋体" pitchFamily="-84" charset="-122"/>
                <a:cs typeface="宋体" pitchFamily="-84" charset="-122"/>
              </a:rPr>
              <a:t>Our Course of Indemnity</a:t>
            </a:r>
            <a:endParaRPr lang="sk-SK" sz="3600" b="0">
              <a:solidFill>
                <a:srgbClr val="FFFF99"/>
              </a:solidFill>
              <a:latin typeface="Arial Rounded MT Bold" pitchFamily="-84" charset="0"/>
              <a:ea typeface="宋体" pitchFamily="-84" charset="-122"/>
              <a:cs typeface="宋体" pitchFamily="-84" charset="-122"/>
            </a:endParaRPr>
          </a:p>
        </p:txBody>
      </p:sp>
      <p:sp>
        <p:nvSpPr>
          <p:cNvPr id="124931" name="Text Box 3"/>
          <p:cNvSpPr txBox="1">
            <a:spLocks noChangeArrowheads="1"/>
          </p:cNvSpPr>
          <p:nvPr/>
        </p:nvSpPr>
        <p:spPr bwMode="auto">
          <a:xfrm>
            <a:off x="1528763" y="2770188"/>
            <a:ext cx="6086475" cy="1676400"/>
          </a:xfrm>
          <a:prstGeom prst="rect">
            <a:avLst/>
          </a:prstGeom>
          <a:noFill/>
          <a:ln w="9525">
            <a:noFill/>
            <a:miter lim="800000"/>
            <a:headEnd/>
            <a:tailEnd/>
          </a:ln>
        </p:spPr>
        <p:txBody>
          <a:bodyPr wrap="none">
            <a:prstTxWarp prst="textNoShape">
              <a:avLst/>
            </a:prstTxWarp>
            <a:spAutoFit/>
          </a:bodyPr>
          <a:lstStyle/>
          <a:p>
            <a:pPr algn="ctr">
              <a:lnSpc>
                <a:spcPct val="130000"/>
              </a:lnSpc>
              <a:buClr>
                <a:schemeClr val="bg1"/>
              </a:buClr>
              <a:buFont typeface="Courier New" pitchFamily="-84" charset="0"/>
              <a:buNone/>
            </a:pPr>
            <a:r>
              <a:rPr lang="en-US" altLang="zh-CN" sz="4000" b="0">
                <a:solidFill>
                  <a:schemeClr val="bg1"/>
                </a:solidFill>
                <a:ea typeface="宋体" pitchFamily="-84" charset="-122"/>
                <a:cs typeface="宋体" pitchFamily="-84" charset="-122"/>
              </a:rPr>
              <a:t>To Establish a Foundation</a:t>
            </a:r>
          </a:p>
          <a:p>
            <a:pPr algn="ctr">
              <a:lnSpc>
                <a:spcPct val="130000"/>
              </a:lnSpc>
              <a:buClr>
                <a:schemeClr val="bg1"/>
              </a:buClr>
              <a:buFont typeface="Courier New" pitchFamily="-84" charset="0"/>
              <a:buNone/>
            </a:pPr>
            <a:r>
              <a:rPr lang="en-US" altLang="zh-CN" sz="4000" b="0">
                <a:solidFill>
                  <a:schemeClr val="bg1"/>
                </a:solidFill>
                <a:ea typeface="宋体" pitchFamily="-84" charset="-122"/>
                <a:cs typeface="宋体" pitchFamily="-84" charset="-122"/>
              </a:rPr>
              <a:t>for the Messiah</a:t>
            </a:r>
            <a:endParaRPr lang="en-US" sz="4000" b="0">
              <a:solidFill>
                <a:schemeClr val="bg1"/>
              </a:solidFill>
              <a:ea typeface="宋体" pitchFamily="-84" charset="-122"/>
              <a:cs typeface="宋体" pitchFamily="-84" charset="-122"/>
            </a:endParaRPr>
          </a:p>
        </p:txBody>
      </p:sp>
      <p:sp>
        <p:nvSpPr>
          <p:cNvPr id="459780" name="Text Box 4"/>
          <p:cNvSpPr txBox="1">
            <a:spLocks noChangeArrowheads="1"/>
          </p:cNvSpPr>
          <p:nvPr/>
        </p:nvSpPr>
        <p:spPr bwMode="auto">
          <a:xfrm>
            <a:off x="431800" y="998538"/>
            <a:ext cx="8280400" cy="42862"/>
          </a:xfrm>
          <a:prstGeom prst="rect">
            <a:avLst/>
          </a:prstGeom>
          <a:gradFill rotWithShape="1">
            <a:gsLst>
              <a:gs pos="0">
                <a:srgbClr val="3399FF"/>
              </a:gs>
              <a:gs pos="100000">
                <a:srgbClr val="99FF99"/>
              </a:gs>
            </a:gsLst>
            <a:lin ang="0" scaled="1"/>
          </a:gradFill>
          <a:ln w="9525">
            <a:noFill/>
            <a:miter lim="800000"/>
            <a:headEnd/>
            <a:tailEnd/>
          </a:ln>
          <a:effectLst/>
        </p:spPr>
        <p:txBody>
          <a:bodyPr lIns="0" tIns="0" rIns="0" bIns="0">
            <a:prstTxWarp prst="textNoShape">
              <a:avLst/>
            </a:prstTxWarp>
          </a:bodyPr>
          <a:lstStyle/>
          <a:p>
            <a:pPr>
              <a:spcBef>
                <a:spcPct val="50000"/>
              </a:spcBef>
              <a:defRPr/>
            </a:pPr>
            <a:endParaRPr lang="en-GB" sz="200" b="0">
              <a:effectLst>
                <a:outerShdw blurRad="38100" dist="38100" dir="2700000" algn="tl">
                  <a:srgbClr val="FFFFFF"/>
                </a:outerShdw>
              </a:effectLst>
              <a:latin typeface="Arial" pitchFamily="-6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3"/>
          <p:cNvSpPr>
            <a:spLocks noChangeArrowheads="1"/>
          </p:cNvSpPr>
          <p:nvPr/>
        </p:nvSpPr>
        <p:spPr bwMode="auto">
          <a:xfrm>
            <a:off x="419100" y="0"/>
            <a:ext cx="8307388" cy="1089025"/>
          </a:xfrm>
          <a:prstGeom prst="rect">
            <a:avLst/>
          </a:prstGeom>
          <a:noFill/>
          <a:ln w="9525">
            <a:noFill/>
            <a:miter lim="800000"/>
            <a:headEnd/>
            <a:tailEnd/>
          </a:ln>
        </p:spPr>
        <p:txBody>
          <a:bodyPr anchor="ctr" anchorCtr="1">
            <a:prstTxWarp prst="textNoShape">
              <a:avLst/>
            </a:prstTxWarp>
          </a:bodyPr>
          <a:lstStyle/>
          <a:p>
            <a:r>
              <a:rPr lang="en-US" altLang="zh-CN" sz="3600" b="0">
                <a:solidFill>
                  <a:srgbClr val="FFFF99"/>
                </a:solidFill>
                <a:latin typeface="Arial Rounded MT Bold" pitchFamily="-84" charset="0"/>
                <a:ea typeface="宋体" pitchFamily="-84" charset="-122"/>
                <a:cs typeface="宋体" pitchFamily="-84" charset="-122"/>
              </a:rPr>
              <a:t>Change Direction Towards God</a:t>
            </a:r>
            <a:endParaRPr lang="sk-SK" sz="3600" b="0">
              <a:solidFill>
                <a:srgbClr val="FFFF99"/>
              </a:solidFill>
              <a:latin typeface="Arial Rounded MT Bold" pitchFamily="-84" charset="0"/>
              <a:ea typeface="宋体" pitchFamily="-84" charset="-122"/>
              <a:cs typeface="宋体" pitchFamily="-84" charset="-122"/>
            </a:endParaRPr>
          </a:p>
        </p:txBody>
      </p:sp>
      <p:sp>
        <p:nvSpPr>
          <p:cNvPr id="126979" name="Text Box 6"/>
          <p:cNvSpPr txBox="1">
            <a:spLocks noChangeArrowheads="1"/>
          </p:cNvSpPr>
          <p:nvPr/>
        </p:nvSpPr>
        <p:spPr bwMode="auto">
          <a:xfrm>
            <a:off x="1511300" y="1223963"/>
            <a:ext cx="6121400" cy="5130800"/>
          </a:xfrm>
          <a:prstGeom prst="rect">
            <a:avLst/>
          </a:prstGeom>
          <a:noFill/>
          <a:ln w="9525">
            <a:noFill/>
            <a:miter lim="800000"/>
            <a:headEnd/>
            <a:tailEnd/>
          </a:ln>
        </p:spPr>
        <p:txBody>
          <a:bodyPr>
            <a:prstTxWarp prst="textNoShape">
              <a:avLst/>
            </a:prstTxWarp>
            <a:spAutoFit/>
          </a:bodyPr>
          <a:lstStyle/>
          <a:p>
            <a:pPr>
              <a:lnSpc>
                <a:spcPct val="105000"/>
              </a:lnSpc>
              <a:spcAft>
                <a:spcPct val="30000"/>
              </a:spcAft>
              <a:buClr>
                <a:schemeClr val="bg1"/>
              </a:buClr>
              <a:buFont typeface="Courier New" pitchFamily="-84" charset="0"/>
              <a:buNone/>
            </a:pPr>
            <a:r>
              <a:rPr lang="en-US" sz="3000" b="0">
                <a:solidFill>
                  <a:schemeClr val="bg1"/>
                </a:solidFill>
                <a:latin typeface="Lydian BT" pitchFamily="-84" charset="0"/>
              </a:rPr>
              <a:t>“Hate what is evil; cling to what is good.” </a:t>
            </a:r>
          </a:p>
          <a:p>
            <a:pPr>
              <a:lnSpc>
                <a:spcPct val="105000"/>
              </a:lnSpc>
              <a:spcAft>
                <a:spcPct val="30000"/>
              </a:spcAft>
              <a:buClr>
                <a:schemeClr val="bg1"/>
              </a:buClr>
              <a:buFont typeface="Courier New" pitchFamily="-84" charset="0"/>
              <a:buNone/>
            </a:pPr>
            <a:endParaRPr lang="en-US" sz="3000" b="0">
              <a:solidFill>
                <a:schemeClr val="bg1"/>
              </a:solidFill>
              <a:latin typeface="Lydian BT" pitchFamily="-84" charset="0"/>
            </a:endParaRPr>
          </a:p>
          <a:p>
            <a:pPr>
              <a:lnSpc>
                <a:spcPct val="105000"/>
              </a:lnSpc>
              <a:spcAft>
                <a:spcPct val="30000"/>
              </a:spcAft>
              <a:buClr>
                <a:schemeClr val="bg1"/>
              </a:buClr>
              <a:buFont typeface="Courier New" pitchFamily="-84" charset="0"/>
              <a:buNone/>
            </a:pPr>
            <a:r>
              <a:rPr lang="en-US" sz="3000" b="0">
                <a:solidFill>
                  <a:schemeClr val="bg1"/>
                </a:solidFill>
                <a:latin typeface="Lydian BT" pitchFamily="-84" charset="0"/>
              </a:rPr>
              <a:t>“Rid yourselves of all the offences you have committed, and get a new heart and a new spirit…Repent and live!”</a:t>
            </a:r>
          </a:p>
          <a:p>
            <a:pPr>
              <a:lnSpc>
                <a:spcPct val="105000"/>
              </a:lnSpc>
              <a:spcAft>
                <a:spcPct val="30000"/>
              </a:spcAft>
              <a:buClr>
                <a:schemeClr val="bg1"/>
              </a:buClr>
              <a:buFont typeface="Courier New" pitchFamily="-84" charset="0"/>
              <a:buNone/>
            </a:pPr>
            <a:endParaRPr lang="en-US" sz="3200" b="0">
              <a:solidFill>
                <a:schemeClr val="bg1"/>
              </a:solidFill>
              <a:latin typeface="Lydian BT" pitchFamily="-84" charset="0"/>
            </a:endParaRPr>
          </a:p>
          <a:p>
            <a:pPr>
              <a:lnSpc>
                <a:spcPct val="105000"/>
              </a:lnSpc>
              <a:spcAft>
                <a:spcPct val="30000"/>
              </a:spcAft>
              <a:buClr>
                <a:schemeClr val="bg1"/>
              </a:buClr>
              <a:buFont typeface="Courier New" pitchFamily="-84" charset="0"/>
              <a:buNone/>
            </a:pPr>
            <a:r>
              <a:rPr lang="en-US" sz="3000" b="0">
                <a:solidFill>
                  <a:schemeClr val="bg1"/>
                </a:solidFill>
                <a:latin typeface="Lydian BT" pitchFamily="-84" charset="0"/>
              </a:rPr>
              <a:t>“Repent, then, and turn to God, so that your sins may be wiped out…”</a:t>
            </a:r>
            <a:endParaRPr lang="en-US" sz="3000" b="0">
              <a:latin typeface="Lydian BT" pitchFamily="-84" charset="0"/>
            </a:endParaRPr>
          </a:p>
        </p:txBody>
      </p:sp>
      <p:sp>
        <p:nvSpPr>
          <p:cNvPr id="126980" name="Text Box 7"/>
          <p:cNvSpPr txBox="1">
            <a:spLocks noChangeArrowheads="1"/>
          </p:cNvSpPr>
          <p:nvPr/>
        </p:nvSpPr>
        <p:spPr bwMode="auto">
          <a:xfrm>
            <a:off x="4908550" y="6134100"/>
            <a:ext cx="3759200" cy="44450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200" b="0" i="1">
                <a:solidFill>
                  <a:schemeClr val="accent2"/>
                </a:solidFill>
              </a:rPr>
              <a:t>Acts 3:19</a:t>
            </a:r>
          </a:p>
        </p:txBody>
      </p:sp>
      <p:sp>
        <p:nvSpPr>
          <p:cNvPr id="126981" name="Text Box 8"/>
          <p:cNvSpPr txBox="1">
            <a:spLocks noChangeArrowheads="1"/>
          </p:cNvSpPr>
          <p:nvPr/>
        </p:nvSpPr>
        <p:spPr bwMode="auto">
          <a:xfrm>
            <a:off x="4908550" y="4464050"/>
            <a:ext cx="3759200" cy="44450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200" b="0" i="1">
                <a:solidFill>
                  <a:schemeClr val="accent2"/>
                </a:solidFill>
              </a:rPr>
              <a:t>Ezekiel 18:31-32</a:t>
            </a:r>
          </a:p>
        </p:txBody>
      </p:sp>
      <p:sp>
        <p:nvSpPr>
          <p:cNvPr id="126982" name="Text Box 9"/>
          <p:cNvSpPr txBox="1">
            <a:spLocks noChangeArrowheads="1"/>
          </p:cNvSpPr>
          <p:nvPr/>
        </p:nvSpPr>
        <p:spPr bwMode="auto">
          <a:xfrm>
            <a:off x="4999038" y="1989138"/>
            <a:ext cx="3759200" cy="44450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200" b="0" i="1">
                <a:solidFill>
                  <a:schemeClr val="accent2"/>
                </a:solidFill>
              </a:rPr>
              <a:t>Romans 12:9</a:t>
            </a:r>
          </a:p>
        </p:txBody>
      </p:sp>
      <p:sp>
        <p:nvSpPr>
          <p:cNvPr id="126983" name="Text Box 11"/>
          <p:cNvSpPr txBox="1">
            <a:spLocks noChangeArrowheads="1"/>
          </p:cNvSpPr>
          <p:nvPr/>
        </p:nvSpPr>
        <p:spPr bwMode="auto">
          <a:xfrm>
            <a:off x="431800" y="998538"/>
            <a:ext cx="8280400" cy="42862"/>
          </a:xfrm>
          <a:prstGeom prst="rect">
            <a:avLst/>
          </a:prstGeom>
          <a:gradFill rotWithShape="1">
            <a:gsLst>
              <a:gs pos="0">
                <a:srgbClr val="3399FF"/>
              </a:gs>
              <a:gs pos="100000">
                <a:srgbClr val="99FF99"/>
              </a:gs>
            </a:gsLst>
            <a:lin ang="0" scaled="1"/>
          </a:gradFill>
          <a:ln w="9525">
            <a:noFill/>
            <a:miter lim="800000"/>
            <a:headEnd/>
            <a:tailEnd/>
          </a:ln>
        </p:spPr>
        <p:txBody>
          <a:bodyPr lIns="0" tIns="0" rIns="0" bIns="0">
            <a:prstTxWarp prst="textNoShape">
              <a:avLst/>
            </a:prstTxWarp>
          </a:bodyPr>
          <a:lstStyle/>
          <a:p>
            <a:pPr>
              <a:spcBef>
                <a:spcPct val="50000"/>
              </a:spcBef>
            </a:pPr>
            <a:endParaRPr lang="en-GB" sz="200" b="0">
              <a:latin typeface="Arial" pitchFamily="-8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ChangeArrowheads="1"/>
          </p:cNvSpPr>
          <p:nvPr/>
        </p:nvSpPr>
        <p:spPr bwMode="auto">
          <a:xfrm>
            <a:off x="419100" y="0"/>
            <a:ext cx="8307388" cy="1089025"/>
          </a:xfrm>
          <a:prstGeom prst="rect">
            <a:avLst/>
          </a:prstGeom>
          <a:noFill/>
          <a:ln w="9525">
            <a:noFill/>
            <a:miter lim="800000"/>
            <a:headEnd/>
            <a:tailEnd/>
          </a:ln>
        </p:spPr>
        <p:txBody>
          <a:bodyPr anchor="ctr" anchorCtr="1">
            <a:prstTxWarp prst="textNoShape">
              <a:avLst/>
            </a:prstTxWarp>
          </a:bodyPr>
          <a:lstStyle/>
          <a:p>
            <a:r>
              <a:rPr lang="en-US" altLang="zh-CN" sz="3600" b="0">
                <a:solidFill>
                  <a:srgbClr val="FFFF99"/>
                </a:solidFill>
                <a:latin typeface="Arial Rounded MT Bold" pitchFamily="-84" charset="0"/>
                <a:ea typeface="宋体" pitchFamily="-84" charset="-122"/>
                <a:cs typeface="宋体" pitchFamily="-84" charset="-122"/>
              </a:rPr>
              <a:t>Receive the Messiah</a:t>
            </a:r>
            <a:endParaRPr lang="sk-SK" sz="3600" b="0">
              <a:solidFill>
                <a:srgbClr val="FFFF99"/>
              </a:solidFill>
              <a:latin typeface="Arial Rounded MT Bold" pitchFamily="-84" charset="0"/>
              <a:ea typeface="宋体" pitchFamily="-84" charset="-122"/>
              <a:cs typeface="宋体" pitchFamily="-84" charset="-122"/>
            </a:endParaRPr>
          </a:p>
        </p:txBody>
      </p:sp>
      <p:sp>
        <p:nvSpPr>
          <p:cNvPr id="129027" name="Text Box 5"/>
          <p:cNvSpPr txBox="1">
            <a:spLocks noChangeArrowheads="1"/>
          </p:cNvSpPr>
          <p:nvPr/>
        </p:nvSpPr>
        <p:spPr bwMode="auto">
          <a:xfrm>
            <a:off x="431800" y="1538288"/>
            <a:ext cx="7200900" cy="4449762"/>
          </a:xfrm>
          <a:prstGeom prst="rect">
            <a:avLst/>
          </a:prstGeom>
          <a:noFill/>
          <a:ln w="9525">
            <a:noFill/>
            <a:miter lim="800000"/>
            <a:headEnd/>
            <a:tailEnd/>
          </a:ln>
        </p:spPr>
        <p:txBody>
          <a:bodyPr>
            <a:prstTxWarp prst="textNoShape">
              <a:avLst/>
            </a:prstTxWarp>
            <a:spAutoFit/>
          </a:bodyPr>
          <a:lstStyle/>
          <a:p>
            <a:pPr>
              <a:lnSpc>
                <a:spcPct val="80000"/>
              </a:lnSpc>
              <a:spcBef>
                <a:spcPct val="50000"/>
              </a:spcBef>
            </a:pPr>
            <a:r>
              <a:rPr lang="en-US" sz="2800" b="0">
                <a:solidFill>
                  <a:schemeClr val="bg1"/>
                </a:solidFill>
                <a:latin typeface="Lydian BT" pitchFamily="-84" charset="0"/>
              </a:rPr>
              <a:t>“‘You must be born again…’”</a:t>
            </a:r>
          </a:p>
          <a:p>
            <a:pPr>
              <a:lnSpc>
                <a:spcPct val="80000"/>
              </a:lnSpc>
              <a:spcBef>
                <a:spcPct val="50000"/>
              </a:spcBef>
            </a:pPr>
            <a:endParaRPr lang="en-US" sz="2800" b="0">
              <a:solidFill>
                <a:schemeClr val="bg1"/>
              </a:solidFill>
              <a:latin typeface="Lydian BT" pitchFamily="-84" charset="0"/>
            </a:endParaRPr>
          </a:p>
          <a:p>
            <a:pPr>
              <a:lnSpc>
                <a:spcPct val="80000"/>
              </a:lnSpc>
              <a:spcBef>
                <a:spcPct val="50000"/>
              </a:spcBef>
            </a:pPr>
            <a:r>
              <a:rPr lang="en-US" sz="2800" b="0">
                <a:solidFill>
                  <a:schemeClr val="bg1"/>
                </a:solidFill>
                <a:latin typeface="Lydian BT" pitchFamily="-84" charset="0"/>
              </a:rPr>
              <a:t>“God sent His son…that we might receive the full rights as sons.”</a:t>
            </a:r>
          </a:p>
          <a:p>
            <a:pPr>
              <a:lnSpc>
                <a:spcPct val="80000"/>
              </a:lnSpc>
              <a:spcBef>
                <a:spcPct val="50000"/>
              </a:spcBef>
            </a:pPr>
            <a:endParaRPr lang="en-US" sz="2800" b="0">
              <a:solidFill>
                <a:schemeClr val="bg1"/>
              </a:solidFill>
              <a:latin typeface="Lydian BT" pitchFamily="-84" charset="0"/>
            </a:endParaRPr>
          </a:p>
          <a:p>
            <a:pPr>
              <a:lnSpc>
                <a:spcPct val="80000"/>
              </a:lnSpc>
              <a:spcBef>
                <a:spcPct val="50000"/>
              </a:spcBef>
            </a:pPr>
            <a:r>
              <a:rPr lang="en-US" sz="2800" b="0">
                <a:solidFill>
                  <a:schemeClr val="bg1"/>
                </a:solidFill>
                <a:latin typeface="Lydian BT" pitchFamily="-84" charset="0"/>
              </a:rPr>
              <a:t>“I am the vine, you are the branches…”</a:t>
            </a:r>
          </a:p>
          <a:p>
            <a:pPr>
              <a:lnSpc>
                <a:spcPct val="80000"/>
              </a:lnSpc>
              <a:spcBef>
                <a:spcPct val="50000"/>
              </a:spcBef>
            </a:pPr>
            <a:endParaRPr lang="en-US" sz="2800" b="0">
              <a:solidFill>
                <a:schemeClr val="bg1"/>
              </a:solidFill>
              <a:latin typeface="Lydian BT" pitchFamily="-84" charset="0"/>
            </a:endParaRPr>
          </a:p>
          <a:p>
            <a:pPr>
              <a:lnSpc>
                <a:spcPct val="80000"/>
              </a:lnSpc>
              <a:spcBef>
                <a:spcPct val="50000"/>
              </a:spcBef>
            </a:pPr>
            <a:r>
              <a:rPr lang="en-US" sz="2800" b="0">
                <a:solidFill>
                  <a:schemeClr val="bg1"/>
                </a:solidFill>
                <a:latin typeface="Lydian BT" pitchFamily="-84" charset="0"/>
              </a:rPr>
              <a:t>“You were cut out of an olive tree that is wild by nature, and…grafted into a cultivated olive tree…”</a:t>
            </a:r>
          </a:p>
        </p:txBody>
      </p:sp>
      <p:sp>
        <p:nvSpPr>
          <p:cNvPr id="129028" name="Text Box 6"/>
          <p:cNvSpPr txBox="1">
            <a:spLocks noChangeArrowheads="1"/>
          </p:cNvSpPr>
          <p:nvPr/>
        </p:nvSpPr>
        <p:spPr bwMode="auto">
          <a:xfrm>
            <a:off x="4729163" y="1711325"/>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John 3:7</a:t>
            </a:r>
          </a:p>
        </p:txBody>
      </p:sp>
      <p:sp>
        <p:nvSpPr>
          <p:cNvPr id="129029" name="Text Box 7"/>
          <p:cNvSpPr txBox="1">
            <a:spLocks noChangeArrowheads="1"/>
          </p:cNvSpPr>
          <p:nvPr/>
        </p:nvSpPr>
        <p:spPr bwMode="auto">
          <a:xfrm>
            <a:off x="4729163" y="3168650"/>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Galatians 4:5</a:t>
            </a:r>
          </a:p>
        </p:txBody>
      </p:sp>
      <p:sp>
        <p:nvSpPr>
          <p:cNvPr id="129030" name="Text Box 8"/>
          <p:cNvSpPr txBox="1">
            <a:spLocks noChangeArrowheads="1"/>
          </p:cNvSpPr>
          <p:nvPr/>
        </p:nvSpPr>
        <p:spPr bwMode="auto">
          <a:xfrm>
            <a:off x="4729163" y="4373563"/>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John 15:5</a:t>
            </a:r>
          </a:p>
        </p:txBody>
      </p:sp>
      <p:sp>
        <p:nvSpPr>
          <p:cNvPr id="129031" name="Text Box 9"/>
          <p:cNvSpPr txBox="1">
            <a:spLocks noChangeArrowheads="1"/>
          </p:cNvSpPr>
          <p:nvPr/>
        </p:nvSpPr>
        <p:spPr bwMode="auto">
          <a:xfrm>
            <a:off x="4729163" y="6003925"/>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Romans 11:24</a:t>
            </a:r>
          </a:p>
        </p:txBody>
      </p:sp>
      <p:sp>
        <p:nvSpPr>
          <p:cNvPr id="129032" name="Text Box 11"/>
          <p:cNvSpPr txBox="1">
            <a:spLocks noChangeArrowheads="1"/>
          </p:cNvSpPr>
          <p:nvPr/>
        </p:nvSpPr>
        <p:spPr bwMode="auto">
          <a:xfrm>
            <a:off x="431800" y="998538"/>
            <a:ext cx="8280400" cy="42862"/>
          </a:xfrm>
          <a:prstGeom prst="rect">
            <a:avLst/>
          </a:prstGeom>
          <a:gradFill rotWithShape="1">
            <a:gsLst>
              <a:gs pos="0">
                <a:srgbClr val="3399FF"/>
              </a:gs>
              <a:gs pos="100000">
                <a:srgbClr val="99FF99"/>
              </a:gs>
            </a:gsLst>
            <a:lin ang="0" scaled="1"/>
          </a:gradFill>
          <a:ln w="9525">
            <a:noFill/>
            <a:miter lim="800000"/>
            <a:headEnd/>
            <a:tailEnd/>
          </a:ln>
        </p:spPr>
        <p:txBody>
          <a:bodyPr lIns="0" tIns="0" rIns="0" bIns="0">
            <a:prstTxWarp prst="textNoShape">
              <a:avLst/>
            </a:prstTxWarp>
          </a:bodyPr>
          <a:lstStyle/>
          <a:p>
            <a:pPr>
              <a:spcBef>
                <a:spcPct val="50000"/>
              </a:spcBef>
            </a:pPr>
            <a:endParaRPr lang="en-GB" sz="200" b="0">
              <a:latin typeface="Arial" pitchFamily="-84"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3714" name="Group 2"/>
          <p:cNvGraphicFramePr>
            <a:graphicFrameLocks noGrp="1"/>
          </p:cNvGraphicFramePr>
          <p:nvPr/>
        </p:nvGraphicFramePr>
        <p:xfrm>
          <a:off x="520700" y="1628775"/>
          <a:ext cx="8102600" cy="3814763"/>
        </p:xfrm>
        <a:graphic>
          <a:graphicData uri="http://schemas.openxmlformats.org/drawingml/2006/table">
            <a:tbl>
              <a:tblPr/>
              <a:tblGrid>
                <a:gridCol w="8102600"/>
              </a:tblGrid>
              <a:tr h="1285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outerShdw blurRad="38100" dist="38100" dir="2700000" algn="tl">
                            <a:srgbClr val="FFFFFF"/>
                          </a:outerShdw>
                        </a:effectLst>
                        <a:latin typeface="Arial" pitchFamily="-68" charset="0"/>
                        <a:ea typeface="Arial" pitchFamily="-68" charset="0"/>
                        <a:cs typeface="Arial" pitchFamily="-68" charset="0"/>
                      </a:endParaRPr>
                    </a:p>
                  </a:txBody>
                  <a:tcPr marL="90000" marR="90000" marT="46800" marB="46800"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BE00"/>
                    </a:solidFill>
                  </a:tcPr>
                </a:tc>
              </a:tr>
              <a:tr h="1260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outerShdw blurRad="38100" dist="38100" dir="2700000" algn="tl">
                            <a:srgbClr val="FFFFFF"/>
                          </a:outerShdw>
                        </a:effectLst>
                        <a:latin typeface="Arial" pitchFamily="-68" charset="0"/>
                        <a:ea typeface="Arial" pitchFamily="-68" charset="0"/>
                        <a:cs typeface="Arial" pitchFamily="-68" charset="0"/>
                      </a:endParaRPr>
                    </a:p>
                  </a:txBody>
                  <a:tcPr marL="90000" marR="90000" marT="46800" marB="46800"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9100"/>
                    </a:solidFill>
                  </a:tcPr>
                </a:tc>
              </a:tr>
              <a:tr h="1268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outerShdw blurRad="38100" dist="38100" dir="2700000" algn="tl">
                            <a:srgbClr val="FFFFFF"/>
                          </a:outerShdw>
                        </a:effectLst>
                        <a:latin typeface="Arial" pitchFamily="-68" charset="0"/>
                        <a:ea typeface="Arial" pitchFamily="-68" charset="0"/>
                        <a:cs typeface="Arial" pitchFamily="-68" charset="0"/>
                      </a:endParaRPr>
                    </a:p>
                  </a:txBody>
                  <a:tcPr marL="90000" marR="90000" marT="46800" marB="46800"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6E00"/>
                    </a:solidFill>
                  </a:tcPr>
                </a:tc>
              </a:tr>
            </a:tbl>
          </a:graphicData>
        </a:graphic>
      </p:graphicFrame>
      <p:sp>
        <p:nvSpPr>
          <p:cNvPr id="131082" name="Line 16"/>
          <p:cNvSpPr>
            <a:spLocks noChangeShapeType="1"/>
          </p:cNvSpPr>
          <p:nvPr/>
        </p:nvSpPr>
        <p:spPr bwMode="auto">
          <a:xfrm flipV="1">
            <a:off x="1470025" y="2979738"/>
            <a:ext cx="4763" cy="2419350"/>
          </a:xfrm>
          <a:prstGeom prst="line">
            <a:avLst/>
          </a:prstGeom>
          <a:noFill/>
          <a:ln w="190500">
            <a:solidFill>
              <a:srgbClr val="FF00FF"/>
            </a:solidFill>
            <a:round/>
            <a:headEnd/>
            <a:tailEnd type="triangle" w="med" len="sm"/>
          </a:ln>
        </p:spPr>
        <p:txBody>
          <a:bodyPr>
            <a:prstTxWarp prst="textNoShape">
              <a:avLst/>
            </a:prstTxWarp>
          </a:bodyPr>
          <a:lstStyle/>
          <a:p>
            <a:endParaRPr lang="en-US"/>
          </a:p>
        </p:txBody>
      </p:sp>
      <p:sp>
        <p:nvSpPr>
          <p:cNvPr id="131083" name="Line 17"/>
          <p:cNvSpPr>
            <a:spLocks noChangeShapeType="1"/>
          </p:cNvSpPr>
          <p:nvPr/>
        </p:nvSpPr>
        <p:spPr bwMode="auto">
          <a:xfrm>
            <a:off x="1747838" y="3471863"/>
            <a:ext cx="1706562" cy="2454275"/>
          </a:xfrm>
          <a:prstGeom prst="line">
            <a:avLst/>
          </a:prstGeom>
          <a:noFill/>
          <a:ln w="177800">
            <a:solidFill>
              <a:srgbClr val="A432C4"/>
            </a:solidFill>
            <a:round/>
            <a:headEnd/>
            <a:tailEnd type="triangle" w="med" len="sm"/>
          </a:ln>
        </p:spPr>
        <p:txBody>
          <a:bodyPr>
            <a:prstTxWarp prst="textNoShape">
              <a:avLst/>
            </a:prstTxWarp>
          </a:bodyPr>
          <a:lstStyle/>
          <a:p>
            <a:endParaRPr lang="en-US"/>
          </a:p>
        </p:txBody>
      </p:sp>
      <p:sp>
        <p:nvSpPr>
          <p:cNvPr id="243730" name="Oval 18"/>
          <p:cNvSpPr>
            <a:spLocks noChangeAspect="1" noChangeArrowheads="1"/>
          </p:cNvSpPr>
          <p:nvPr/>
        </p:nvSpPr>
        <p:spPr bwMode="auto">
          <a:xfrm>
            <a:off x="3527425" y="5624513"/>
            <a:ext cx="1008063" cy="1008062"/>
          </a:xfrm>
          <a:prstGeom prst="ellipse">
            <a:avLst/>
          </a:prstGeom>
          <a:gradFill rotWithShape="1">
            <a:gsLst>
              <a:gs pos="0">
                <a:srgbClr val="B1A1FF"/>
              </a:gs>
              <a:gs pos="100000">
                <a:srgbClr val="8238FE"/>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bg1"/>
              </a:solidFill>
              <a:effectLst>
                <a:outerShdw blurRad="38100" dist="38100" dir="2700000" algn="tl">
                  <a:srgbClr val="000000"/>
                </a:outerShdw>
              </a:effectLst>
              <a:latin typeface="Franklin Gothic Medium" pitchFamily="-68" charset="0"/>
            </a:endParaRPr>
          </a:p>
        </p:txBody>
      </p:sp>
      <p:sp>
        <p:nvSpPr>
          <p:cNvPr id="243731" name="Rectangle 19"/>
          <p:cNvSpPr>
            <a:spLocks noChangeArrowheads="1"/>
          </p:cNvSpPr>
          <p:nvPr/>
        </p:nvSpPr>
        <p:spPr bwMode="auto">
          <a:xfrm>
            <a:off x="4462463" y="2287588"/>
            <a:ext cx="1998662" cy="549275"/>
          </a:xfrm>
          <a:prstGeom prst="rect">
            <a:avLst/>
          </a:prstGeom>
          <a:noFill/>
          <a:ln w="9525">
            <a:noFill/>
            <a:miter lim="800000"/>
            <a:headEnd/>
            <a:tailEnd/>
          </a:ln>
          <a:effectLst/>
        </p:spPr>
        <p:txBody>
          <a:bodyPr anchor="ctr" anchorCtr="1">
            <a:prstTxWarp prst="textNoShape">
              <a:avLst/>
            </a:prstTxWarp>
            <a:spAutoFit/>
          </a:bodyPr>
          <a:lstStyle/>
          <a:p>
            <a:pPr algn="ctr">
              <a:defRPr/>
            </a:pPr>
            <a:r>
              <a:rPr lang="en-US" altLang="zh-CN" sz="3000">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Messiah</a:t>
            </a:r>
            <a:endParaRPr lang="sk-SK" sz="3000">
              <a:solidFill>
                <a:schemeClr val="bg1"/>
              </a:solidFill>
              <a:effectLst>
                <a:outerShdw blurRad="38100" dist="38100" dir="2700000" algn="tl">
                  <a:srgbClr val="000000"/>
                </a:outerShdw>
              </a:effectLst>
              <a:latin typeface="Franklin Gothic Medium" pitchFamily="-68" charset="0"/>
            </a:endParaRPr>
          </a:p>
        </p:txBody>
      </p:sp>
      <p:sp>
        <p:nvSpPr>
          <p:cNvPr id="131086" name="Line 21"/>
          <p:cNvSpPr>
            <a:spLocks noChangeShapeType="1"/>
          </p:cNvSpPr>
          <p:nvPr/>
        </p:nvSpPr>
        <p:spPr bwMode="auto">
          <a:xfrm flipV="1">
            <a:off x="6575425" y="1671638"/>
            <a:ext cx="0" cy="1204912"/>
          </a:xfrm>
          <a:prstGeom prst="line">
            <a:avLst/>
          </a:prstGeom>
          <a:noFill/>
          <a:ln w="190500">
            <a:solidFill>
              <a:srgbClr val="FF00FF"/>
            </a:solidFill>
            <a:prstDash val="sysDot"/>
            <a:round/>
            <a:headEnd/>
            <a:tailEnd type="triangle" w="med" len="sm"/>
          </a:ln>
        </p:spPr>
        <p:txBody>
          <a:bodyPr>
            <a:prstTxWarp prst="textNoShape">
              <a:avLst/>
            </a:prstTxWarp>
          </a:bodyPr>
          <a:lstStyle/>
          <a:p>
            <a:endParaRPr lang="en-US"/>
          </a:p>
        </p:txBody>
      </p:sp>
      <p:sp>
        <p:nvSpPr>
          <p:cNvPr id="131087" name="Rectangle 22"/>
          <p:cNvSpPr>
            <a:spLocks noChangeArrowheads="1"/>
          </p:cNvSpPr>
          <p:nvPr/>
        </p:nvSpPr>
        <p:spPr bwMode="auto">
          <a:xfrm>
            <a:off x="0" y="0"/>
            <a:ext cx="9144000" cy="1089025"/>
          </a:xfrm>
          <a:prstGeom prst="rect">
            <a:avLst/>
          </a:prstGeom>
          <a:noFill/>
          <a:ln w="9525">
            <a:noFill/>
            <a:miter lim="800000"/>
            <a:headEnd/>
            <a:tailEnd/>
          </a:ln>
        </p:spPr>
        <p:txBody>
          <a:bodyPr anchor="ctr" anchorCtr="1">
            <a:prstTxWarp prst="textNoShape">
              <a:avLst/>
            </a:prstTxWarp>
          </a:bodyPr>
          <a:lstStyle/>
          <a:p>
            <a:pPr algn="ctr"/>
            <a:r>
              <a:rPr lang="en-US" altLang="zh-CN" sz="3600" b="0">
                <a:solidFill>
                  <a:srgbClr val="FFFF99"/>
                </a:solidFill>
                <a:latin typeface="Arial Rounded MT Bold" pitchFamily="-84" charset="0"/>
                <a:ea typeface="宋体" pitchFamily="-84" charset="-122"/>
                <a:cs typeface="宋体" pitchFamily="-84" charset="-122"/>
              </a:rPr>
              <a:t>Process of Restoration</a:t>
            </a:r>
            <a:endParaRPr lang="sk-SK" sz="3600" b="0">
              <a:solidFill>
                <a:srgbClr val="FFFF99"/>
              </a:solidFill>
              <a:latin typeface="Arial Rounded MT Bold" pitchFamily="-84" charset="0"/>
              <a:ea typeface="宋体" pitchFamily="-84" charset="-122"/>
              <a:cs typeface="宋体" pitchFamily="-84" charset="-122"/>
            </a:endParaRPr>
          </a:p>
        </p:txBody>
      </p:sp>
      <p:sp>
        <p:nvSpPr>
          <p:cNvPr id="131088" name="Rectangle 23"/>
          <p:cNvSpPr>
            <a:spLocks noChangeArrowheads="1"/>
          </p:cNvSpPr>
          <p:nvPr/>
        </p:nvSpPr>
        <p:spPr bwMode="auto">
          <a:xfrm>
            <a:off x="5454650" y="1042988"/>
            <a:ext cx="2286000" cy="519112"/>
          </a:xfrm>
          <a:prstGeom prst="rect">
            <a:avLst/>
          </a:prstGeom>
          <a:noFill/>
          <a:ln w="9525">
            <a:noFill/>
            <a:miter lim="800000"/>
            <a:headEnd/>
            <a:tailEnd/>
          </a:ln>
        </p:spPr>
        <p:txBody>
          <a:bodyPr anchor="ctr" anchorCtr="1">
            <a:prstTxWarp prst="textNoShape">
              <a:avLst/>
            </a:prstTxWarp>
            <a:spAutoFit/>
          </a:bodyPr>
          <a:lstStyle/>
          <a:p>
            <a:pPr algn="ctr"/>
            <a:r>
              <a:rPr lang="en-US" altLang="zh-CN" sz="2800" b="0">
                <a:solidFill>
                  <a:schemeClr val="bg1"/>
                </a:solidFill>
                <a:ea typeface="宋体" pitchFamily="-84" charset="-122"/>
                <a:cs typeface="宋体" pitchFamily="-84" charset="-122"/>
              </a:rPr>
              <a:t>Perfection</a:t>
            </a:r>
            <a:endParaRPr lang="sk-SK" sz="2800" b="0">
              <a:solidFill>
                <a:schemeClr val="bg1"/>
              </a:solidFill>
            </a:endParaRPr>
          </a:p>
        </p:txBody>
      </p:sp>
      <p:sp>
        <p:nvSpPr>
          <p:cNvPr id="243736" name="Rectangle 24"/>
          <p:cNvSpPr>
            <a:spLocks noChangeArrowheads="1"/>
          </p:cNvSpPr>
          <p:nvPr/>
        </p:nvSpPr>
        <p:spPr bwMode="auto">
          <a:xfrm>
            <a:off x="3460750" y="5784850"/>
            <a:ext cx="1143000" cy="687388"/>
          </a:xfrm>
          <a:prstGeom prst="rect">
            <a:avLst/>
          </a:prstGeom>
          <a:noFill/>
          <a:ln w="9525">
            <a:noFill/>
            <a:miter lim="800000"/>
            <a:headEnd/>
            <a:tailEnd/>
          </a:ln>
          <a:effectLst/>
        </p:spPr>
        <p:txBody>
          <a:bodyPr bIns="0" anchor="ctr" anchorCtr="1">
            <a:prstTxWarp prst="textNoShape">
              <a:avLst/>
            </a:prstTxWarp>
            <a:spAutoFit/>
          </a:bodyPr>
          <a:lstStyle/>
          <a:p>
            <a:pPr algn="ctr">
              <a:defRPr/>
            </a:pPr>
            <a:r>
              <a:rPr lang="en-US" altLang="zh-CN" sz="2100">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Fallen</a:t>
            </a:r>
            <a:br>
              <a:rPr lang="en-US" altLang="zh-CN" sz="2100">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br>
            <a:r>
              <a:rPr lang="en-US" altLang="zh-CN" sz="2100">
                <a:solidFill>
                  <a:schemeClr val="bg1"/>
                </a:solidFill>
                <a:effectLst>
                  <a:outerShdw blurRad="38100" dist="38100" dir="2700000" algn="tl">
                    <a:srgbClr val="000000"/>
                  </a:outerShdw>
                </a:effectLst>
                <a:latin typeface="Franklin Gothic Medium" pitchFamily="-68" charset="0"/>
                <a:ea typeface="宋体" pitchFamily="-68" charset="-122"/>
                <a:cs typeface="宋体" pitchFamily="-68" charset="-122"/>
              </a:rPr>
              <a:t>Man</a:t>
            </a:r>
            <a:endParaRPr lang="sk-SK" sz="2100">
              <a:solidFill>
                <a:schemeClr val="bg1"/>
              </a:solidFill>
              <a:effectLst>
                <a:outerShdw blurRad="38100" dist="38100" dir="2700000" algn="tl">
                  <a:srgbClr val="000000"/>
                </a:outerShdw>
              </a:effectLst>
              <a:latin typeface="Franklin Gothic Medium" pitchFamily="-68" charset="0"/>
            </a:endParaRPr>
          </a:p>
        </p:txBody>
      </p:sp>
      <p:sp>
        <p:nvSpPr>
          <p:cNvPr id="243737" name="AutoShape 25"/>
          <p:cNvSpPr>
            <a:spLocks/>
          </p:cNvSpPr>
          <p:nvPr/>
        </p:nvSpPr>
        <p:spPr bwMode="auto">
          <a:xfrm>
            <a:off x="6854825" y="2965450"/>
            <a:ext cx="355600" cy="2428875"/>
          </a:xfrm>
          <a:prstGeom prst="rightBrace">
            <a:avLst>
              <a:gd name="adj1" fmla="val 56920"/>
              <a:gd name="adj2" fmla="val 64704"/>
            </a:avLst>
          </a:prstGeom>
          <a:noFill/>
          <a:ln w="57150">
            <a:solidFill>
              <a:schemeClr val="bg1"/>
            </a:solidFill>
            <a:round/>
            <a:headEnd/>
            <a:tailEnd/>
          </a:ln>
          <a:effectLst/>
        </p:spPr>
        <p:txBody>
          <a:bodyPr wrap="none" anchor="ctr">
            <a:prstTxWarp prst="textNoShape">
              <a:avLst/>
            </a:prstTxWarp>
          </a:bodyPr>
          <a:lstStyle/>
          <a:p>
            <a:pPr algn="ctr">
              <a:defRPr/>
            </a:pPr>
            <a:endParaRPr lang="en-US" b="0">
              <a:solidFill>
                <a:schemeClr val="bg1"/>
              </a:solidFill>
              <a:effectLst>
                <a:outerShdw blurRad="38100" dist="38100" dir="2700000" algn="tl">
                  <a:srgbClr val="000000"/>
                </a:outerShdw>
              </a:effectLst>
              <a:latin typeface="Lydian BT" pitchFamily="-68" charset="0"/>
            </a:endParaRPr>
          </a:p>
        </p:txBody>
      </p:sp>
      <p:grpSp>
        <p:nvGrpSpPr>
          <p:cNvPr id="131091" name="Group 31"/>
          <p:cNvGrpSpPr>
            <a:grpSpLocks/>
          </p:cNvGrpSpPr>
          <p:nvPr/>
        </p:nvGrpSpPr>
        <p:grpSpPr bwMode="auto">
          <a:xfrm>
            <a:off x="6732588" y="2308225"/>
            <a:ext cx="477837" cy="512763"/>
            <a:chOff x="4742" y="3792"/>
            <a:chExt cx="301" cy="323"/>
          </a:xfrm>
        </p:grpSpPr>
        <p:sp>
          <p:nvSpPr>
            <p:cNvPr id="243744" name="Oval 32"/>
            <p:cNvSpPr>
              <a:spLocks noChangeArrowheads="1"/>
            </p:cNvSpPr>
            <p:nvPr/>
          </p:nvSpPr>
          <p:spPr bwMode="auto">
            <a:xfrm>
              <a:off x="4742" y="3792"/>
              <a:ext cx="301" cy="307"/>
            </a:xfrm>
            <a:prstGeom prst="ellipse">
              <a:avLst/>
            </a:prstGeom>
            <a:noFill/>
            <a:ln w="50800">
              <a:solidFill>
                <a:schemeClr val="bg1"/>
              </a:solidFill>
              <a:round/>
              <a:headEnd/>
              <a:tailEnd/>
            </a:ln>
            <a:effectLst/>
          </p:spPr>
          <p:txBody>
            <a:bodyPr wrap="none" anchor="ctr">
              <a:prstTxWarp prst="textNoShape">
                <a:avLst/>
              </a:prstTxWarp>
            </a:bodyPr>
            <a:lstStyle/>
            <a:p>
              <a:pPr algn="ctr">
                <a:defRPr/>
              </a:pPr>
              <a:endParaRPr lang="en-US" b="0">
                <a:solidFill>
                  <a:srgbClr val="66CCFF"/>
                </a:solidFill>
                <a:effectLst>
                  <a:outerShdw blurRad="38100" dist="38100" dir="2700000" algn="tl">
                    <a:srgbClr val="000000"/>
                  </a:outerShdw>
                </a:effectLst>
                <a:latin typeface="Lydian BT" pitchFamily="-68" charset="0"/>
              </a:endParaRPr>
            </a:p>
          </p:txBody>
        </p:sp>
        <p:sp>
          <p:nvSpPr>
            <p:cNvPr id="243745" name="Text Box 33"/>
            <p:cNvSpPr txBox="1">
              <a:spLocks noChangeArrowheads="1"/>
            </p:cNvSpPr>
            <p:nvPr/>
          </p:nvSpPr>
          <p:spPr bwMode="auto">
            <a:xfrm>
              <a:off x="4761" y="3794"/>
              <a:ext cx="245" cy="321"/>
            </a:xfrm>
            <a:prstGeom prst="rect">
              <a:avLst/>
            </a:prstGeom>
            <a:noFill/>
            <a:ln w="9525">
              <a:noFill/>
              <a:miter lim="800000"/>
              <a:headEnd/>
              <a:tailEnd/>
            </a:ln>
            <a:effectLst/>
          </p:spPr>
          <p:txBody>
            <a:bodyPr wrap="none" tIns="21600">
              <a:prstTxWarp prst="textNoShape">
                <a:avLst/>
              </a:prstTxWarp>
              <a:spAutoFit/>
            </a:bodyPr>
            <a:lstStyle/>
            <a:p>
              <a:pPr>
                <a:defRPr/>
              </a:pPr>
              <a:r>
                <a:rPr lang="en-US" sz="2900">
                  <a:solidFill>
                    <a:schemeClr val="bg1"/>
                  </a:solidFill>
                  <a:effectLst>
                    <a:outerShdw blurRad="38100" dist="38100" dir="2700000" algn="tl">
                      <a:srgbClr val="000000"/>
                    </a:outerShdw>
                  </a:effectLst>
                  <a:latin typeface="Franklin Gothic Medium" pitchFamily="-68" charset="0"/>
                </a:rPr>
                <a:t>3</a:t>
              </a:r>
            </a:p>
          </p:txBody>
        </p:sp>
      </p:grpSp>
      <p:grpSp>
        <p:nvGrpSpPr>
          <p:cNvPr id="131092" name="Group 37"/>
          <p:cNvGrpSpPr>
            <a:grpSpLocks/>
          </p:cNvGrpSpPr>
          <p:nvPr/>
        </p:nvGrpSpPr>
        <p:grpSpPr bwMode="auto">
          <a:xfrm>
            <a:off x="4692650" y="5881688"/>
            <a:ext cx="477838" cy="509587"/>
            <a:chOff x="886" y="3705"/>
            <a:chExt cx="301" cy="321"/>
          </a:xfrm>
        </p:grpSpPr>
        <p:sp>
          <p:nvSpPr>
            <p:cNvPr id="243750" name="Oval 38"/>
            <p:cNvSpPr>
              <a:spLocks noChangeArrowheads="1"/>
            </p:cNvSpPr>
            <p:nvPr/>
          </p:nvSpPr>
          <p:spPr bwMode="auto">
            <a:xfrm>
              <a:off x="886" y="3707"/>
              <a:ext cx="301" cy="307"/>
            </a:xfrm>
            <a:prstGeom prst="ellipse">
              <a:avLst/>
            </a:prstGeom>
            <a:noFill/>
            <a:ln w="50800">
              <a:solidFill>
                <a:srgbClr val="3399FF"/>
              </a:solidFill>
              <a:round/>
              <a:headEnd/>
              <a:tailEnd/>
            </a:ln>
            <a:effectLst/>
          </p:spPr>
          <p:txBody>
            <a:bodyPr wrap="none" anchor="ctr">
              <a:prstTxWarp prst="textNoShape">
                <a:avLst/>
              </a:prstTxWarp>
            </a:bodyPr>
            <a:lstStyle/>
            <a:p>
              <a:pPr algn="ctr">
                <a:defRPr/>
              </a:pPr>
              <a:endParaRPr lang="en-US" b="0">
                <a:solidFill>
                  <a:srgbClr val="66CCFF"/>
                </a:solidFill>
                <a:effectLst>
                  <a:outerShdw blurRad="38100" dist="38100" dir="2700000" algn="tl">
                    <a:srgbClr val="000000"/>
                  </a:outerShdw>
                </a:effectLst>
                <a:latin typeface="Lydian BT" pitchFamily="-68" charset="0"/>
              </a:endParaRPr>
            </a:p>
          </p:txBody>
        </p:sp>
        <p:sp>
          <p:nvSpPr>
            <p:cNvPr id="243751" name="Text Box 39"/>
            <p:cNvSpPr txBox="1">
              <a:spLocks noChangeArrowheads="1"/>
            </p:cNvSpPr>
            <p:nvPr/>
          </p:nvSpPr>
          <p:spPr bwMode="auto">
            <a:xfrm>
              <a:off x="905" y="3705"/>
              <a:ext cx="245" cy="321"/>
            </a:xfrm>
            <a:prstGeom prst="rect">
              <a:avLst/>
            </a:prstGeom>
            <a:noFill/>
            <a:ln w="9525">
              <a:noFill/>
              <a:miter lim="800000"/>
              <a:headEnd/>
              <a:tailEnd/>
            </a:ln>
            <a:effectLst/>
          </p:spPr>
          <p:txBody>
            <a:bodyPr wrap="none" tIns="21600">
              <a:prstTxWarp prst="textNoShape">
                <a:avLst/>
              </a:prstTxWarp>
              <a:spAutoFit/>
            </a:bodyPr>
            <a:lstStyle/>
            <a:p>
              <a:pPr>
                <a:defRPr/>
              </a:pPr>
              <a:r>
                <a:rPr lang="en-US" sz="2900">
                  <a:solidFill>
                    <a:srgbClr val="3399FF"/>
                  </a:solidFill>
                  <a:effectLst>
                    <a:outerShdw blurRad="38100" dist="38100" dir="2700000" algn="tl">
                      <a:srgbClr val="000000"/>
                    </a:outerShdw>
                  </a:effectLst>
                  <a:latin typeface="Franklin Gothic Medium" pitchFamily="-68" charset="0"/>
                </a:rPr>
                <a:t>1</a:t>
              </a:r>
            </a:p>
          </p:txBody>
        </p:sp>
      </p:grpSp>
      <p:grpSp>
        <p:nvGrpSpPr>
          <p:cNvPr id="131093" name="Group 40"/>
          <p:cNvGrpSpPr>
            <a:grpSpLocks/>
          </p:cNvGrpSpPr>
          <p:nvPr/>
        </p:nvGrpSpPr>
        <p:grpSpPr bwMode="auto">
          <a:xfrm>
            <a:off x="7346950" y="4306888"/>
            <a:ext cx="477838" cy="509587"/>
            <a:chOff x="886" y="3705"/>
            <a:chExt cx="301" cy="321"/>
          </a:xfrm>
        </p:grpSpPr>
        <p:sp>
          <p:nvSpPr>
            <p:cNvPr id="243753" name="Oval 41"/>
            <p:cNvSpPr>
              <a:spLocks noChangeArrowheads="1"/>
            </p:cNvSpPr>
            <p:nvPr/>
          </p:nvSpPr>
          <p:spPr bwMode="auto">
            <a:xfrm>
              <a:off x="886" y="3707"/>
              <a:ext cx="301" cy="307"/>
            </a:xfrm>
            <a:prstGeom prst="ellipse">
              <a:avLst/>
            </a:prstGeom>
            <a:noFill/>
            <a:ln w="50800">
              <a:solidFill>
                <a:srgbClr val="3399FF"/>
              </a:solidFill>
              <a:round/>
              <a:headEnd/>
              <a:tailEnd/>
            </a:ln>
            <a:effectLst/>
          </p:spPr>
          <p:txBody>
            <a:bodyPr wrap="none" anchor="ctr">
              <a:prstTxWarp prst="textNoShape">
                <a:avLst/>
              </a:prstTxWarp>
            </a:bodyPr>
            <a:lstStyle/>
            <a:p>
              <a:pPr algn="ctr">
                <a:defRPr/>
              </a:pPr>
              <a:endParaRPr lang="en-US" b="0">
                <a:solidFill>
                  <a:srgbClr val="66CCFF"/>
                </a:solidFill>
                <a:effectLst>
                  <a:outerShdw blurRad="38100" dist="38100" dir="2700000" algn="tl">
                    <a:srgbClr val="000000"/>
                  </a:outerShdw>
                </a:effectLst>
                <a:latin typeface="Lydian BT" pitchFamily="-68" charset="0"/>
              </a:endParaRPr>
            </a:p>
          </p:txBody>
        </p:sp>
        <p:sp>
          <p:nvSpPr>
            <p:cNvPr id="243754" name="Text Box 42"/>
            <p:cNvSpPr txBox="1">
              <a:spLocks noChangeArrowheads="1"/>
            </p:cNvSpPr>
            <p:nvPr/>
          </p:nvSpPr>
          <p:spPr bwMode="auto">
            <a:xfrm>
              <a:off x="905" y="3705"/>
              <a:ext cx="245" cy="321"/>
            </a:xfrm>
            <a:prstGeom prst="rect">
              <a:avLst/>
            </a:prstGeom>
            <a:noFill/>
            <a:ln w="9525">
              <a:noFill/>
              <a:miter lim="800000"/>
              <a:headEnd/>
              <a:tailEnd/>
            </a:ln>
            <a:effectLst/>
          </p:spPr>
          <p:txBody>
            <a:bodyPr wrap="none" tIns="21600">
              <a:prstTxWarp prst="textNoShape">
                <a:avLst/>
              </a:prstTxWarp>
              <a:spAutoFit/>
            </a:bodyPr>
            <a:lstStyle/>
            <a:p>
              <a:pPr>
                <a:defRPr/>
              </a:pPr>
              <a:r>
                <a:rPr lang="en-US" sz="2900">
                  <a:solidFill>
                    <a:srgbClr val="3399FF"/>
                  </a:solidFill>
                  <a:effectLst>
                    <a:outerShdw blurRad="38100" dist="38100" dir="2700000" algn="tl">
                      <a:srgbClr val="000000"/>
                    </a:outerShdw>
                  </a:effectLst>
                  <a:latin typeface="Franklin Gothic Medium" pitchFamily="-68" charset="0"/>
                </a:rPr>
                <a:t>2</a:t>
              </a:r>
            </a:p>
          </p:txBody>
        </p:sp>
      </p:grpSp>
      <p:sp>
        <p:nvSpPr>
          <p:cNvPr id="131094" name="Line 43"/>
          <p:cNvSpPr>
            <a:spLocks noChangeShapeType="1"/>
          </p:cNvSpPr>
          <p:nvPr/>
        </p:nvSpPr>
        <p:spPr bwMode="auto">
          <a:xfrm flipV="1">
            <a:off x="4572000" y="2994025"/>
            <a:ext cx="2027238" cy="2820988"/>
          </a:xfrm>
          <a:prstGeom prst="line">
            <a:avLst/>
          </a:prstGeom>
          <a:noFill/>
          <a:ln w="177800">
            <a:solidFill>
              <a:srgbClr val="FFB900"/>
            </a:solidFill>
            <a:round/>
            <a:headEnd/>
            <a:tailEnd type="triangle" w="med" len="sm"/>
          </a:ln>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385763" y="0"/>
            <a:ext cx="8382000" cy="1089025"/>
          </a:xfrm>
          <a:prstGeom prst="rect">
            <a:avLst/>
          </a:prstGeom>
          <a:noFill/>
          <a:ln w="9525">
            <a:noFill/>
            <a:miter lim="800000"/>
            <a:headEnd/>
            <a:tailEnd/>
          </a:ln>
        </p:spPr>
        <p:txBody>
          <a:bodyPr anchor="ctr" anchorCtr="1">
            <a:prstTxWarp prst="textNoShape">
              <a:avLst/>
            </a:prstTxWarp>
          </a:bodyPr>
          <a:lstStyle/>
          <a:p>
            <a:r>
              <a:rPr lang="en-US" altLang="zh-CN" sz="4000" b="0">
                <a:solidFill>
                  <a:srgbClr val="FFFF99"/>
                </a:solidFill>
                <a:latin typeface="Arial Rounded MT Bold" pitchFamily="-84" charset="0"/>
                <a:ea typeface="宋体" pitchFamily="-84" charset="-122"/>
                <a:cs typeface="宋体" pitchFamily="-84" charset="-122"/>
              </a:rPr>
              <a:t>Messiah</a:t>
            </a:r>
            <a:endParaRPr lang="sk-SK" sz="4000" b="0">
              <a:solidFill>
                <a:srgbClr val="FFFF99"/>
              </a:solidFill>
              <a:latin typeface="Arial Rounded MT Bold" pitchFamily="-84" charset="0"/>
              <a:ea typeface="宋体" pitchFamily="-84" charset="-122"/>
              <a:cs typeface="宋体" pitchFamily="-84" charset="-122"/>
            </a:endParaRPr>
          </a:p>
        </p:txBody>
      </p:sp>
      <p:sp>
        <p:nvSpPr>
          <p:cNvPr id="40970" name="Text Box 10"/>
          <p:cNvSpPr txBox="1">
            <a:spLocks noChangeArrowheads="1"/>
          </p:cNvSpPr>
          <p:nvPr/>
        </p:nvSpPr>
        <p:spPr bwMode="auto">
          <a:xfrm>
            <a:off x="1930400" y="1403350"/>
            <a:ext cx="6362700" cy="4949825"/>
          </a:xfrm>
          <a:prstGeom prst="rect">
            <a:avLst/>
          </a:prstGeom>
          <a:noFill/>
          <a:ln w="9525">
            <a:noFill/>
            <a:miter lim="800000"/>
            <a:headEnd/>
            <a:tailEnd/>
          </a:ln>
          <a:effectLst/>
        </p:spPr>
        <p:txBody>
          <a:bodyPr>
            <a:prstTxWarp prst="textNoShape">
              <a:avLst/>
            </a:prstTxWarp>
            <a:spAutoFit/>
          </a:bodyPr>
          <a:lstStyle/>
          <a:p>
            <a:pPr marL="457200" indent="-457200">
              <a:lnSpc>
                <a:spcPct val="105000"/>
              </a:lnSpc>
              <a:buClr>
                <a:schemeClr val="bg1"/>
              </a:buClr>
              <a:buFont typeface="Courier New" pitchFamily="-68" charset="0"/>
              <a:buNone/>
              <a:defRPr/>
            </a:pPr>
            <a:r>
              <a:rPr lang="en-US" sz="3200">
                <a:solidFill>
                  <a:schemeClr val="bg1"/>
                </a:solidFill>
                <a:effectLst>
                  <a:outerShdw blurRad="38100" dist="38100" dir="2700000" algn="tl">
                    <a:srgbClr val="000000"/>
                  </a:outerShdw>
                </a:effectLst>
                <a:latin typeface="Franklin Gothic Medium" pitchFamily="-68" charset="0"/>
              </a:rPr>
              <a:t>1. </a:t>
            </a:r>
            <a:r>
              <a:rPr lang="en-US" sz="3200" b="0">
                <a:solidFill>
                  <a:schemeClr val="bg1"/>
                </a:solidFill>
                <a:latin typeface="Franklin Gothic Medium" pitchFamily="-68" charset="0"/>
              </a:rPr>
              <a:t>New Adam</a:t>
            </a:r>
          </a:p>
          <a:p>
            <a:pPr marL="1371600" lvl="2" indent="-457200">
              <a:lnSpc>
                <a:spcPct val="105000"/>
              </a:lnSpc>
              <a:buClr>
                <a:srgbClr val="1EB4FF"/>
              </a:buClr>
              <a:buFont typeface="Courier New" pitchFamily="-68" charset="0"/>
              <a:buChar char="►"/>
              <a:defRPr/>
            </a:pPr>
            <a:r>
              <a:rPr lang="en-US" sz="3000" b="0">
                <a:solidFill>
                  <a:schemeClr val="bg1"/>
                </a:solidFill>
                <a:latin typeface="Franklin Gothic Medium" pitchFamily="-68" charset="0"/>
              </a:rPr>
              <a:t>Realize</a:t>
            </a:r>
            <a:r>
              <a:rPr lang="hr-HR" sz="3000" b="0">
                <a:solidFill>
                  <a:schemeClr val="bg1"/>
                </a:solidFill>
                <a:latin typeface="Franklin Gothic Medium" pitchFamily="-68" charset="0"/>
              </a:rPr>
              <a:t>s</a:t>
            </a:r>
            <a:r>
              <a:rPr lang="en-US" sz="3000" b="0">
                <a:solidFill>
                  <a:schemeClr val="bg1"/>
                </a:solidFill>
                <a:latin typeface="Franklin Gothic Medium" pitchFamily="-68" charset="0"/>
              </a:rPr>
              <a:t> 3 Blessings</a:t>
            </a:r>
          </a:p>
          <a:p>
            <a:pPr marL="1371600" lvl="2" indent="-457200">
              <a:lnSpc>
                <a:spcPct val="105000"/>
              </a:lnSpc>
              <a:buClr>
                <a:srgbClr val="1EB4FF"/>
              </a:buClr>
              <a:buFont typeface="Courier New" pitchFamily="-68" charset="0"/>
              <a:buChar char="►"/>
              <a:defRPr/>
            </a:pPr>
            <a:r>
              <a:rPr lang="en-US" sz="3000" b="0">
                <a:solidFill>
                  <a:schemeClr val="bg1"/>
                </a:solidFill>
                <a:latin typeface="Franklin Gothic Medium" pitchFamily="-68" charset="0"/>
              </a:rPr>
              <a:t>Overcomes Satan</a:t>
            </a:r>
          </a:p>
          <a:p>
            <a:pPr marL="1371600" lvl="2" indent="-457200">
              <a:lnSpc>
                <a:spcPct val="105000"/>
              </a:lnSpc>
              <a:buClr>
                <a:srgbClr val="1EB4FF"/>
              </a:buClr>
              <a:buFont typeface="Courier New" pitchFamily="-68" charset="0"/>
              <a:buChar char="►"/>
              <a:defRPr/>
            </a:pPr>
            <a:r>
              <a:rPr lang="en-US" sz="3000" b="0">
                <a:solidFill>
                  <a:schemeClr val="bg1"/>
                </a:solidFill>
                <a:latin typeface="Franklin Gothic Medium" pitchFamily="-68" charset="0"/>
              </a:rPr>
              <a:t>Begins new history</a:t>
            </a:r>
          </a:p>
          <a:p>
            <a:pPr marL="457200" indent="-457200">
              <a:lnSpc>
                <a:spcPct val="105000"/>
              </a:lnSpc>
              <a:buClr>
                <a:schemeClr val="bg1"/>
              </a:buClr>
              <a:buFont typeface="Courier New" pitchFamily="-68" charset="0"/>
              <a:buAutoNum type="arabicPeriod"/>
              <a:defRPr/>
            </a:pPr>
            <a:endParaRPr lang="en-US" sz="3000" b="0">
              <a:solidFill>
                <a:schemeClr val="bg1"/>
              </a:solidFill>
              <a:latin typeface="Franklin Gothic Medium" pitchFamily="-68" charset="0"/>
            </a:endParaRPr>
          </a:p>
          <a:p>
            <a:pPr marL="457200" indent="-457200">
              <a:lnSpc>
                <a:spcPct val="105000"/>
              </a:lnSpc>
              <a:buClr>
                <a:schemeClr val="bg1"/>
              </a:buClr>
              <a:buFont typeface="Courier New" pitchFamily="-68" charset="0"/>
              <a:buNone/>
              <a:defRPr/>
            </a:pPr>
            <a:r>
              <a:rPr lang="en-US" sz="3200" b="0">
                <a:solidFill>
                  <a:schemeClr val="bg1"/>
                </a:solidFill>
                <a:latin typeface="Franklin Gothic Medium" pitchFamily="-68" charset="0"/>
              </a:rPr>
              <a:t>2. True Parents</a:t>
            </a:r>
          </a:p>
          <a:p>
            <a:pPr marL="1371600" lvl="2" indent="-457200">
              <a:lnSpc>
                <a:spcPct val="105000"/>
              </a:lnSpc>
              <a:buClr>
                <a:srgbClr val="1EB4FF"/>
              </a:buClr>
              <a:buFont typeface="Courier New" pitchFamily="-68" charset="0"/>
              <a:buChar char="►"/>
              <a:defRPr/>
            </a:pPr>
            <a:r>
              <a:rPr lang="en-US" sz="3000" b="0">
                <a:solidFill>
                  <a:schemeClr val="bg1"/>
                </a:solidFill>
                <a:latin typeface="Franklin Gothic Medium" pitchFamily="-68" charset="0"/>
              </a:rPr>
              <a:t>Free us from original sin</a:t>
            </a:r>
          </a:p>
          <a:p>
            <a:pPr marL="1371600" lvl="2" indent="-457200">
              <a:lnSpc>
                <a:spcPct val="105000"/>
              </a:lnSpc>
              <a:buClr>
                <a:srgbClr val="1EB4FF"/>
              </a:buClr>
              <a:buFont typeface="Courier New" pitchFamily="-68" charset="0"/>
              <a:buChar char="►"/>
              <a:defRPr/>
            </a:pPr>
            <a:r>
              <a:rPr lang="en-US" sz="3000" b="0">
                <a:solidFill>
                  <a:schemeClr val="bg1"/>
                </a:solidFill>
                <a:latin typeface="Franklin Gothic Medium" pitchFamily="-68" charset="0"/>
              </a:rPr>
              <a:t>Restore ideal families</a:t>
            </a:r>
          </a:p>
          <a:p>
            <a:pPr marL="1371600" lvl="2" indent="-457200">
              <a:lnSpc>
                <a:spcPct val="105000"/>
              </a:lnSpc>
              <a:buClr>
                <a:srgbClr val="1EB4FF"/>
              </a:buClr>
              <a:buFont typeface="Courier New" pitchFamily="-68" charset="0"/>
              <a:buChar char="►"/>
              <a:defRPr/>
            </a:pPr>
            <a:r>
              <a:rPr lang="en-US" sz="3000" b="0">
                <a:solidFill>
                  <a:schemeClr val="bg1"/>
                </a:solidFill>
                <a:latin typeface="Franklin Gothic Medium" pitchFamily="-68" charset="0"/>
              </a:rPr>
              <a:t>Restore God’s love, life and lineage</a:t>
            </a:r>
          </a:p>
        </p:txBody>
      </p:sp>
      <p:sp>
        <p:nvSpPr>
          <p:cNvPr id="40972" name="Text Box 12"/>
          <p:cNvSpPr txBox="1">
            <a:spLocks noChangeArrowheads="1"/>
          </p:cNvSpPr>
          <p:nvPr/>
        </p:nvSpPr>
        <p:spPr bwMode="auto">
          <a:xfrm>
            <a:off x="431800" y="998538"/>
            <a:ext cx="8280400" cy="42862"/>
          </a:xfrm>
          <a:prstGeom prst="rect">
            <a:avLst/>
          </a:prstGeom>
          <a:gradFill rotWithShape="1">
            <a:gsLst>
              <a:gs pos="0">
                <a:srgbClr val="3399FF"/>
              </a:gs>
              <a:gs pos="100000">
                <a:srgbClr val="99FF99"/>
              </a:gs>
            </a:gsLst>
            <a:lin ang="0" scaled="1"/>
          </a:gradFill>
          <a:ln w="9525">
            <a:noFill/>
            <a:miter lim="800000"/>
            <a:headEnd/>
            <a:tailEnd/>
          </a:ln>
          <a:effectLst/>
        </p:spPr>
        <p:txBody>
          <a:bodyPr lIns="0" tIns="0" rIns="0" bIns="0">
            <a:prstTxWarp prst="textNoShape">
              <a:avLst/>
            </a:prstTxWarp>
          </a:bodyPr>
          <a:lstStyle/>
          <a:p>
            <a:pPr>
              <a:spcBef>
                <a:spcPct val="50000"/>
              </a:spcBef>
              <a:defRPr/>
            </a:pPr>
            <a:endParaRPr lang="en-GB" sz="200" b="0">
              <a:effectLst>
                <a:outerShdw blurRad="38100" dist="38100" dir="2700000" algn="tl">
                  <a:srgbClr val="FFFFFF"/>
                </a:outerShdw>
              </a:effectLst>
              <a:latin typeface="Arial" pitchFamily="-6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385763" y="0"/>
            <a:ext cx="8382000" cy="1089025"/>
          </a:xfrm>
          <a:prstGeom prst="rect">
            <a:avLst/>
          </a:prstGeom>
          <a:noFill/>
          <a:ln w="9525">
            <a:noFill/>
            <a:miter lim="800000"/>
            <a:headEnd/>
            <a:tailEnd/>
          </a:ln>
        </p:spPr>
        <p:txBody>
          <a:bodyPr anchor="ctr" anchorCtr="1">
            <a:prstTxWarp prst="textNoShape">
              <a:avLst/>
            </a:prstTxWarp>
          </a:bodyPr>
          <a:lstStyle/>
          <a:p>
            <a:r>
              <a:rPr lang="en-US" altLang="zh-CN" sz="3600" b="0">
                <a:solidFill>
                  <a:srgbClr val="FFFF99"/>
                </a:solidFill>
                <a:latin typeface="Arial Rounded MT Bold" pitchFamily="-84" charset="0"/>
                <a:ea typeface="宋体" pitchFamily="-84" charset="-122"/>
                <a:cs typeface="宋体" pitchFamily="-84" charset="-122"/>
              </a:rPr>
              <a:t>Our Process of Perfection</a:t>
            </a:r>
            <a:endParaRPr lang="sk-SK" sz="3600" b="0">
              <a:solidFill>
                <a:srgbClr val="FFFF99"/>
              </a:solidFill>
              <a:latin typeface="Arial Rounded MT Bold" pitchFamily="-84" charset="0"/>
              <a:ea typeface="宋体" pitchFamily="-84" charset="-122"/>
              <a:cs typeface="宋体" pitchFamily="-84" charset="-122"/>
            </a:endParaRPr>
          </a:p>
        </p:txBody>
      </p:sp>
      <p:sp>
        <p:nvSpPr>
          <p:cNvPr id="135171" name="Text Box 4"/>
          <p:cNvSpPr txBox="1">
            <a:spLocks noChangeArrowheads="1"/>
          </p:cNvSpPr>
          <p:nvPr/>
        </p:nvSpPr>
        <p:spPr bwMode="auto">
          <a:xfrm>
            <a:off x="1489075" y="1898650"/>
            <a:ext cx="7156450" cy="3446463"/>
          </a:xfrm>
          <a:prstGeom prst="rect">
            <a:avLst/>
          </a:prstGeom>
          <a:noFill/>
          <a:ln w="9525">
            <a:noFill/>
            <a:miter lim="800000"/>
            <a:headEnd/>
            <a:tailEnd/>
          </a:ln>
        </p:spPr>
        <p:txBody>
          <a:bodyPr>
            <a:prstTxWarp prst="textNoShape">
              <a:avLst/>
            </a:prstTxWarp>
            <a:spAutoFit/>
          </a:bodyPr>
          <a:lstStyle/>
          <a:p>
            <a:pPr marL="457200" indent="-457200">
              <a:lnSpc>
                <a:spcPct val="105000"/>
              </a:lnSpc>
              <a:buClr>
                <a:srgbClr val="1EB4FF"/>
              </a:buClr>
              <a:buFont typeface="Courier New" pitchFamily="-84" charset="0"/>
              <a:buChar char="►"/>
            </a:pPr>
            <a:r>
              <a:rPr lang="en-US" sz="3400" b="0">
                <a:solidFill>
                  <a:schemeClr val="bg1"/>
                </a:solidFill>
              </a:rPr>
              <a:t>Possible after receiving the Messiah’s forgiveness of the original sin</a:t>
            </a:r>
          </a:p>
          <a:p>
            <a:pPr marL="457200" indent="-457200">
              <a:lnSpc>
                <a:spcPct val="105000"/>
              </a:lnSpc>
              <a:buClr>
                <a:srgbClr val="1EB4FF"/>
              </a:buClr>
              <a:buFont typeface="Courier New" pitchFamily="-84" charset="0"/>
              <a:buChar char="►"/>
            </a:pPr>
            <a:endParaRPr lang="en-US" sz="4000" b="0">
              <a:solidFill>
                <a:schemeClr val="bg1"/>
              </a:solidFill>
            </a:endParaRPr>
          </a:p>
          <a:p>
            <a:pPr marL="457200" indent="-457200">
              <a:lnSpc>
                <a:spcPct val="105000"/>
              </a:lnSpc>
              <a:buClr>
                <a:srgbClr val="1EB4FF"/>
              </a:buClr>
              <a:buFont typeface="Courier New" pitchFamily="-84" charset="0"/>
              <a:buChar char="►"/>
            </a:pPr>
            <a:r>
              <a:rPr lang="en-US" sz="3400" b="0">
                <a:solidFill>
                  <a:schemeClr val="bg1"/>
                </a:solidFill>
              </a:rPr>
              <a:t>Follow the Messiah’s teaching and example</a:t>
            </a:r>
          </a:p>
        </p:txBody>
      </p:sp>
      <p:sp>
        <p:nvSpPr>
          <p:cNvPr id="101382" name="Text Box 6"/>
          <p:cNvSpPr txBox="1">
            <a:spLocks noChangeArrowheads="1"/>
          </p:cNvSpPr>
          <p:nvPr/>
        </p:nvSpPr>
        <p:spPr bwMode="auto">
          <a:xfrm>
            <a:off x="431800" y="998538"/>
            <a:ext cx="8280400" cy="42862"/>
          </a:xfrm>
          <a:prstGeom prst="rect">
            <a:avLst/>
          </a:prstGeom>
          <a:gradFill rotWithShape="1">
            <a:gsLst>
              <a:gs pos="0">
                <a:srgbClr val="3399FF"/>
              </a:gs>
              <a:gs pos="100000">
                <a:srgbClr val="99FF99"/>
              </a:gs>
            </a:gsLst>
            <a:lin ang="0" scaled="1"/>
          </a:gradFill>
          <a:ln w="9525">
            <a:noFill/>
            <a:miter lim="800000"/>
            <a:headEnd/>
            <a:tailEnd/>
          </a:ln>
          <a:effectLst/>
        </p:spPr>
        <p:txBody>
          <a:bodyPr lIns="0" tIns="0" rIns="0" bIns="0">
            <a:prstTxWarp prst="textNoShape">
              <a:avLst/>
            </a:prstTxWarp>
          </a:bodyPr>
          <a:lstStyle/>
          <a:p>
            <a:pPr>
              <a:spcBef>
                <a:spcPct val="50000"/>
              </a:spcBef>
              <a:defRPr/>
            </a:pPr>
            <a:endParaRPr lang="en-GB" sz="200" b="0">
              <a:effectLst>
                <a:outerShdw blurRad="38100" dist="38100" dir="2700000" algn="tl">
                  <a:srgbClr val="FFFFFF"/>
                </a:outerShdw>
              </a:effectLst>
              <a:latin typeface="Arial" pitchFamily="-68"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6"/>
          <p:cNvSpPr>
            <a:spLocks noChangeArrowheads="1"/>
          </p:cNvSpPr>
          <p:nvPr/>
        </p:nvSpPr>
        <p:spPr bwMode="auto">
          <a:xfrm>
            <a:off x="444500" y="0"/>
            <a:ext cx="8262938" cy="1089025"/>
          </a:xfrm>
          <a:prstGeom prst="rect">
            <a:avLst/>
          </a:prstGeom>
          <a:noFill/>
          <a:ln w="9525">
            <a:noFill/>
            <a:miter lim="800000"/>
            <a:headEnd/>
            <a:tailEnd/>
          </a:ln>
        </p:spPr>
        <p:txBody>
          <a:bodyPr anchor="ctr" anchorCtr="1">
            <a:prstTxWarp prst="textNoShape">
              <a:avLst/>
            </a:prstTxWarp>
          </a:bodyPr>
          <a:lstStyle/>
          <a:p>
            <a:r>
              <a:rPr lang="en-US" altLang="zh-CN" sz="3600" b="0">
                <a:solidFill>
                  <a:srgbClr val="FFFF99"/>
                </a:solidFill>
                <a:latin typeface="Arial Rounded MT Bold" pitchFamily="-84" charset="0"/>
                <a:ea typeface="宋体" pitchFamily="-84" charset="-122"/>
                <a:cs typeface="宋体" pitchFamily="-84" charset="-122"/>
              </a:rPr>
              <a:t>Foundation of Substance</a:t>
            </a:r>
            <a:endParaRPr lang="en-US" sz="3600" b="0">
              <a:solidFill>
                <a:srgbClr val="FFFF99"/>
              </a:solidFill>
              <a:latin typeface="Arial Rounded MT Bold" pitchFamily="-84" charset="0"/>
              <a:ea typeface="宋体" pitchFamily="-84" charset="-122"/>
              <a:cs typeface="宋体" pitchFamily="-84" charset="-122"/>
            </a:endParaRPr>
          </a:p>
        </p:txBody>
      </p:sp>
      <p:sp>
        <p:nvSpPr>
          <p:cNvPr id="137219" name="Text Box 8"/>
          <p:cNvSpPr txBox="1">
            <a:spLocks noChangeArrowheads="1"/>
          </p:cNvSpPr>
          <p:nvPr/>
        </p:nvSpPr>
        <p:spPr bwMode="auto">
          <a:xfrm>
            <a:off x="611188" y="1639888"/>
            <a:ext cx="7021512" cy="4533900"/>
          </a:xfrm>
          <a:prstGeom prst="rect">
            <a:avLst/>
          </a:prstGeom>
          <a:noFill/>
          <a:ln w="9525">
            <a:noFill/>
            <a:miter lim="800000"/>
            <a:headEnd/>
            <a:tailEnd/>
          </a:ln>
        </p:spPr>
        <p:txBody>
          <a:bodyPr>
            <a:prstTxWarp prst="textNoShape">
              <a:avLst/>
            </a:prstTxWarp>
            <a:spAutoFit/>
          </a:bodyPr>
          <a:lstStyle/>
          <a:p>
            <a:pPr>
              <a:lnSpc>
                <a:spcPct val="90000"/>
              </a:lnSpc>
            </a:pPr>
            <a:r>
              <a:rPr lang="en-US" sz="2800" b="0">
                <a:solidFill>
                  <a:schemeClr val="bg1"/>
                </a:solidFill>
                <a:latin typeface="Lydian BT" pitchFamily="-84" charset="0"/>
              </a:rPr>
              <a:t>“Anyone who does not love his brother whom he has seen, cannot love God, whom he has not seen.” </a:t>
            </a:r>
          </a:p>
          <a:p>
            <a:pPr>
              <a:lnSpc>
                <a:spcPct val="90000"/>
              </a:lnSpc>
            </a:pPr>
            <a:endParaRPr lang="en-US" sz="3200" b="0">
              <a:solidFill>
                <a:schemeClr val="bg1"/>
              </a:solidFill>
              <a:latin typeface="Lydian BT" pitchFamily="-84" charset="0"/>
            </a:endParaRPr>
          </a:p>
          <a:p>
            <a:pPr>
              <a:lnSpc>
                <a:spcPct val="90000"/>
              </a:lnSpc>
            </a:pPr>
            <a:r>
              <a:rPr lang="en-US" sz="2800" b="0">
                <a:solidFill>
                  <a:schemeClr val="bg1"/>
                </a:solidFill>
                <a:latin typeface="Lydian BT" pitchFamily="-84" charset="0"/>
              </a:rPr>
              <a:t>“‘Love each other as I have loved you.’”</a:t>
            </a:r>
          </a:p>
          <a:p>
            <a:pPr>
              <a:lnSpc>
                <a:spcPct val="90000"/>
              </a:lnSpc>
            </a:pPr>
            <a:endParaRPr lang="en-US" sz="3200" b="0">
              <a:solidFill>
                <a:schemeClr val="bg1"/>
              </a:solidFill>
              <a:latin typeface="Lydian BT" pitchFamily="-84" charset="0"/>
            </a:endParaRPr>
          </a:p>
          <a:p>
            <a:pPr>
              <a:lnSpc>
                <a:spcPct val="90000"/>
              </a:lnSpc>
            </a:pPr>
            <a:r>
              <a:rPr lang="en-US" sz="2800" b="0">
                <a:solidFill>
                  <a:schemeClr val="bg1"/>
                </a:solidFill>
                <a:latin typeface="Lydian BT" pitchFamily="-84" charset="0"/>
              </a:rPr>
              <a:t>“‘Love your enemy…’”</a:t>
            </a:r>
          </a:p>
          <a:p>
            <a:pPr>
              <a:lnSpc>
                <a:spcPct val="90000"/>
              </a:lnSpc>
            </a:pPr>
            <a:endParaRPr lang="en-US" sz="3200" b="0">
              <a:solidFill>
                <a:schemeClr val="bg1"/>
              </a:solidFill>
              <a:latin typeface="Lydian BT" pitchFamily="-84" charset="0"/>
            </a:endParaRPr>
          </a:p>
          <a:p>
            <a:pPr>
              <a:lnSpc>
                <a:spcPct val="90000"/>
              </a:lnSpc>
            </a:pPr>
            <a:r>
              <a:rPr lang="en-US" sz="2800" b="0">
                <a:solidFill>
                  <a:schemeClr val="bg1"/>
                </a:solidFill>
                <a:latin typeface="Lydian BT" pitchFamily="-84" charset="0"/>
              </a:rPr>
              <a:t>“Whoever wants to be great among you must </a:t>
            </a:r>
          </a:p>
          <a:p>
            <a:pPr>
              <a:lnSpc>
                <a:spcPct val="90000"/>
              </a:lnSpc>
            </a:pPr>
            <a:r>
              <a:rPr lang="en-US" sz="2800" b="0">
                <a:solidFill>
                  <a:schemeClr val="bg1"/>
                </a:solidFill>
                <a:latin typeface="Lydian BT" pitchFamily="-84" charset="0"/>
              </a:rPr>
              <a:t>be your servant…”</a:t>
            </a:r>
          </a:p>
          <a:p>
            <a:pPr>
              <a:lnSpc>
                <a:spcPct val="90000"/>
              </a:lnSpc>
            </a:pPr>
            <a:endParaRPr lang="en-US" sz="3200" b="0">
              <a:solidFill>
                <a:schemeClr val="bg1"/>
              </a:solidFill>
              <a:latin typeface="Lydian BT" pitchFamily="-84" charset="0"/>
            </a:endParaRPr>
          </a:p>
        </p:txBody>
      </p:sp>
      <p:sp>
        <p:nvSpPr>
          <p:cNvPr id="137220" name="Text Box 10"/>
          <p:cNvSpPr txBox="1">
            <a:spLocks noChangeArrowheads="1"/>
          </p:cNvSpPr>
          <p:nvPr/>
        </p:nvSpPr>
        <p:spPr bwMode="auto">
          <a:xfrm>
            <a:off x="4953000" y="5491163"/>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Matthew 20:26</a:t>
            </a:r>
          </a:p>
        </p:txBody>
      </p:sp>
      <p:sp>
        <p:nvSpPr>
          <p:cNvPr id="137221" name="Text Box 11"/>
          <p:cNvSpPr txBox="1">
            <a:spLocks noChangeArrowheads="1"/>
          </p:cNvSpPr>
          <p:nvPr/>
        </p:nvSpPr>
        <p:spPr bwMode="auto">
          <a:xfrm>
            <a:off x="4953000" y="4321175"/>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Matthew 5:44</a:t>
            </a:r>
          </a:p>
        </p:txBody>
      </p:sp>
      <p:sp>
        <p:nvSpPr>
          <p:cNvPr id="137222" name="Text Box 12"/>
          <p:cNvSpPr txBox="1">
            <a:spLocks noChangeArrowheads="1"/>
          </p:cNvSpPr>
          <p:nvPr/>
        </p:nvSpPr>
        <p:spPr bwMode="auto">
          <a:xfrm>
            <a:off x="4953000" y="3690938"/>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John 15:12</a:t>
            </a:r>
          </a:p>
        </p:txBody>
      </p:sp>
      <p:sp>
        <p:nvSpPr>
          <p:cNvPr id="137223" name="Text Box 13"/>
          <p:cNvSpPr txBox="1">
            <a:spLocks noChangeArrowheads="1"/>
          </p:cNvSpPr>
          <p:nvPr/>
        </p:nvSpPr>
        <p:spPr bwMode="auto">
          <a:xfrm>
            <a:off x="4953000" y="2520950"/>
            <a:ext cx="3759200" cy="412750"/>
          </a:xfrm>
          <a:prstGeom prst="rect">
            <a:avLst/>
          </a:prstGeom>
          <a:noFill/>
          <a:ln w="9525">
            <a:noFill/>
            <a:miter lim="800000"/>
            <a:headEnd/>
            <a:tailEnd/>
          </a:ln>
        </p:spPr>
        <p:txBody>
          <a:bodyPr>
            <a:prstTxWarp prst="textNoShape">
              <a:avLst/>
            </a:prstTxWarp>
            <a:spAutoFit/>
          </a:bodyPr>
          <a:lstStyle/>
          <a:p>
            <a:pPr marL="457200" indent="-457200" algn="r">
              <a:lnSpc>
                <a:spcPct val="105000"/>
              </a:lnSpc>
              <a:buClr>
                <a:srgbClr val="3399FF"/>
              </a:buClr>
              <a:buFont typeface="Courier New" pitchFamily="-84" charset="0"/>
              <a:buNone/>
            </a:pPr>
            <a:r>
              <a:rPr lang="en-US" sz="2000" b="0" i="1">
                <a:solidFill>
                  <a:schemeClr val="accent2"/>
                </a:solidFill>
              </a:rPr>
              <a:t>1 John 4:20</a:t>
            </a:r>
          </a:p>
        </p:txBody>
      </p:sp>
      <p:sp>
        <p:nvSpPr>
          <p:cNvPr id="137224" name="Text Box 15"/>
          <p:cNvSpPr txBox="1">
            <a:spLocks noChangeArrowheads="1"/>
          </p:cNvSpPr>
          <p:nvPr/>
        </p:nvSpPr>
        <p:spPr bwMode="auto">
          <a:xfrm>
            <a:off x="431800" y="998538"/>
            <a:ext cx="8280400" cy="42862"/>
          </a:xfrm>
          <a:prstGeom prst="rect">
            <a:avLst/>
          </a:prstGeom>
          <a:gradFill rotWithShape="1">
            <a:gsLst>
              <a:gs pos="0">
                <a:srgbClr val="3399FF"/>
              </a:gs>
              <a:gs pos="100000">
                <a:srgbClr val="99FF99"/>
              </a:gs>
            </a:gsLst>
            <a:lin ang="0" scaled="1"/>
          </a:gradFill>
          <a:ln w="9525">
            <a:noFill/>
            <a:miter lim="800000"/>
            <a:headEnd/>
            <a:tailEnd/>
          </a:ln>
        </p:spPr>
        <p:txBody>
          <a:bodyPr lIns="0" tIns="0" rIns="0" bIns="0">
            <a:prstTxWarp prst="textNoShape">
              <a:avLst/>
            </a:prstTxWarp>
          </a:bodyPr>
          <a:lstStyle/>
          <a:p>
            <a:pPr>
              <a:spcBef>
                <a:spcPct val="50000"/>
              </a:spcBef>
            </a:pPr>
            <a:endParaRPr lang="en-GB" sz="200">
              <a:latin typeface="Arial" pitchFamily="-8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rrowheads="1"/>
          </p:cNvSpPr>
          <p:nvPr>
            <p:ph type="title"/>
          </p:nvPr>
        </p:nvSpPr>
        <p:spPr/>
        <p:txBody>
          <a:bodyPr/>
          <a:lstStyle/>
          <a:p>
            <a:r>
              <a:rPr lang="en-GB" sz="3600"/>
              <a:t>Indemnity conditions to restore the three blessings</a:t>
            </a:r>
          </a:p>
        </p:txBody>
      </p:sp>
      <p:sp>
        <p:nvSpPr>
          <p:cNvPr id="139267" name="Rectangle 4"/>
          <p:cNvSpPr>
            <a:spLocks noGrp="1" noChangeArrowheads="1"/>
          </p:cNvSpPr>
          <p:nvPr>
            <p:ph type="body" sz="half" idx="1"/>
          </p:nvPr>
        </p:nvSpPr>
        <p:spPr>
          <a:xfrm>
            <a:off x="457200" y="1600200"/>
            <a:ext cx="4043363" cy="4852988"/>
          </a:xfrm>
        </p:spPr>
        <p:txBody>
          <a:bodyPr/>
          <a:lstStyle/>
          <a:p>
            <a:pPr>
              <a:lnSpc>
                <a:spcPct val="80000"/>
              </a:lnSpc>
              <a:buFont typeface="Wingdings" pitchFamily="-84" charset="2"/>
              <a:buNone/>
            </a:pPr>
            <a:r>
              <a:rPr lang="en-GB" sz="2000">
                <a:solidFill>
                  <a:schemeClr val="accent1"/>
                </a:solidFill>
                <a:latin typeface="Arial Rounded MT Bold" pitchFamily="-84" charset="0"/>
              </a:rPr>
              <a:t>	</a:t>
            </a:r>
            <a:r>
              <a:rPr lang="en-GB" sz="2400">
                <a:solidFill>
                  <a:schemeClr val="accent1"/>
                </a:solidFill>
                <a:latin typeface="Arial Rounded MT Bold" pitchFamily="-84" charset="0"/>
              </a:rPr>
              <a:t>Three monastic vows</a:t>
            </a:r>
            <a:endParaRPr lang="en-GB" sz="2000">
              <a:solidFill>
                <a:schemeClr val="accent1"/>
              </a:solidFill>
              <a:latin typeface="Arial Rounded MT Bold" pitchFamily="-84" charset="0"/>
            </a:endParaRPr>
          </a:p>
          <a:p>
            <a:pPr>
              <a:lnSpc>
                <a:spcPct val="80000"/>
              </a:lnSpc>
              <a:buFont typeface="Wingdings" pitchFamily="-84" charset="2"/>
              <a:buNone/>
            </a:pPr>
            <a:endParaRPr lang="en-GB" sz="2000">
              <a:solidFill>
                <a:schemeClr val="accent1"/>
              </a:solidFill>
              <a:latin typeface="Arial Rounded MT Bold" pitchFamily="-84" charset="0"/>
            </a:endParaRPr>
          </a:p>
          <a:p>
            <a:pPr>
              <a:lnSpc>
                <a:spcPct val="80000"/>
              </a:lnSpc>
              <a:buFont typeface="Wingdings" pitchFamily="-84" charset="2"/>
              <a:buNone/>
            </a:pPr>
            <a:r>
              <a:rPr lang="en-GB" sz="2000">
                <a:solidFill>
                  <a:schemeClr val="accent1"/>
                </a:solidFill>
                <a:latin typeface="Arial Rounded MT Bold" pitchFamily="-84" charset="0"/>
              </a:rPr>
              <a:t>	</a:t>
            </a:r>
            <a:r>
              <a:rPr lang="en-GB" sz="2400" i="1">
                <a:solidFill>
                  <a:schemeClr val="accent1"/>
                </a:solidFill>
                <a:latin typeface="Arial Rounded MT Bold" pitchFamily="-84" charset="0"/>
              </a:rPr>
              <a:t>Obedience</a:t>
            </a:r>
            <a:r>
              <a:rPr lang="en-GB" sz="2000">
                <a:solidFill>
                  <a:schemeClr val="accent1"/>
                </a:solidFill>
                <a:latin typeface="Arial Rounded MT Bold" pitchFamily="-84" charset="0"/>
              </a:rPr>
              <a:t> – indemnity condition to restore the </a:t>
            </a:r>
            <a:br>
              <a:rPr lang="en-GB" sz="2000">
                <a:solidFill>
                  <a:schemeClr val="accent1"/>
                </a:solidFill>
                <a:latin typeface="Arial Rounded MT Bold" pitchFamily="-84" charset="0"/>
              </a:rPr>
            </a:br>
            <a:r>
              <a:rPr lang="en-GB" sz="2000">
                <a:solidFill>
                  <a:schemeClr val="accent1"/>
                </a:solidFill>
                <a:latin typeface="Arial Rounded MT Bold" pitchFamily="-84" charset="0"/>
              </a:rPr>
              <a:t>1</a:t>
            </a:r>
            <a:r>
              <a:rPr lang="en-GB" sz="2000" baseline="30000">
                <a:solidFill>
                  <a:schemeClr val="accent1"/>
                </a:solidFill>
                <a:latin typeface="Arial Rounded MT Bold" pitchFamily="-84" charset="0"/>
              </a:rPr>
              <a:t>st</a:t>
            </a:r>
            <a:r>
              <a:rPr lang="en-GB" sz="2000">
                <a:solidFill>
                  <a:schemeClr val="accent1"/>
                </a:solidFill>
                <a:latin typeface="Arial Rounded MT Bold" pitchFamily="-84" charset="0"/>
              </a:rPr>
              <a:t> Blessing</a:t>
            </a:r>
          </a:p>
          <a:p>
            <a:pPr>
              <a:lnSpc>
                <a:spcPct val="80000"/>
              </a:lnSpc>
              <a:buFont typeface="Wingdings" pitchFamily="-84" charset="2"/>
              <a:buNone/>
            </a:pPr>
            <a:endParaRPr lang="en-GB" sz="2000">
              <a:solidFill>
                <a:schemeClr val="accent1"/>
              </a:solidFill>
              <a:latin typeface="Arial Rounded MT Bold" pitchFamily="-84" charset="0"/>
            </a:endParaRPr>
          </a:p>
          <a:p>
            <a:pPr>
              <a:lnSpc>
                <a:spcPct val="80000"/>
              </a:lnSpc>
              <a:buFont typeface="Wingdings" pitchFamily="-84" charset="2"/>
              <a:buNone/>
            </a:pPr>
            <a:r>
              <a:rPr lang="en-GB" sz="2000">
                <a:solidFill>
                  <a:schemeClr val="accent1"/>
                </a:solidFill>
                <a:latin typeface="Arial Rounded MT Bold" pitchFamily="-84" charset="0"/>
              </a:rPr>
              <a:t>	</a:t>
            </a:r>
            <a:r>
              <a:rPr lang="en-GB" sz="2400" i="1">
                <a:solidFill>
                  <a:schemeClr val="accent1"/>
                </a:solidFill>
                <a:latin typeface="Arial Rounded MT Bold" pitchFamily="-84" charset="0"/>
              </a:rPr>
              <a:t>Chastity</a:t>
            </a:r>
            <a:r>
              <a:rPr lang="en-GB" sz="2000">
                <a:solidFill>
                  <a:schemeClr val="accent1"/>
                </a:solidFill>
                <a:latin typeface="Arial Rounded MT Bold" pitchFamily="-84" charset="0"/>
              </a:rPr>
              <a:t> – indemnity condition to restore the </a:t>
            </a:r>
          </a:p>
          <a:p>
            <a:pPr>
              <a:lnSpc>
                <a:spcPct val="80000"/>
              </a:lnSpc>
              <a:buFont typeface="Wingdings" pitchFamily="-84" charset="2"/>
              <a:buNone/>
            </a:pPr>
            <a:r>
              <a:rPr lang="en-GB" sz="2000">
                <a:solidFill>
                  <a:schemeClr val="accent1"/>
                </a:solidFill>
                <a:latin typeface="Arial Rounded MT Bold" pitchFamily="-84" charset="0"/>
              </a:rPr>
              <a:t>	2</a:t>
            </a:r>
            <a:r>
              <a:rPr lang="en-GB" sz="2000" baseline="30000">
                <a:solidFill>
                  <a:schemeClr val="accent1"/>
                </a:solidFill>
                <a:latin typeface="Arial Rounded MT Bold" pitchFamily="-84" charset="0"/>
              </a:rPr>
              <a:t>nd</a:t>
            </a:r>
            <a:r>
              <a:rPr lang="en-GB" sz="2000">
                <a:solidFill>
                  <a:schemeClr val="accent1"/>
                </a:solidFill>
                <a:latin typeface="Arial Rounded MT Bold" pitchFamily="-84" charset="0"/>
              </a:rPr>
              <a:t> Blessing </a:t>
            </a:r>
          </a:p>
          <a:p>
            <a:pPr>
              <a:lnSpc>
                <a:spcPct val="80000"/>
              </a:lnSpc>
              <a:buFont typeface="Wingdings" pitchFamily="-84" charset="2"/>
              <a:buNone/>
            </a:pPr>
            <a:endParaRPr lang="en-GB" sz="2000">
              <a:solidFill>
                <a:schemeClr val="accent1"/>
              </a:solidFill>
              <a:latin typeface="Arial Rounded MT Bold" pitchFamily="-84" charset="0"/>
            </a:endParaRPr>
          </a:p>
          <a:p>
            <a:pPr>
              <a:lnSpc>
                <a:spcPct val="80000"/>
              </a:lnSpc>
              <a:buFont typeface="Wingdings" pitchFamily="-84" charset="2"/>
              <a:buNone/>
            </a:pPr>
            <a:r>
              <a:rPr lang="en-GB" sz="2000">
                <a:solidFill>
                  <a:schemeClr val="accent1"/>
                </a:solidFill>
                <a:latin typeface="Arial Rounded MT Bold" pitchFamily="-84" charset="0"/>
              </a:rPr>
              <a:t>	</a:t>
            </a:r>
            <a:r>
              <a:rPr lang="en-GB" sz="2400" i="1">
                <a:solidFill>
                  <a:schemeClr val="accent1"/>
                </a:solidFill>
                <a:latin typeface="Arial Rounded MT Bold" pitchFamily="-84" charset="0"/>
              </a:rPr>
              <a:t>Poverty</a:t>
            </a:r>
            <a:r>
              <a:rPr lang="en-GB" sz="2000">
                <a:solidFill>
                  <a:schemeClr val="accent1"/>
                </a:solidFill>
                <a:latin typeface="Arial Rounded MT Bold" pitchFamily="-84" charset="0"/>
              </a:rPr>
              <a:t> – indemnity condition to restore the </a:t>
            </a:r>
          </a:p>
          <a:p>
            <a:pPr>
              <a:lnSpc>
                <a:spcPct val="80000"/>
              </a:lnSpc>
              <a:buFont typeface="Wingdings" pitchFamily="-84" charset="2"/>
              <a:buNone/>
            </a:pPr>
            <a:r>
              <a:rPr lang="en-GB" sz="2000">
                <a:solidFill>
                  <a:schemeClr val="accent1"/>
                </a:solidFill>
                <a:latin typeface="Arial Rounded MT Bold" pitchFamily="-84" charset="0"/>
              </a:rPr>
              <a:t>	3</a:t>
            </a:r>
            <a:r>
              <a:rPr lang="en-GB" sz="2000" baseline="30000">
                <a:solidFill>
                  <a:schemeClr val="accent1"/>
                </a:solidFill>
                <a:latin typeface="Arial Rounded MT Bold" pitchFamily="-84" charset="0"/>
              </a:rPr>
              <a:t>rd</a:t>
            </a:r>
            <a:r>
              <a:rPr lang="en-GB" sz="2000">
                <a:solidFill>
                  <a:schemeClr val="accent1"/>
                </a:solidFill>
                <a:latin typeface="Arial Rounded MT Bold" pitchFamily="-84" charset="0"/>
              </a:rPr>
              <a:t> Blessing</a:t>
            </a:r>
          </a:p>
        </p:txBody>
      </p:sp>
      <p:pic>
        <p:nvPicPr>
          <p:cNvPr id="139268" name="Picture 8" descr="monk3"/>
          <p:cNvPicPr>
            <a:picLocks noGrp="1" noChangeAspect="1" noChangeArrowheads="1"/>
          </p:cNvPicPr>
          <p:nvPr>
            <p:ph sz="half" idx="2"/>
          </p:nvPr>
        </p:nvPicPr>
        <p:blipFill>
          <a:blip r:embed="rId3"/>
          <a:srcRect/>
          <a:stretch>
            <a:fillRect/>
          </a:stretch>
        </p:blipFill>
        <p:spPr>
          <a:xfrm>
            <a:off x="5292725" y="1844675"/>
            <a:ext cx="2835275" cy="4083050"/>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p:txBody>
          <a:bodyPr/>
          <a:lstStyle/>
          <a:p>
            <a:pPr eaLnBrk="1" hangingPunct="1"/>
            <a:r>
              <a:rPr lang="en-US"/>
              <a:t>What has lineage got to do with identity?</a:t>
            </a:r>
          </a:p>
        </p:txBody>
      </p:sp>
      <p:sp>
        <p:nvSpPr>
          <p:cNvPr id="506883" name="Text Box 3"/>
          <p:cNvSpPr txBox="1">
            <a:spLocks noChangeArrowheads="1"/>
          </p:cNvSpPr>
          <p:nvPr/>
        </p:nvSpPr>
        <p:spPr bwMode="auto">
          <a:xfrm>
            <a:off x="838200" y="1724025"/>
            <a:ext cx="2844800"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Great-grandparents</a:t>
            </a:r>
          </a:p>
        </p:txBody>
      </p:sp>
      <p:sp>
        <p:nvSpPr>
          <p:cNvPr id="506884" name="Text Box 4"/>
          <p:cNvSpPr txBox="1">
            <a:spLocks noChangeArrowheads="1"/>
          </p:cNvSpPr>
          <p:nvPr/>
        </p:nvSpPr>
        <p:spPr bwMode="auto">
          <a:xfrm>
            <a:off x="1158875" y="2514600"/>
            <a:ext cx="2209800" cy="457200"/>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b="0">
                <a:solidFill>
                  <a:schemeClr val="accent1"/>
                </a:solidFill>
                <a:latin typeface="Arial" pitchFamily="-84" charset="0"/>
              </a:rPr>
              <a:t>Grandparents</a:t>
            </a:r>
          </a:p>
        </p:txBody>
      </p:sp>
      <p:sp>
        <p:nvSpPr>
          <p:cNvPr id="506885" name="Text Box 5"/>
          <p:cNvSpPr txBox="1">
            <a:spLocks noChangeArrowheads="1"/>
          </p:cNvSpPr>
          <p:nvPr/>
        </p:nvSpPr>
        <p:spPr bwMode="auto">
          <a:xfrm>
            <a:off x="1692275" y="3429000"/>
            <a:ext cx="1235075"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Parents</a:t>
            </a:r>
          </a:p>
        </p:txBody>
      </p:sp>
      <p:sp>
        <p:nvSpPr>
          <p:cNvPr id="506886" name="Text Box 6"/>
          <p:cNvSpPr txBox="1">
            <a:spLocks noChangeArrowheads="1"/>
          </p:cNvSpPr>
          <p:nvPr/>
        </p:nvSpPr>
        <p:spPr bwMode="auto">
          <a:xfrm>
            <a:off x="1616075" y="4267200"/>
            <a:ext cx="1319213"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Children</a:t>
            </a:r>
          </a:p>
        </p:txBody>
      </p:sp>
      <p:sp>
        <p:nvSpPr>
          <p:cNvPr id="506887" name="Text Box 7"/>
          <p:cNvSpPr txBox="1">
            <a:spLocks noChangeArrowheads="1"/>
          </p:cNvSpPr>
          <p:nvPr/>
        </p:nvSpPr>
        <p:spPr bwMode="auto">
          <a:xfrm>
            <a:off x="1235075" y="5105400"/>
            <a:ext cx="2098675" cy="457200"/>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Grandchildren</a:t>
            </a:r>
          </a:p>
        </p:txBody>
      </p:sp>
      <p:sp>
        <p:nvSpPr>
          <p:cNvPr id="506888" name="Text Box 8"/>
          <p:cNvSpPr txBox="1">
            <a:spLocks noChangeArrowheads="1"/>
          </p:cNvSpPr>
          <p:nvPr/>
        </p:nvSpPr>
        <p:spPr bwMode="auto">
          <a:xfrm>
            <a:off x="930275" y="5943600"/>
            <a:ext cx="3101975" cy="457200"/>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b="0">
                <a:solidFill>
                  <a:schemeClr val="accent1"/>
                </a:solidFill>
                <a:latin typeface="Arial" pitchFamily="-84" charset="0"/>
              </a:rPr>
              <a:t>Great-grandchildren </a:t>
            </a:r>
          </a:p>
        </p:txBody>
      </p:sp>
      <p:sp>
        <p:nvSpPr>
          <p:cNvPr id="506889" name="AutoShape 9"/>
          <p:cNvSpPr>
            <a:spLocks noChangeArrowheads="1"/>
          </p:cNvSpPr>
          <p:nvPr/>
        </p:nvSpPr>
        <p:spPr bwMode="auto">
          <a:xfrm>
            <a:off x="2225675" y="5562600"/>
            <a:ext cx="180975" cy="381000"/>
          </a:xfrm>
          <a:prstGeom prst="downArrow">
            <a:avLst>
              <a:gd name="adj1" fmla="val 50000"/>
              <a:gd name="adj2" fmla="val 52632"/>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506890" name="AutoShape 10"/>
          <p:cNvSpPr>
            <a:spLocks noChangeArrowheads="1"/>
          </p:cNvSpPr>
          <p:nvPr/>
        </p:nvSpPr>
        <p:spPr bwMode="auto">
          <a:xfrm>
            <a:off x="2225675" y="3048000"/>
            <a:ext cx="180975" cy="381000"/>
          </a:xfrm>
          <a:prstGeom prst="downArrow">
            <a:avLst>
              <a:gd name="adj1" fmla="val 50000"/>
              <a:gd name="adj2" fmla="val 52632"/>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506891" name="AutoShape 11"/>
          <p:cNvSpPr>
            <a:spLocks noChangeArrowheads="1"/>
          </p:cNvSpPr>
          <p:nvPr/>
        </p:nvSpPr>
        <p:spPr bwMode="auto">
          <a:xfrm>
            <a:off x="2225675" y="3886200"/>
            <a:ext cx="180975" cy="381000"/>
          </a:xfrm>
          <a:prstGeom prst="downArrow">
            <a:avLst>
              <a:gd name="adj1" fmla="val 50000"/>
              <a:gd name="adj2" fmla="val 52632"/>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506892" name="AutoShape 12"/>
          <p:cNvSpPr>
            <a:spLocks noChangeArrowheads="1"/>
          </p:cNvSpPr>
          <p:nvPr/>
        </p:nvSpPr>
        <p:spPr bwMode="auto">
          <a:xfrm>
            <a:off x="2225675" y="4724400"/>
            <a:ext cx="180975" cy="381000"/>
          </a:xfrm>
          <a:prstGeom prst="downArrow">
            <a:avLst>
              <a:gd name="adj1" fmla="val 50000"/>
              <a:gd name="adj2" fmla="val 52632"/>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506893" name="AutoShape 13"/>
          <p:cNvSpPr>
            <a:spLocks noChangeArrowheads="1"/>
          </p:cNvSpPr>
          <p:nvPr/>
        </p:nvSpPr>
        <p:spPr bwMode="auto">
          <a:xfrm>
            <a:off x="2225675" y="2209800"/>
            <a:ext cx="180975" cy="381000"/>
          </a:xfrm>
          <a:prstGeom prst="downArrow">
            <a:avLst>
              <a:gd name="adj1" fmla="val 50000"/>
              <a:gd name="adj2" fmla="val 52632"/>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28686" name="Text Box 14"/>
          <p:cNvSpPr txBox="1">
            <a:spLocks noChangeArrowheads="1"/>
          </p:cNvSpPr>
          <p:nvPr/>
        </p:nvSpPr>
        <p:spPr bwMode="auto">
          <a:xfrm>
            <a:off x="3962400" y="3095625"/>
            <a:ext cx="184150" cy="457200"/>
          </a:xfrm>
          <a:prstGeom prst="rect">
            <a:avLst/>
          </a:prstGeom>
          <a:noFill/>
          <a:ln w="9525">
            <a:noFill/>
            <a:miter lim="800000"/>
            <a:headEnd/>
            <a:tailEnd/>
          </a:ln>
        </p:spPr>
        <p:txBody>
          <a:bodyPr wrap="none">
            <a:prstTxWarp prst="textNoShape">
              <a:avLst/>
            </a:prstTxWarp>
            <a:spAutoFit/>
          </a:bodyPr>
          <a:lstStyle/>
          <a:p>
            <a:pPr eaLnBrk="0" hangingPunct="0"/>
            <a:endParaRPr lang="en-US" b="0">
              <a:solidFill>
                <a:schemeClr val="accent1"/>
              </a:solidFill>
              <a:latin typeface="Arial" pitchFamily="-84" charset="0"/>
            </a:endParaRPr>
          </a:p>
        </p:txBody>
      </p:sp>
      <p:sp>
        <p:nvSpPr>
          <p:cNvPr id="506895" name="Text Box 15"/>
          <p:cNvSpPr txBox="1">
            <a:spLocks noChangeArrowheads="1"/>
          </p:cNvSpPr>
          <p:nvPr/>
        </p:nvSpPr>
        <p:spPr bwMode="auto">
          <a:xfrm>
            <a:off x="4419600" y="1828800"/>
            <a:ext cx="4079875" cy="4473575"/>
          </a:xfrm>
          <a:prstGeom prst="rect">
            <a:avLst/>
          </a:prstGeom>
          <a:noFill/>
          <a:ln w="9525">
            <a:noFill/>
            <a:miter lim="800000"/>
            <a:headEnd/>
            <a:tailEnd/>
          </a:ln>
        </p:spPr>
        <p:txBody>
          <a:bodyPr wrap="none">
            <a:prstTxWarp prst="textNoShape">
              <a:avLst/>
            </a:prstTxWarp>
            <a:spAutoFit/>
          </a:bodyPr>
          <a:lstStyle/>
          <a:p>
            <a:pPr eaLnBrk="0" hangingPunct="0"/>
            <a:r>
              <a:rPr lang="en-US" b="0">
                <a:solidFill>
                  <a:schemeClr val="accent1"/>
                </a:solidFill>
                <a:latin typeface="Arial" pitchFamily="-84" charset="0"/>
              </a:rPr>
              <a:t>Our identity is socially</a:t>
            </a:r>
            <a:br>
              <a:rPr lang="en-US" b="0">
                <a:solidFill>
                  <a:schemeClr val="accent1"/>
                </a:solidFill>
                <a:latin typeface="Arial" pitchFamily="-84" charset="0"/>
              </a:rPr>
            </a:br>
            <a:r>
              <a:rPr lang="en-US" b="0">
                <a:solidFill>
                  <a:schemeClr val="accent1"/>
                </a:solidFill>
                <a:latin typeface="Arial" pitchFamily="-84" charset="0"/>
              </a:rPr>
              <a:t>constructed by relationships</a:t>
            </a:r>
          </a:p>
          <a:p>
            <a:pPr eaLnBrk="0" hangingPunct="0"/>
            <a:endParaRPr lang="en-US" b="0">
              <a:solidFill>
                <a:schemeClr val="accent1"/>
              </a:solidFill>
              <a:latin typeface="Arial" pitchFamily="-84" charset="0"/>
            </a:endParaRPr>
          </a:p>
          <a:p>
            <a:pPr eaLnBrk="0" hangingPunct="0"/>
            <a:r>
              <a:rPr lang="en-US" b="0">
                <a:solidFill>
                  <a:schemeClr val="accent1"/>
                </a:solidFill>
                <a:latin typeface="Arial" pitchFamily="-84" charset="0"/>
              </a:rPr>
              <a:t>Most significant relationships</a:t>
            </a:r>
            <a:br>
              <a:rPr lang="en-US" b="0">
                <a:solidFill>
                  <a:schemeClr val="accent1"/>
                </a:solidFill>
                <a:latin typeface="Arial" pitchFamily="-84" charset="0"/>
              </a:rPr>
            </a:br>
            <a:r>
              <a:rPr lang="en-US" b="0">
                <a:solidFill>
                  <a:schemeClr val="accent1"/>
                </a:solidFill>
                <a:latin typeface="Arial" pitchFamily="-84" charset="0"/>
              </a:rPr>
              <a:t>are familial</a:t>
            </a:r>
          </a:p>
          <a:p>
            <a:pPr eaLnBrk="0" hangingPunct="0"/>
            <a:endParaRPr lang="en-US" b="0">
              <a:solidFill>
                <a:schemeClr val="accent1"/>
              </a:solidFill>
              <a:latin typeface="Arial" pitchFamily="-84" charset="0"/>
            </a:endParaRPr>
          </a:p>
          <a:p>
            <a:pPr eaLnBrk="0" hangingPunct="0"/>
            <a:r>
              <a:rPr lang="en-US" b="0">
                <a:solidFill>
                  <a:schemeClr val="accent1"/>
                </a:solidFill>
                <a:latin typeface="Arial" pitchFamily="-84" charset="0"/>
              </a:rPr>
              <a:t>To reveal ourselves </a:t>
            </a:r>
            <a:br>
              <a:rPr lang="en-US" b="0">
                <a:solidFill>
                  <a:schemeClr val="accent1"/>
                </a:solidFill>
                <a:latin typeface="Arial" pitchFamily="-84" charset="0"/>
              </a:rPr>
            </a:br>
            <a:r>
              <a:rPr lang="en-US" b="0">
                <a:solidFill>
                  <a:schemeClr val="accent1"/>
                </a:solidFill>
                <a:latin typeface="Arial" pitchFamily="-84" charset="0"/>
              </a:rPr>
              <a:t>is to tell our story, </a:t>
            </a:r>
            <a:br>
              <a:rPr lang="en-US" b="0">
                <a:solidFill>
                  <a:schemeClr val="accent1"/>
                </a:solidFill>
                <a:latin typeface="Arial" pitchFamily="-84" charset="0"/>
              </a:rPr>
            </a:br>
            <a:r>
              <a:rPr lang="en-US" b="0">
                <a:solidFill>
                  <a:schemeClr val="accent1"/>
                </a:solidFill>
                <a:latin typeface="Arial" pitchFamily="-84" charset="0"/>
              </a:rPr>
              <a:t>where we come from</a:t>
            </a:r>
          </a:p>
          <a:p>
            <a:pPr eaLnBrk="0" hangingPunct="0"/>
            <a:endParaRPr lang="en-US" b="0">
              <a:solidFill>
                <a:schemeClr val="accent1"/>
              </a:solidFill>
              <a:latin typeface="Arial" pitchFamily="-84" charset="0"/>
            </a:endParaRPr>
          </a:p>
          <a:p>
            <a:pPr eaLnBrk="0" hangingPunct="0"/>
            <a:r>
              <a:rPr lang="en-US" b="0">
                <a:solidFill>
                  <a:schemeClr val="accent1"/>
                </a:solidFill>
                <a:latin typeface="Arial" pitchFamily="-84" charset="0"/>
              </a:rPr>
              <a:t>Our identity comes from</a:t>
            </a:r>
            <a:br>
              <a:rPr lang="en-US" b="0">
                <a:solidFill>
                  <a:schemeClr val="accent1"/>
                </a:solidFill>
                <a:latin typeface="Arial" pitchFamily="-84" charset="0"/>
              </a:rPr>
            </a:br>
            <a:r>
              <a:rPr lang="en-US" b="0">
                <a:solidFill>
                  <a:schemeClr val="accent1"/>
                </a:solidFill>
                <a:latin typeface="Arial" pitchFamily="-84" charset="0"/>
              </a:rPr>
              <a:t>our lineage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06882"/>
                                        </p:tgtEl>
                                        <p:attrNameLst>
                                          <p:attrName>style.visibility</p:attrName>
                                        </p:attrNameLst>
                                      </p:cBhvr>
                                      <p:to>
                                        <p:strVal val="visible"/>
                                      </p:to>
                                    </p:set>
                                  </p:childTnLst>
                                </p:cTn>
                              </p:par>
                            </p:childTnLst>
                          </p:cTn>
                        </p:par>
                        <p:par>
                          <p:cTn id="7" fill="hold">
                            <p:stCondLst>
                              <p:cond delay="0"/>
                            </p:stCondLst>
                            <p:childTnLst>
                              <p:par>
                                <p:cTn id="8" presetID="47" presetClass="entr" presetSubtype="0" fill="hold" grpId="0" nodeType="afterEffect">
                                  <p:stCondLst>
                                    <p:cond delay="0"/>
                                  </p:stCondLst>
                                  <p:childTnLst>
                                    <p:set>
                                      <p:cBhvr>
                                        <p:cTn id="9" dur="1" fill="hold">
                                          <p:stCondLst>
                                            <p:cond delay="0"/>
                                          </p:stCondLst>
                                        </p:cTn>
                                        <p:tgtEl>
                                          <p:spTgt spid="506883"/>
                                        </p:tgtEl>
                                        <p:attrNameLst>
                                          <p:attrName>style.visibility</p:attrName>
                                        </p:attrNameLst>
                                      </p:cBhvr>
                                      <p:to>
                                        <p:strVal val="visible"/>
                                      </p:to>
                                    </p:set>
                                    <p:animEffect transition="in" filter="fade">
                                      <p:cBhvr>
                                        <p:cTn id="10" dur="500"/>
                                        <p:tgtEl>
                                          <p:spTgt spid="506883"/>
                                        </p:tgtEl>
                                      </p:cBhvr>
                                    </p:animEffect>
                                    <p:anim calcmode="lin" valueType="num">
                                      <p:cBhvr>
                                        <p:cTn id="11" dur="500" fill="hold"/>
                                        <p:tgtEl>
                                          <p:spTgt spid="506883"/>
                                        </p:tgtEl>
                                        <p:attrNameLst>
                                          <p:attrName>ppt_x</p:attrName>
                                        </p:attrNameLst>
                                      </p:cBhvr>
                                      <p:tavLst>
                                        <p:tav tm="0">
                                          <p:val>
                                            <p:strVal val="#ppt_x"/>
                                          </p:val>
                                        </p:tav>
                                        <p:tav tm="100000">
                                          <p:val>
                                            <p:strVal val="#ppt_x"/>
                                          </p:val>
                                        </p:tav>
                                      </p:tavLst>
                                    </p:anim>
                                    <p:anim calcmode="lin" valueType="num">
                                      <p:cBhvr>
                                        <p:cTn id="12" dur="500" fill="hold"/>
                                        <p:tgtEl>
                                          <p:spTgt spid="506883"/>
                                        </p:tgtEl>
                                        <p:attrNameLst>
                                          <p:attrName>ppt_y</p:attrName>
                                        </p:attrNameLst>
                                      </p:cBhvr>
                                      <p:tavLst>
                                        <p:tav tm="0">
                                          <p:val>
                                            <p:strVal val="#ppt_y-.1"/>
                                          </p:val>
                                        </p:tav>
                                        <p:tav tm="100000">
                                          <p:val>
                                            <p:strVal val="#ppt_y"/>
                                          </p:val>
                                        </p:tav>
                                      </p:tavLst>
                                    </p:anim>
                                  </p:childTnLst>
                                </p:cTn>
                              </p:par>
                            </p:childTnLst>
                          </p:cTn>
                        </p:par>
                        <p:par>
                          <p:cTn id="13" fill="hold">
                            <p:stCondLst>
                              <p:cond delay="500"/>
                            </p:stCondLst>
                            <p:childTnLst>
                              <p:par>
                                <p:cTn id="14" presetID="47" presetClass="entr" presetSubtype="0" fill="hold" grpId="0" nodeType="afterEffect">
                                  <p:stCondLst>
                                    <p:cond delay="0"/>
                                  </p:stCondLst>
                                  <p:childTnLst>
                                    <p:set>
                                      <p:cBhvr>
                                        <p:cTn id="15" dur="1" fill="hold">
                                          <p:stCondLst>
                                            <p:cond delay="0"/>
                                          </p:stCondLst>
                                        </p:cTn>
                                        <p:tgtEl>
                                          <p:spTgt spid="506893"/>
                                        </p:tgtEl>
                                        <p:attrNameLst>
                                          <p:attrName>style.visibility</p:attrName>
                                        </p:attrNameLst>
                                      </p:cBhvr>
                                      <p:to>
                                        <p:strVal val="visible"/>
                                      </p:to>
                                    </p:set>
                                    <p:animEffect transition="in" filter="fade">
                                      <p:cBhvr>
                                        <p:cTn id="16" dur="500"/>
                                        <p:tgtEl>
                                          <p:spTgt spid="506893"/>
                                        </p:tgtEl>
                                      </p:cBhvr>
                                    </p:animEffect>
                                    <p:anim calcmode="lin" valueType="num">
                                      <p:cBhvr>
                                        <p:cTn id="17" dur="500" fill="hold"/>
                                        <p:tgtEl>
                                          <p:spTgt spid="506893"/>
                                        </p:tgtEl>
                                        <p:attrNameLst>
                                          <p:attrName>ppt_x</p:attrName>
                                        </p:attrNameLst>
                                      </p:cBhvr>
                                      <p:tavLst>
                                        <p:tav tm="0">
                                          <p:val>
                                            <p:strVal val="#ppt_x"/>
                                          </p:val>
                                        </p:tav>
                                        <p:tav tm="100000">
                                          <p:val>
                                            <p:strVal val="#ppt_x"/>
                                          </p:val>
                                        </p:tav>
                                      </p:tavLst>
                                    </p:anim>
                                    <p:anim calcmode="lin" valueType="num">
                                      <p:cBhvr>
                                        <p:cTn id="18" dur="500" fill="hold"/>
                                        <p:tgtEl>
                                          <p:spTgt spid="506893"/>
                                        </p:tgtEl>
                                        <p:attrNameLst>
                                          <p:attrName>ppt_y</p:attrName>
                                        </p:attrNameLst>
                                      </p:cBhvr>
                                      <p:tavLst>
                                        <p:tav tm="0">
                                          <p:val>
                                            <p:strVal val="#ppt_y-.1"/>
                                          </p:val>
                                        </p:tav>
                                        <p:tav tm="100000">
                                          <p:val>
                                            <p:strVal val="#ppt_y"/>
                                          </p:val>
                                        </p:tav>
                                      </p:tavLst>
                                    </p:anim>
                                  </p:childTnLst>
                                </p:cTn>
                              </p:par>
                            </p:childTnLst>
                          </p:cTn>
                        </p:par>
                        <p:par>
                          <p:cTn id="19" fill="hold">
                            <p:stCondLst>
                              <p:cond delay="1000"/>
                            </p:stCondLst>
                            <p:childTnLst>
                              <p:par>
                                <p:cTn id="20" presetID="47" presetClass="entr" presetSubtype="0" fill="hold" grpId="0" nodeType="afterEffect">
                                  <p:stCondLst>
                                    <p:cond delay="0"/>
                                  </p:stCondLst>
                                  <p:childTnLst>
                                    <p:set>
                                      <p:cBhvr>
                                        <p:cTn id="21" dur="1" fill="hold">
                                          <p:stCondLst>
                                            <p:cond delay="0"/>
                                          </p:stCondLst>
                                        </p:cTn>
                                        <p:tgtEl>
                                          <p:spTgt spid="506884"/>
                                        </p:tgtEl>
                                        <p:attrNameLst>
                                          <p:attrName>style.visibility</p:attrName>
                                        </p:attrNameLst>
                                      </p:cBhvr>
                                      <p:to>
                                        <p:strVal val="visible"/>
                                      </p:to>
                                    </p:set>
                                    <p:animEffect transition="in" filter="fade">
                                      <p:cBhvr>
                                        <p:cTn id="22" dur="500"/>
                                        <p:tgtEl>
                                          <p:spTgt spid="506884"/>
                                        </p:tgtEl>
                                      </p:cBhvr>
                                    </p:animEffect>
                                    <p:anim calcmode="lin" valueType="num">
                                      <p:cBhvr>
                                        <p:cTn id="23" dur="500" fill="hold"/>
                                        <p:tgtEl>
                                          <p:spTgt spid="506884"/>
                                        </p:tgtEl>
                                        <p:attrNameLst>
                                          <p:attrName>ppt_x</p:attrName>
                                        </p:attrNameLst>
                                      </p:cBhvr>
                                      <p:tavLst>
                                        <p:tav tm="0">
                                          <p:val>
                                            <p:strVal val="#ppt_x"/>
                                          </p:val>
                                        </p:tav>
                                        <p:tav tm="100000">
                                          <p:val>
                                            <p:strVal val="#ppt_x"/>
                                          </p:val>
                                        </p:tav>
                                      </p:tavLst>
                                    </p:anim>
                                    <p:anim calcmode="lin" valueType="num">
                                      <p:cBhvr>
                                        <p:cTn id="24" dur="500" fill="hold"/>
                                        <p:tgtEl>
                                          <p:spTgt spid="506884"/>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47" presetClass="entr" presetSubtype="0" fill="hold" grpId="0" nodeType="afterEffect">
                                  <p:stCondLst>
                                    <p:cond delay="0"/>
                                  </p:stCondLst>
                                  <p:childTnLst>
                                    <p:set>
                                      <p:cBhvr>
                                        <p:cTn id="27" dur="1" fill="hold">
                                          <p:stCondLst>
                                            <p:cond delay="0"/>
                                          </p:stCondLst>
                                        </p:cTn>
                                        <p:tgtEl>
                                          <p:spTgt spid="506890"/>
                                        </p:tgtEl>
                                        <p:attrNameLst>
                                          <p:attrName>style.visibility</p:attrName>
                                        </p:attrNameLst>
                                      </p:cBhvr>
                                      <p:to>
                                        <p:strVal val="visible"/>
                                      </p:to>
                                    </p:set>
                                    <p:animEffect transition="in" filter="fade">
                                      <p:cBhvr>
                                        <p:cTn id="28" dur="500"/>
                                        <p:tgtEl>
                                          <p:spTgt spid="506890"/>
                                        </p:tgtEl>
                                      </p:cBhvr>
                                    </p:animEffect>
                                    <p:anim calcmode="lin" valueType="num">
                                      <p:cBhvr>
                                        <p:cTn id="29" dur="500" fill="hold"/>
                                        <p:tgtEl>
                                          <p:spTgt spid="506890"/>
                                        </p:tgtEl>
                                        <p:attrNameLst>
                                          <p:attrName>ppt_x</p:attrName>
                                        </p:attrNameLst>
                                      </p:cBhvr>
                                      <p:tavLst>
                                        <p:tav tm="0">
                                          <p:val>
                                            <p:strVal val="#ppt_x"/>
                                          </p:val>
                                        </p:tav>
                                        <p:tav tm="100000">
                                          <p:val>
                                            <p:strVal val="#ppt_x"/>
                                          </p:val>
                                        </p:tav>
                                      </p:tavLst>
                                    </p:anim>
                                    <p:anim calcmode="lin" valueType="num">
                                      <p:cBhvr>
                                        <p:cTn id="30" dur="500" fill="hold"/>
                                        <p:tgtEl>
                                          <p:spTgt spid="506890"/>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47" presetClass="entr" presetSubtype="0" fill="hold" grpId="0" nodeType="afterEffect">
                                  <p:stCondLst>
                                    <p:cond delay="0"/>
                                  </p:stCondLst>
                                  <p:childTnLst>
                                    <p:set>
                                      <p:cBhvr>
                                        <p:cTn id="33" dur="1" fill="hold">
                                          <p:stCondLst>
                                            <p:cond delay="0"/>
                                          </p:stCondLst>
                                        </p:cTn>
                                        <p:tgtEl>
                                          <p:spTgt spid="506885"/>
                                        </p:tgtEl>
                                        <p:attrNameLst>
                                          <p:attrName>style.visibility</p:attrName>
                                        </p:attrNameLst>
                                      </p:cBhvr>
                                      <p:to>
                                        <p:strVal val="visible"/>
                                      </p:to>
                                    </p:set>
                                    <p:animEffect transition="in" filter="fade">
                                      <p:cBhvr>
                                        <p:cTn id="34" dur="500"/>
                                        <p:tgtEl>
                                          <p:spTgt spid="506885"/>
                                        </p:tgtEl>
                                      </p:cBhvr>
                                    </p:animEffect>
                                    <p:anim calcmode="lin" valueType="num">
                                      <p:cBhvr>
                                        <p:cTn id="35" dur="500" fill="hold"/>
                                        <p:tgtEl>
                                          <p:spTgt spid="506885"/>
                                        </p:tgtEl>
                                        <p:attrNameLst>
                                          <p:attrName>ppt_x</p:attrName>
                                        </p:attrNameLst>
                                      </p:cBhvr>
                                      <p:tavLst>
                                        <p:tav tm="0">
                                          <p:val>
                                            <p:strVal val="#ppt_x"/>
                                          </p:val>
                                        </p:tav>
                                        <p:tav tm="100000">
                                          <p:val>
                                            <p:strVal val="#ppt_x"/>
                                          </p:val>
                                        </p:tav>
                                      </p:tavLst>
                                    </p:anim>
                                    <p:anim calcmode="lin" valueType="num">
                                      <p:cBhvr>
                                        <p:cTn id="36" dur="500" fill="hold"/>
                                        <p:tgtEl>
                                          <p:spTgt spid="506885"/>
                                        </p:tgtEl>
                                        <p:attrNameLst>
                                          <p:attrName>ppt_y</p:attrName>
                                        </p:attrNameLst>
                                      </p:cBhvr>
                                      <p:tavLst>
                                        <p:tav tm="0">
                                          <p:val>
                                            <p:strVal val="#ppt_y-.1"/>
                                          </p:val>
                                        </p:tav>
                                        <p:tav tm="100000">
                                          <p:val>
                                            <p:strVal val="#ppt_y"/>
                                          </p:val>
                                        </p:tav>
                                      </p:tavLst>
                                    </p:anim>
                                  </p:childTnLst>
                                </p:cTn>
                              </p:par>
                            </p:childTnLst>
                          </p:cTn>
                        </p:par>
                        <p:par>
                          <p:cTn id="37" fill="hold">
                            <p:stCondLst>
                              <p:cond delay="2500"/>
                            </p:stCondLst>
                            <p:childTnLst>
                              <p:par>
                                <p:cTn id="38" presetID="47" presetClass="entr" presetSubtype="0" fill="hold" grpId="0" nodeType="afterEffect">
                                  <p:stCondLst>
                                    <p:cond delay="0"/>
                                  </p:stCondLst>
                                  <p:childTnLst>
                                    <p:set>
                                      <p:cBhvr>
                                        <p:cTn id="39" dur="1" fill="hold">
                                          <p:stCondLst>
                                            <p:cond delay="0"/>
                                          </p:stCondLst>
                                        </p:cTn>
                                        <p:tgtEl>
                                          <p:spTgt spid="506891"/>
                                        </p:tgtEl>
                                        <p:attrNameLst>
                                          <p:attrName>style.visibility</p:attrName>
                                        </p:attrNameLst>
                                      </p:cBhvr>
                                      <p:to>
                                        <p:strVal val="visible"/>
                                      </p:to>
                                    </p:set>
                                    <p:animEffect transition="in" filter="fade">
                                      <p:cBhvr>
                                        <p:cTn id="40" dur="500"/>
                                        <p:tgtEl>
                                          <p:spTgt spid="506891"/>
                                        </p:tgtEl>
                                      </p:cBhvr>
                                    </p:animEffect>
                                    <p:anim calcmode="lin" valueType="num">
                                      <p:cBhvr>
                                        <p:cTn id="41" dur="500" fill="hold"/>
                                        <p:tgtEl>
                                          <p:spTgt spid="506891"/>
                                        </p:tgtEl>
                                        <p:attrNameLst>
                                          <p:attrName>ppt_x</p:attrName>
                                        </p:attrNameLst>
                                      </p:cBhvr>
                                      <p:tavLst>
                                        <p:tav tm="0">
                                          <p:val>
                                            <p:strVal val="#ppt_x"/>
                                          </p:val>
                                        </p:tav>
                                        <p:tav tm="100000">
                                          <p:val>
                                            <p:strVal val="#ppt_x"/>
                                          </p:val>
                                        </p:tav>
                                      </p:tavLst>
                                    </p:anim>
                                    <p:anim calcmode="lin" valueType="num">
                                      <p:cBhvr>
                                        <p:cTn id="42" dur="500" fill="hold"/>
                                        <p:tgtEl>
                                          <p:spTgt spid="506891"/>
                                        </p:tgtEl>
                                        <p:attrNameLst>
                                          <p:attrName>ppt_y</p:attrName>
                                        </p:attrNameLst>
                                      </p:cBhvr>
                                      <p:tavLst>
                                        <p:tav tm="0">
                                          <p:val>
                                            <p:strVal val="#ppt_y-.1"/>
                                          </p:val>
                                        </p:tav>
                                        <p:tav tm="100000">
                                          <p:val>
                                            <p:strVal val="#ppt_y"/>
                                          </p:val>
                                        </p:tav>
                                      </p:tavLst>
                                    </p:anim>
                                  </p:childTnLst>
                                </p:cTn>
                              </p:par>
                            </p:childTnLst>
                          </p:cTn>
                        </p:par>
                        <p:par>
                          <p:cTn id="43" fill="hold">
                            <p:stCondLst>
                              <p:cond delay="3000"/>
                            </p:stCondLst>
                            <p:childTnLst>
                              <p:par>
                                <p:cTn id="44" presetID="47" presetClass="entr" presetSubtype="0" fill="hold" grpId="0" nodeType="afterEffect">
                                  <p:stCondLst>
                                    <p:cond delay="0"/>
                                  </p:stCondLst>
                                  <p:childTnLst>
                                    <p:set>
                                      <p:cBhvr>
                                        <p:cTn id="45" dur="1" fill="hold">
                                          <p:stCondLst>
                                            <p:cond delay="0"/>
                                          </p:stCondLst>
                                        </p:cTn>
                                        <p:tgtEl>
                                          <p:spTgt spid="506886"/>
                                        </p:tgtEl>
                                        <p:attrNameLst>
                                          <p:attrName>style.visibility</p:attrName>
                                        </p:attrNameLst>
                                      </p:cBhvr>
                                      <p:to>
                                        <p:strVal val="visible"/>
                                      </p:to>
                                    </p:set>
                                    <p:animEffect transition="in" filter="fade">
                                      <p:cBhvr>
                                        <p:cTn id="46" dur="500"/>
                                        <p:tgtEl>
                                          <p:spTgt spid="506886"/>
                                        </p:tgtEl>
                                      </p:cBhvr>
                                    </p:animEffect>
                                    <p:anim calcmode="lin" valueType="num">
                                      <p:cBhvr>
                                        <p:cTn id="47" dur="500" fill="hold"/>
                                        <p:tgtEl>
                                          <p:spTgt spid="506886"/>
                                        </p:tgtEl>
                                        <p:attrNameLst>
                                          <p:attrName>ppt_x</p:attrName>
                                        </p:attrNameLst>
                                      </p:cBhvr>
                                      <p:tavLst>
                                        <p:tav tm="0">
                                          <p:val>
                                            <p:strVal val="#ppt_x"/>
                                          </p:val>
                                        </p:tav>
                                        <p:tav tm="100000">
                                          <p:val>
                                            <p:strVal val="#ppt_x"/>
                                          </p:val>
                                        </p:tav>
                                      </p:tavLst>
                                    </p:anim>
                                    <p:anim calcmode="lin" valueType="num">
                                      <p:cBhvr>
                                        <p:cTn id="48" dur="500" fill="hold"/>
                                        <p:tgtEl>
                                          <p:spTgt spid="506886"/>
                                        </p:tgtEl>
                                        <p:attrNameLst>
                                          <p:attrName>ppt_y</p:attrName>
                                        </p:attrNameLst>
                                      </p:cBhvr>
                                      <p:tavLst>
                                        <p:tav tm="0">
                                          <p:val>
                                            <p:strVal val="#ppt_y-.1"/>
                                          </p:val>
                                        </p:tav>
                                        <p:tav tm="100000">
                                          <p:val>
                                            <p:strVal val="#ppt_y"/>
                                          </p:val>
                                        </p:tav>
                                      </p:tavLst>
                                    </p:anim>
                                  </p:childTnLst>
                                </p:cTn>
                              </p:par>
                            </p:childTnLst>
                          </p:cTn>
                        </p:par>
                        <p:par>
                          <p:cTn id="49" fill="hold">
                            <p:stCondLst>
                              <p:cond delay="3500"/>
                            </p:stCondLst>
                            <p:childTnLst>
                              <p:par>
                                <p:cTn id="50" presetID="47" presetClass="entr" presetSubtype="0" fill="hold" grpId="0" nodeType="afterEffect">
                                  <p:stCondLst>
                                    <p:cond delay="0"/>
                                  </p:stCondLst>
                                  <p:childTnLst>
                                    <p:set>
                                      <p:cBhvr>
                                        <p:cTn id="51" dur="1" fill="hold">
                                          <p:stCondLst>
                                            <p:cond delay="0"/>
                                          </p:stCondLst>
                                        </p:cTn>
                                        <p:tgtEl>
                                          <p:spTgt spid="506892"/>
                                        </p:tgtEl>
                                        <p:attrNameLst>
                                          <p:attrName>style.visibility</p:attrName>
                                        </p:attrNameLst>
                                      </p:cBhvr>
                                      <p:to>
                                        <p:strVal val="visible"/>
                                      </p:to>
                                    </p:set>
                                    <p:animEffect transition="in" filter="fade">
                                      <p:cBhvr>
                                        <p:cTn id="52" dur="500"/>
                                        <p:tgtEl>
                                          <p:spTgt spid="506892"/>
                                        </p:tgtEl>
                                      </p:cBhvr>
                                    </p:animEffect>
                                    <p:anim calcmode="lin" valueType="num">
                                      <p:cBhvr>
                                        <p:cTn id="53" dur="500" fill="hold"/>
                                        <p:tgtEl>
                                          <p:spTgt spid="506892"/>
                                        </p:tgtEl>
                                        <p:attrNameLst>
                                          <p:attrName>ppt_x</p:attrName>
                                        </p:attrNameLst>
                                      </p:cBhvr>
                                      <p:tavLst>
                                        <p:tav tm="0">
                                          <p:val>
                                            <p:strVal val="#ppt_x"/>
                                          </p:val>
                                        </p:tav>
                                        <p:tav tm="100000">
                                          <p:val>
                                            <p:strVal val="#ppt_x"/>
                                          </p:val>
                                        </p:tav>
                                      </p:tavLst>
                                    </p:anim>
                                    <p:anim calcmode="lin" valueType="num">
                                      <p:cBhvr>
                                        <p:cTn id="54" dur="500" fill="hold"/>
                                        <p:tgtEl>
                                          <p:spTgt spid="506892"/>
                                        </p:tgtEl>
                                        <p:attrNameLst>
                                          <p:attrName>ppt_y</p:attrName>
                                        </p:attrNameLst>
                                      </p:cBhvr>
                                      <p:tavLst>
                                        <p:tav tm="0">
                                          <p:val>
                                            <p:strVal val="#ppt_y-.1"/>
                                          </p:val>
                                        </p:tav>
                                        <p:tav tm="100000">
                                          <p:val>
                                            <p:strVal val="#ppt_y"/>
                                          </p:val>
                                        </p:tav>
                                      </p:tavLst>
                                    </p:anim>
                                  </p:childTnLst>
                                </p:cTn>
                              </p:par>
                            </p:childTnLst>
                          </p:cTn>
                        </p:par>
                        <p:par>
                          <p:cTn id="55" fill="hold">
                            <p:stCondLst>
                              <p:cond delay="4000"/>
                            </p:stCondLst>
                            <p:childTnLst>
                              <p:par>
                                <p:cTn id="56" presetID="47" presetClass="entr" presetSubtype="0" fill="hold" grpId="0" nodeType="afterEffect">
                                  <p:stCondLst>
                                    <p:cond delay="0"/>
                                  </p:stCondLst>
                                  <p:iterate type="wd">
                                    <p:tmPct val="10000"/>
                                  </p:iterate>
                                  <p:childTnLst>
                                    <p:set>
                                      <p:cBhvr>
                                        <p:cTn id="57" dur="1" fill="hold">
                                          <p:stCondLst>
                                            <p:cond delay="0"/>
                                          </p:stCondLst>
                                        </p:cTn>
                                        <p:tgtEl>
                                          <p:spTgt spid="506887">
                                            <p:txEl>
                                              <p:pRg st="0" end="0"/>
                                            </p:txEl>
                                          </p:spTgt>
                                        </p:tgtEl>
                                        <p:attrNameLst>
                                          <p:attrName>style.visibility</p:attrName>
                                        </p:attrNameLst>
                                      </p:cBhvr>
                                      <p:to>
                                        <p:strVal val="visible"/>
                                      </p:to>
                                    </p:set>
                                    <p:animEffect transition="in" filter="fade">
                                      <p:cBhvr>
                                        <p:cTn id="58" dur="500"/>
                                        <p:tgtEl>
                                          <p:spTgt spid="506887">
                                            <p:txEl>
                                              <p:pRg st="0" end="0"/>
                                            </p:txEl>
                                          </p:spTgt>
                                        </p:tgtEl>
                                      </p:cBhvr>
                                    </p:animEffect>
                                    <p:anim calcmode="lin" valueType="num">
                                      <p:cBhvr>
                                        <p:cTn id="59" dur="500" fill="hold"/>
                                        <p:tgtEl>
                                          <p:spTgt spid="506887">
                                            <p:txEl>
                                              <p:pRg st="0" end="0"/>
                                            </p:txEl>
                                          </p:spTgt>
                                        </p:tgtEl>
                                        <p:attrNameLst>
                                          <p:attrName>ppt_x</p:attrName>
                                        </p:attrNameLst>
                                      </p:cBhvr>
                                      <p:tavLst>
                                        <p:tav tm="0">
                                          <p:val>
                                            <p:strVal val="#ppt_x"/>
                                          </p:val>
                                        </p:tav>
                                        <p:tav tm="100000">
                                          <p:val>
                                            <p:strVal val="#ppt_x"/>
                                          </p:val>
                                        </p:tav>
                                      </p:tavLst>
                                    </p:anim>
                                    <p:anim calcmode="lin" valueType="num">
                                      <p:cBhvr>
                                        <p:cTn id="60" dur="500" fill="hold"/>
                                        <p:tgtEl>
                                          <p:spTgt spid="506887">
                                            <p:txEl>
                                              <p:pRg st="0" end="0"/>
                                            </p:txEl>
                                          </p:spTgt>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7" presetClass="entr" presetSubtype="0" fill="hold" grpId="0" nodeType="afterEffect">
                                  <p:stCondLst>
                                    <p:cond delay="0"/>
                                  </p:stCondLst>
                                  <p:childTnLst>
                                    <p:set>
                                      <p:cBhvr>
                                        <p:cTn id="63" dur="1" fill="hold">
                                          <p:stCondLst>
                                            <p:cond delay="0"/>
                                          </p:stCondLst>
                                        </p:cTn>
                                        <p:tgtEl>
                                          <p:spTgt spid="506889"/>
                                        </p:tgtEl>
                                        <p:attrNameLst>
                                          <p:attrName>style.visibility</p:attrName>
                                        </p:attrNameLst>
                                      </p:cBhvr>
                                      <p:to>
                                        <p:strVal val="visible"/>
                                      </p:to>
                                    </p:set>
                                    <p:animEffect transition="in" filter="fade">
                                      <p:cBhvr>
                                        <p:cTn id="64" dur="500"/>
                                        <p:tgtEl>
                                          <p:spTgt spid="506889"/>
                                        </p:tgtEl>
                                      </p:cBhvr>
                                    </p:animEffect>
                                    <p:anim calcmode="lin" valueType="num">
                                      <p:cBhvr>
                                        <p:cTn id="65" dur="500" fill="hold"/>
                                        <p:tgtEl>
                                          <p:spTgt spid="506889"/>
                                        </p:tgtEl>
                                        <p:attrNameLst>
                                          <p:attrName>ppt_x</p:attrName>
                                        </p:attrNameLst>
                                      </p:cBhvr>
                                      <p:tavLst>
                                        <p:tav tm="0">
                                          <p:val>
                                            <p:strVal val="#ppt_x"/>
                                          </p:val>
                                        </p:tav>
                                        <p:tav tm="100000">
                                          <p:val>
                                            <p:strVal val="#ppt_x"/>
                                          </p:val>
                                        </p:tav>
                                      </p:tavLst>
                                    </p:anim>
                                    <p:anim calcmode="lin" valueType="num">
                                      <p:cBhvr>
                                        <p:cTn id="66" dur="500" fill="hold"/>
                                        <p:tgtEl>
                                          <p:spTgt spid="506889"/>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47" presetClass="entr" presetSubtype="0" fill="hold" grpId="0" nodeType="afterEffect">
                                  <p:stCondLst>
                                    <p:cond delay="0"/>
                                  </p:stCondLst>
                                  <p:childTnLst>
                                    <p:set>
                                      <p:cBhvr>
                                        <p:cTn id="69" dur="1" fill="hold">
                                          <p:stCondLst>
                                            <p:cond delay="0"/>
                                          </p:stCondLst>
                                        </p:cTn>
                                        <p:tgtEl>
                                          <p:spTgt spid="506888"/>
                                        </p:tgtEl>
                                        <p:attrNameLst>
                                          <p:attrName>style.visibility</p:attrName>
                                        </p:attrNameLst>
                                      </p:cBhvr>
                                      <p:to>
                                        <p:strVal val="visible"/>
                                      </p:to>
                                    </p:set>
                                    <p:animEffect transition="in" filter="fade">
                                      <p:cBhvr>
                                        <p:cTn id="70" dur="500"/>
                                        <p:tgtEl>
                                          <p:spTgt spid="506888"/>
                                        </p:tgtEl>
                                      </p:cBhvr>
                                    </p:animEffect>
                                    <p:anim calcmode="lin" valueType="num">
                                      <p:cBhvr>
                                        <p:cTn id="71" dur="500" fill="hold"/>
                                        <p:tgtEl>
                                          <p:spTgt spid="506888"/>
                                        </p:tgtEl>
                                        <p:attrNameLst>
                                          <p:attrName>ppt_x</p:attrName>
                                        </p:attrNameLst>
                                      </p:cBhvr>
                                      <p:tavLst>
                                        <p:tav tm="0">
                                          <p:val>
                                            <p:strVal val="#ppt_x"/>
                                          </p:val>
                                        </p:tav>
                                        <p:tav tm="100000">
                                          <p:val>
                                            <p:strVal val="#ppt_x"/>
                                          </p:val>
                                        </p:tav>
                                      </p:tavLst>
                                    </p:anim>
                                    <p:anim calcmode="lin" valueType="num">
                                      <p:cBhvr>
                                        <p:cTn id="72" dur="500" fill="hold"/>
                                        <p:tgtEl>
                                          <p:spTgt spid="506888"/>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06895">
                                            <p:txEl>
                                              <p:pRg st="0" end="0"/>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06895">
                                            <p:txEl>
                                              <p:pRg st="2" end="2"/>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06895">
                                            <p:txEl>
                                              <p:pRg st="4" end="4"/>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068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2" grpId="0" animBg="1"/>
      <p:bldP spid="506883" grpId="0"/>
      <p:bldP spid="506884" grpId="0"/>
      <p:bldP spid="506885" grpId="0"/>
      <p:bldP spid="506886" grpId="0"/>
      <p:bldP spid="506887" grpId="0" build="p"/>
      <p:bldP spid="506888" grpId="0"/>
      <p:bldP spid="506889" grpId="0" animBg="1"/>
      <p:bldP spid="506890" grpId="0" animBg="1"/>
      <p:bldP spid="506891" grpId="0" animBg="1"/>
      <p:bldP spid="506892" grpId="0" animBg="1"/>
      <p:bldP spid="506893" grpId="0" animBg="1"/>
      <p:bldP spid="5068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152400"/>
            <a:ext cx="8153400" cy="1143000"/>
          </a:xfrm>
        </p:spPr>
        <p:txBody>
          <a:bodyPr/>
          <a:lstStyle/>
          <a:p>
            <a:pPr eaLnBrk="1" hangingPunct="1"/>
            <a:r>
              <a:rPr lang="en-US"/>
              <a:t>What should be our lineage?</a:t>
            </a:r>
          </a:p>
        </p:txBody>
      </p:sp>
      <p:sp>
        <p:nvSpPr>
          <p:cNvPr id="508931" name="Text Box 3"/>
          <p:cNvSpPr txBox="1">
            <a:spLocks noChangeAspect="1" noChangeArrowheads="1"/>
          </p:cNvSpPr>
          <p:nvPr/>
        </p:nvSpPr>
        <p:spPr bwMode="auto">
          <a:xfrm>
            <a:off x="1312863" y="5343525"/>
            <a:ext cx="1871662" cy="352425"/>
          </a:xfrm>
          <a:prstGeom prst="rect">
            <a:avLst/>
          </a:prstGeom>
          <a:noFill/>
          <a:ln w="9525">
            <a:noFill/>
            <a:miter lim="800000"/>
            <a:headEnd/>
            <a:tailEnd/>
          </a:ln>
          <a:effectLst/>
        </p:spPr>
        <p:txBody>
          <a:bodyPr lIns="36000" tIns="18000" rIns="36000">
            <a:prstTxWarp prst="textNoShape">
              <a:avLst/>
            </a:prstTxWarp>
            <a:spAutoFit/>
          </a:bodyPr>
          <a:lstStyle/>
          <a:p>
            <a:pPr algn="ctr">
              <a:defRPr/>
            </a:pPr>
            <a:r>
              <a:rPr lang="en-US" sz="1900">
                <a:solidFill>
                  <a:schemeClr val="accent1"/>
                </a:solidFill>
                <a:effectLst>
                  <a:outerShdw blurRad="38100" dist="38100" dir="2700000" algn="tl">
                    <a:srgbClr val="000000"/>
                  </a:outerShdw>
                </a:effectLst>
                <a:latin typeface="Franklin Gothic Medium" pitchFamily="-68" charset="0"/>
              </a:rPr>
              <a:t>Society</a:t>
            </a:r>
          </a:p>
        </p:txBody>
      </p:sp>
      <p:sp>
        <p:nvSpPr>
          <p:cNvPr id="508932" name="Text Box 4"/>
          <p:cNvSpPr txBox="1">
            <a:spLocks noChangeAspect="1" noChangeArrowheads="1"/>
          </p:cNvSpPr>
          <p:nvPr/>
        </p:nvSpPr>
        <p:spPr bwMode="auto">
          <a:xfrm>
            <a:off x="1319213" y="5695950"/>
            <a:ext cx="1871662" cy="334963"/>
          </a:xfrm>
          <a:prstGeom prst="rect">
            <a:avLst/>
          </a:prstGeom>
          <a:noFill/>
          <a:ln w="9525">
            <a:noFill/>
            <a:miter lim="800000"/>
            <a:headEnd/>
            <a:tailEnd/>
          </a:ln>
          <a:effectLst/>
        </p:spPr>
        <p:txBody>
          <a:bodyPr lIns="36000" tIns="0" rIns="36000">
            <a:prstTxWarp prst="textNoShape">
              <a:avLst/>
            </a:prstTxWarp>
            <a:spAutoFit/>
          </a:bodyPr>
          <a:lstStyle/>
          <a:p>
            <a:pPr algn="ctr">
              <a:defRPr/>
            </a:pPr>
            <a:r>
              <a:rPr lang="en-US" sz="1900">
                <a:solidFill>
                  <a:schemeClr val="accent1"/>
                </a:solidFill>
                <a:effectLst>
                  <a:outerShdw blurRad="38100" dist="38100" dir="2700000" algn="tl">
                    <a:srgbClr val="000000"/>
                  </a:outerShdw>
                </a:effectLst>
                <a:latin typeface="Franklin Gothic Medium" pitchFamily="-68" charset="0"/>
              </a:rPr>
              <a:t>Nation</a:t>
            </a:r>
          </a:p>
        </p:txBody>
      </p:sp>
      <p:sp>
        <p:nvSpPr>
          <p:cNvPr id="508933" name="Text Box 5"/>
          <p:cNvSpPr txBox="1">
            <a:spLocks noChangeAspect="1" noChangeArrowheads="1"/>
          </p:cNvSpPr>
          <p:nvPr/>
        </p:nvSpPr>
        <p:spPr bwMode="auto">
          <a:xfrm>
            <a:off x="1423988" y="6119813"/>
            <a:ext cx="1549400" cy="334962"/>
          </a:xfrm>
          <a:prstGeom prst="rect">
            <a:avLst/>
          </a:prstGeom>
          <a:noFill/>
          <a:ln w="9525">
            <a:noFill/>
            <a:miter lim="800000"/>
            <a:headEnd/>
            <a:tailEnd/>
          </a:ln>
          <a:effectLst/>
        </p:spPr>
        <p:txBody>
          <a:bodyPr lIns="36000" tIns="0" rIns="36000">
            <a:prstTxWarp prst="textNoShape">
              <a:avLst/>
            </a:prstTxWarp>
            <a:spAutoFit/>
          </a:bodyPr>
          <a:lstStyle/>
          <a:p>
            <a:pPr algn="ctr">
              <a:defRPr/>
            </a:pPr>
            <a:r>
              <a:rPr lang="en-US" sz="1900">
                <a:solidFill>
                  <a:schemeClr val="accent1"/>
                </a:solidFill>
                <a:effectLst>
                  <a:outerShdw blurRad="38100" dist="38100" dir="2700000" algn="tl">
                    <a:srgbClr val="000000"/>
                  </a:outerShdw>
                </a:effectLst>
                <a:latin typeface="Franklin Gothic Medium" pitchFamily="-68" charset="0"/>
              </a:rPr>
              <a:t>World</a:t>
            </a:r>
          </a:p>
        </p:txBody>
      </p:sp>
      <p:sp>
        <p:nvSpPr>
          <p:cNvPr id="30726" name="Line 6"/>
          <p:cNvSpPr>
            <a:spLocks noChangeAspect="1" noChangeShapeType="1"/>
          </p:cNvSpPr>
          <p:nvPr/>
        </p:nvSpPr>
        <p:spPr bwMode="auto">
          <a:xfrm flipH="1" flipV="1">
            <a:off x="995363" y="3011488"/>
            <a:ext cx="1260475" cy="1260475"/>
          </a:xfrm>
          <a:prstGeom prst="line">
            <a:avLst/>
          </a:prstGeom>
          <a:noFill/>
          <a:ln w="114300">
            <a:solidFill>
              <a:schemeClr val="bg1"/>
            </a:solidFill>
            <a:round/>
            <a:headEnd/>
            <a:tailEnd/>
          </a:ln>
        </p:spPr>
        <p:txBody>
          <a:bodyPr>
            <a:prstTxWarp prst="textNoShape">
              <a:avLst/>
            </a:prstTxWarp>
          </a:bodyPr>
          <a:lstStyle/>
          <a:p>
            <a:endParaRPr lang="en-US"/>
          </a:p>
        </p:txBody>
      </p:sp>
      <p:sp>
        <p:nvSpPr>
          <p:cNvPr id="30727" name="Line 7"/>
          <p:cNvSpPr>
            <a:spLocks noChangeAspect="1" noChangeShapeType="1"/>
          </p:cNvSpPr>
          <p:nvPr/>
        </p:nvSpPr>
        <p:spPr bwMode="auto">
          <a:xfrm flipV="1">
            <a:off x="2255838" y="3011488"/>
            <a:ext cx="1262062" cy="1260475"/>
          </a:xfrm>
          <a:prstGeom prst="line">
            <a:avLst/>
          </a:prstGeom>
          <a:noFill/>
          <a:ln w="114300">
            <a:solidFill>
              <a:schemeClr val="bg1"/>
            </a:solidFill>
            <a:round/>
            <a:headEnd/>
            <a:tailEnd/>
          </a:ln>
        </p:spPr>
        <p:txBody>
          <a:bodyPr>
            <a:prstTxWarp prst="textNoShape">
              <a:avLst/>
            </a:prstTxWarp>
          </a:bodyPr>
          <a:lstStyle/>
          <a:p>
            <a:endParaRPr lang="en-US"/>
          </a:p>
        </p:txBody>
      </p:sp>
      <p:sp>
        <p:nvSpPr>
          <p:cNvPr id="30728" name="Line 8"/>
          <p:cNvSpPr>
            <a:spLocks noChangeAspect="1" noChangeShapeType="1"/>
          </p:cNvSpPr>
          <p:nvPr/>
        </p:nvSpPr>
        <p:spPr bwMode="auto">
          <a:xfrm flipH="1" flipV="1">
            <a:off x="2255838" y="1751013"/>
            <a:ext cx="1262062" cy="1260475"/>
          </a:xfrm>
          <a:prstGeom prst="line">
            <a:avLst/>
          </a:prstGeom>
          <a:noFill/>
          <a:ln w="114300">
            <a:solidFill>
              <a:schemeClr val="bg1"/>
            </a:solidFill>
            <a:round/>
            <a:headEnd/>
            <a:tailEnd/>
          </a:ln>
        </p:spPr>
        <p:txBody>
          <a:bodyPr>
            <a:prstTxWarp prst="textNoShape">
              <a:avLst/>
            </a:prstTxWarp>
          </a:bodyPr>
          <a:lstStyle/>
          <a:p>
            <a:endParaRPr lang="en-US"/>
          </a:p>
        </p:txBody>
      </p:sp>
      <p:sp>
        <p:nvSpPr>
          <p:cNvPr id="30729" name="Line 9"/>
          <p:cNvSpPr>
            <a:spLocks noChangeAspect="1" noChangeShapeType="1"/>
          </p:cNvSpPr>
          <p:nvPr/>
        </p:nvSpPr>
        <p:spPr bwMode="auto">
          <a:xfrm flipV="1">
            <a:off x="995363" y="1751013"/>
            <a:ext cx="1260475" cy="1260475"/>
          </a:xfrm>
          <a:prstGeom prst="line">
            <a:avLst/>
          </a:prstGeom>
          <a:noFill/>
          <a:ln w="114300">
            <a:solidFill>
              <a:schemeClr val="bg1"/>
            </a:solidFill>
            <a:round/>
            <a:headEnd/>
            <a:tailEnd/>
          </a:ln>
        </p:spPr>
        <p:txBody>
          <a:bodyPr>
            <a:prstTxWarp prst="textNoShape">
              <a:avLst/>
            </a:prstTxWarp>
          </a:bodyPr>
          <a:lstStyle/>
          <a:p>
            <a:endParaRPr lang="en-US"/>
          </a:p>
        </p:txBody>
      </p:sp>
      <p:grpSp>
        <p:nvGrpSpPr>
          <p:cNvPr id="30730" name="Group 10"/>
          <p:cNvGrpSpPr>
            <a:grpSpLocks noChangeAspect="1"/>
          </p:cNvGrpSpPr>
          <p:nvPr/>
        </p:nvGrpSpPr>
        <p:grpSpPr bwMode="auto">
          <a:xfrm>
            <a:off x="477838" y="2452688"/>
            <a:ext cx="1287462" cy="1057275"/>
            <a:chOff x="1280" y="2080"/>
            <a:chExt cx="1158" cy="952"/>
          </a:xfrm>
        </p:grpSpPr>
        <p:sp>
          <p:nvSpPr>
            <p:cNvPr id="508939" name="Oval 11"/>
            <p:cNvSpPr>
              <a:spLocks noChangeAspect="1" noChangeArrowheads="1"/>
            </p:cNvSpPr>
            <p:nvPr/>
          </p:nvSpPr>
          <p:spPr bwMode="auto">
            <a:xfrm>
              <a:off x="1360" y="2080"/>
              <a:ext cx="952" cy="952"/>
            </a:xfrm>
            <a:prstGeom prst="ellipse">
              <a:avLst/>
            </a:prstGeom>
            <a:gradFill rotWithShape="1">
              <a:gsLst>
                <a:gs pos="0">
                  <a:srgbClr val="5AA0FF"/>
                </a:gs>
                <a:gs pos="100000">
                  <a:srgbClr val="005AD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a:solidFill>
                  <a:schemeClr val="accent1"/>
                </a:solidFill>
                <a:effectLst>
                  <a:outerShdw blurRad="38100" dist="38100" dir="2700000" algn="tl">
                    <a:srgbClr val="000000"/>
                  </a:outerShdw>
                </a:effectLst>
                <a:latin typeface="Franklin Gothic Medium" pitchFamily="-68" charset="0"/>
              </a:endParaRPr>
            </a:p>
          </p:txBody>
        </p:sp>
        <p:sp>
          <p:nvSpPr>
            <p:cNvPr id="508940" name="Text Box 12"/>
            <p:cNvSpPr txBox="1">
              <a:spLocks noChangeAspect="1" noChangeArrowheads="1"/>
            </p:cNvSpPr>
            <p:nvPr/>
          </p:nvSpPr>
          <p:spPr bwMode="auto">
            <a:xfrm>
              <a:off x="1280" y="2282"/>
              <a:ext cx="1158" cy="317"/>
            </a:xfrm>
            <a:prstGeom prst="rect">
              <a:avLst/>
            </a:prstGeom>
            <a:noFill/>
            <a:ln w="9525">
              <a:noFill/>
              <a:miter lim="800000"/>
              <a:headEnd/>
              <a:tailEnd/>
            </a:ln>
            <a:effectLst/>
          </p:spPr>
          <p:txBody>
            <a:bodyPr lIns="18000" tIns="61200" rIns="36000">
              <a:prstTxWarp prst="textNoShape">
                <a:avLst/>
              </a:prstTxWarp>
              <a:spAutoFit/>
            </a:bodyPr>
            <a:lstStyle/>
            <a:p>
              <a:pPr algn="ctr">
                <a:defRPr/>
              </a:pPr>
              <a:endParaRPr lang="en-US" sz="1600">
                <a:solidFill>
                  <a:schemeClr val="accent1"/>
                </a:solidFill>
                <a:effectLst>
                  <a:outerShdw blurRad="38100" dist="38100" dir="2700000" algn="tl">
                    <a:srgbClr val="000000"/>
                  </a:outerShdw>
                </a:effectLst>
                <a:latin typeface="Franklin Gothic Medium" pitchFamily="-68" charset="0"/>
              </a:endParaRPr>
            </a:p>
          </p:txBody>
        </p:sp>
      </p:grpSp>
      <p:grpSp>
        <p:nvGrpSpPr>
          <p:cNvPr id="30731" name="Group 13"/>
          <p:cNvGrpSpPr>
            <a:grpSpLocks noChangeAspect="1"/>
          </p:cNvGrpSpPr>
          <p:nvPr/>
        </p:nvGrpSpPr>
        <p:grpSpPr bwMode="auto">
          <a:xfrm>
            <a:off x="1655763" y="2406650"/>
            <a:ext cx="1201737" cy="1201738"/>
            <a:chOff x="2339" y="1729"/>
            <a:chExt cx="1081" cy="1081"/>
          </a:xfrm>
        </p:grpSpPr>
        <p:sp>
          <p:nvSpPr>
            <p:cNvPr id="30754" name="Freeform 14"/>
            <p:cNvSpPr>
              <a:spLocks noChangeAspect="1"/>
            </p:cNvSpPr>
            <p:nvPr/>
          </p:nvSpPr>
          <p:spPr bwMode="auto">
            <a:xfrm>
              <a:off x="2339" y="1933"/>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5AD7"/>
                </a:gs>
                <a:gs pos="100000">
                  <a:srgbClr val="CBE1FF"/>
                </a:gs>
              </a:gsLst>
              <a:lin ang="0" scaled="1"/>
            </a:gradFill>
            <a:ln w="3175">
              <a:noFill/>
              <a:round/>
              <a:headEnd/>
              <a:tailEnd/>
            </a:ln>
          </p:spPr>
          <p:txBody>
            <a:bodyPr>
              <a:prstTxWarp prst="textNoShape">
                <a:avLst/>
              </a:prstTxWarp>
            </a:bodyPr>
            <a:lstStyle/>
            <a:p>
              <a:endParaRPr lang="en-US"/>
            </a:p>
          </p:txBody>
        </p:sp>
        <p:grpSp>
          <p:nvGrpSpPr>
            <p:cNvPr id="30755" name="Group 15"/>
            <p:cNvGrpSpPr>
              <a:grpSpLocks noChangeAspect="1"/>
            </p:cNvGrpSpPr>
            <p:nvPr/>
          </p:nvGrpSpPr>
          <p:grpSpPr bwMode="auto">
            <a:xfrm rot="5400000">
              <a:off x="2339" y="1929"/>
              <a:ext cx="1081" cy="681"/>
              <a:chOff x="128" y="1933"/>
              <a:chExt cx="1081" cy="681"/>
            </a:xfrm>
          </p:grpSpPr>
          <p:sp>
            <p:nvSpPr>
              <p:cNvPr id="30757" name="Freeform 16"/>
              <p:cNvSpPr>
                <a:spLocks noChangeAspect="1"/>
              </p:cNvSpPr>
              <p:nvPr/>
            </p:nvSpPr>
            <p:spPr bwMode="auto">
              <a:xfrm>
                <a:off x="128" y="1933"/>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FF7832"/>
                  </a:gs>
                  <a:gs pos="100000">
                    <a:srgbClr val="FFE7D7"/>
                  </a:gs>
                </a:gsLst>
                <a:lin ang="0" scaled="1"/>
              </a:gradFill>
              <a:ln w="3175">
                <a:noFill/>
                <a:round/>
                <a:headEnd/>
                <a:tailEnd/>
              </a:ln>
            </p:spPr>
            <p:txBody>
              <a:bodyPr>
                <a:prstTxWarp prst="textNoShape">
                  <a:avLst/>
                </a:prstTxWarp>
              </a:bodyPr>
              <a:lstStyle/>
              <a:p>
                <a:endParaRPr lang="en-US"/>
              </a:p>
            </p:txBody>
          </p:sp>
          <p:sp>
            <p:nvSpPr>
              <p:cNvPr id="30758" name="Freeform 17"/>
              <p:cNvSpPr>
                <a:spLocks noChangeAspect="1"/>
              </p:cNvSpPr>
              <p:nvPr/>
            </p:nvSpPr>
            <p:spPr bwMode="auto">
              <a:xfrm rot="10800000">
                <a:off x="128" y="2367"/>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00AA87"/>
                  </a:gs>
                  <a:gs pos="100000">
                    <a:srgbClr val="D7FFF6"/>
                  </a:gs>
                </a:gsLst>
                <a:lin ang="0" scaled="1"/>
              </a:gradFill>
              <a:ln w="3175">
                <a:noFill/>
                <a:round/>
                <a:headEnd/>
                <a:tailEnd/>
              </a:ln>
            </p:spPr>
            <p:txBody>
              <a:bodyPr>
                <a:prstTxWarp prst="textNoShape">
                  <a:avLst/>
                </a:prstTxWarp>
              </a:bodyPr>
              <a:lstStyle/>
              <a:p>
                <a:endParaRPr lang="en-US"/>
              </a:p>
            </p:txBody>
          </p:sp>
        </p:grpSp>
        <p:sp>
          <p:nvSpPr>
            <p:cNvPr id="30756" name="Freeform 18"/>
            <p:cNvSpPr>
              <a:spLocks noChangeAspect="1"/>
            </p:cNvSpPr>
            <p:nvPr/>
          </p:nvSpPr>
          <p:spPr bwMode="auto">
            <a:xfrm rot="10800000">
              <a:off x="2339" y="2367"/>
              <a:ext cx="1081" cy="247"/>
            </a:xfrm>
            <a:custGeom>
              <a:avLst/>
              <a:gdLst>
                <a:gd name="T0" fmla="*/ 0 w 861"/>
                <a:gd name="T1" fmla="*/ 90144 h 197"/>
                <a:gd name="T2" fmla="*/ 299315 w 861"/>
                <a:gd name="T3" fmla="*/ 0 h 197"/>
                <a:gd name="T4" fmla="*/ 551872 w 861"/>
                <a:gd name="T5" fmla="*/ 67425 h 197"/>
                <a:gd name="T6" fmla="*/ 565698 w 861"/>
                <a:gd name="T7" fmla="*/ 46441 h 197"/>
                <a:gd name="T8" fmla="*/ 632155 w 861"/>
                <a:gd name="T9" fmla="*/ 137398 h 197"/>
                <a:gd name="T10" fmla="*/ 514564 w 861"/>
                <a:gd name="T11" fmla="*/ 135826 h 197"/>
                <a:gd name="T12" fmla="*/ 528334 w 861"/>
                <a:gd name="T13" fmla="*/ 113266 h 197"/>
                <a:gd name="T14" fmla="*/ 299315 w 861"/>
                <a:gd name="T15" fmla="*/ 54962 h 197"/>
                <a:gd name="T16" fmla="*/ 29619 w 861"/>
                <a:gd name="T17" fmla="*/ 139348 h 197"/>
                <a:gd name="T18" fmla="*/ 0 w 861"/>
                <a:gd name="T19" fmla="*/ 90144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1"/>
                <a:gd name="T31" fmla="*/ 0 h 197"/>
                <a:gd name="T32" fmla="*/ 861 w 861"/>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1" h="197">
                  <a:moveTo>
                    <a:pt x="0" y="128"/>
                  </a:moveTo>
                  <a:cubicBezTo>
                    <a:pt x="132" y="45"/>
                    <a:pt x="277" y="0"/>
                    <a:pt x="408" y="0"/>
                  </a:cubicBezTo>
                  <a:cubicBezTo>
                    <a:pt x="539" y="0"/>
                    <a:pt x="660" y="54"/>
                    <a:pt x="752" y="96"/>
                  </a:cubicBezTo>
                  <a:cubicBezTo>
                    <a:pt x="760" y="82"/>
                    <a:pt x="771" y="66"/>
                    <a:pt x="771" y="66"/>
                  </a:cubicBezTo>
                  <a:cubicBezTo>
                    <a:pt x="771" y="66"/>
                    <a:pt x="861" y="195"/>
                    <a:pt x="861" y="195"/>
                  </a:cubicBezTo>
                  <a:cubicBezTo>
                    <a:pt x="861" y="195"/>
                    <a:pt x="701" y="192"/>
                    <a:pt x="701" y="192"/>
                  </a:cubicBezTo>
                  <a:cubicBezTo>
                    <a:pt x="701" y="192"/>
                    <a:pt x="712" y="172"/>
                    <a:pt x="719" y="161"/>
                  </a:cubicBezTo>
                  <a:cubicBezTo>
                    <a:pt x="613" y="105"/>
                    <a:pt x="518" y="77"/>
                    <a:pt x="408" y="77"/>
                  </a:cubicBezTo>
                  <a:cubicBezTo>
                    <a:pt x="298" y="77"/>
                    <a:pt x="177" y="104"/>
                    <a:pt x="41" y="197"/>
                  </a:cubicBezTo>
                  <a:cubicBezTo>
                    <a:pt x="41" y="197"/>
                    <a:pt x="0" y="128"/>
                    <a:pt x="0" y="128"/>
                  </a:cubicBezTo>
                  <a:close/>
                </a:path>
              </a:pathLst>
            </a:custGeom>
            <a:gradFill rotWithShape="1">
              <a:gsLst>
                <a:gs pos="0">
                  <a:srgbClr val="E60000"/>
                </a:gs>
                <a:gs pos="100000">
                  <a:srgbClr val="FFDFDF"/>
                </a:gs>
              </a:gsLst>
              <a:lin ang="0" scaled="1"/>
            </a:gradFill>
            <a:ln w="3175">
              <a:noFill/>
              <a:round/>
              <a:headEnd/>
              <a:tailEnd/>
            </a:ln>
          </p:spPr>
          <p:txBody>
            <a:bodyPr>
              <a:prstTxWarp prst="textNoShape">
                <a:avLst/>
              </a:prstTxWarp>
            </a:bodyPr>
            <a:lstStyle/>
            <a:p>
              <a:endParaRPr lang="en-US"/>
            </a:p>
          </p:txBody>
        </p:sp>
      </p:grpSp>
      <p:sp>
        <p:nvSpPr>
          <p:cNvPr id="508947" name="Text Box 19"/>
          <p:cNvSpPr txBox="1">
            <a:spLocks noChangeAspect="1" noChangeArrowheads="1"/>
          </p:cNvSpPr>
          <p:nvPr/>
        </p:nvSpPr>
        <p:spPr bwMode="auto">
          <a:xfrm>
            <a:off x="1905000" y="2819400"/>
            <a:ext cx="700088" cy="411163"/>
          </a:xfrm>
          <a:prstGeom prst="rect">
            <a:avLst/>
          </a:prstGeom>
          <a:noFill/>
          <a:ln w="9525">
            <a:noFill/>
            <a:miter lim="800000"/>
            <a:headEnd/>
            <a:tailEnd/>
          </a:ln>
          <a:effectLst/>
        </p:spPr>
        <p:txBody>
          <a:bodyPr lIns="36000" tIns="25200" rIns="36000">
            <a:prstTxWarp prst="textNoShape">
              <a:avLst/>
            </a:prstTxWarp>
            <a:spAutoFit/>
          </a:bodyPr>
          <a:lstStyle/>
          <a:p>
            <a:pPr algn="ctr">
              <a:lnSpc>
                <a:spcPct val="80000"/>
              </a:lnSpc>
              <a:defRPr/>
            </a:pPr>
            <a:r>
              <a:rPr lang="en-US" sz="1400">
                <a:solidFill>
                  <a:schemeClr val="accent1"/>
                </a:solidFill>
                <a:effectLst>
                  <a:outerShdw blurRad="38100" dist="38100" dir="2700000" algn="tl">
                    <a:srgbClr val="000000"/>
                  </a:outerShdw>
                </a:effectLst>
                <a:latin typeface="Franklin Gothic Medium" pitchFamily="-68" charset="0"/>
              </a:rPr>
              <a:t>True Love</a:t>
            </a:r>
          </a:p>
        </p:txBody>
      </p:sp>
      <p:grpSp>
        <p:nvGrpSpPr>
          <p:cNvPr id="30733" name="Group 20"/>
          <p:cNvGrpSpPr>
            <a:grpSpLocks noChangeAspect="1"/>
          </p:cNvGrpSpPr>
          <p:nvPr/>
        </p:nvGrpSpPr>
        <p:grpSpPr bwMode="auto">
          <a:xfrm>
            <a:off x="2901950" y="2452688"/>
            <a:ext cx="1058863" cy="1057275"/>
            <a:chOff x="3461" y="2080"/>
            <a:chExt cx="952" cy="952"/>
          </a:xfrm>
        </p:grpSpPr>
        <p:sp>
          <p:nvSpPr>
            <p:cNvPr id="508949" name="Oval 21"/>
            <p:cNvSpPr>
              <a:spLocks noChangeAspect="1" noChangeArrowheads="1"/>
            </p:cNvSpPr>
            <p:nvPr/>
          </p:nvSpPr>
          <p:spPr bwMode="auto">
            <a:xfrm>
              <a:off x="3461" y="2080"/>
              <a:ext cx="952" cy="952"/>
            </a:xfrm>
            <a:prstGeom prst="ellipse">
              <a:avLst/>
            </a:prstGeom>
            <a:gradFill rotWithShape="1">
              <a:gsLst>
                <a:gs pos="0">
                  <a:srgbClr val="FF9191"/>
                </a:gs>
                <a:gs pos="100000">
                  <a:srgbClr val="E60000"/>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2800">
                <a:solidFill>
                  <a:schemeClr val="accent1"/>
                </a:solidFill>
                <a:effectLst>
                  <a:outerShdw blurRad="38100" dist="38100" dir="2700000" algn="tl">
                    <a:srgbClr val="000000"/>
                  </a:outerShdw>
                </a:effectLst>
                <a:latin typeface="Franklin Gothic Medium" pitchFamily="-68" charset="0"/>
              </a:endParaRPr>
            </a:p>
          </p:txBody>
        </p:sp>
        <p:sp>
          <p:nvSpPr>
            <p:cNvPr id="508950" name="Text Box 22"/>
            <p:cNvSpPr txBox="1">
              <a:spLocks noChangeAspect="1" noChangeArrowheads="1"/>
            </p:cNvSpPr>
            <p:nvPr/>
          </p:nvSpPr>
          <p:spPr bwMode="auto">
            <a:xfrm>
              <a:off x="3525" y="2299"/>
              <a:ext cx="862" cy="317"/>
            </a:xfrm>
            <a:prstGeom prst="rect">
              <a:avLst/>
            </a:prstGeom>
            <a:noFill/>
            <a:ln w="9525">
              <a:noFill/>
              <a:miter lim="800000"/>
              <a:headEnd/>
              <a:tailEnd/>
            </a:ln>
            <a:effectLst/>
          </p:spPr>
          <p:txBody>
            <a:bodyPr lIns="18000" tIns="61200" rIns="36000">
              <a:prstTxWarp prst="textNoShape">
                <a:avLst/>
              </a:prstTxWarp>
              <a:spAutoFit/>
            </a:bodyPr>
            <a:lstStyle/>
            <a:p>
              <a:pPr algn="ctr">
                <a:defRPr/>
              </a:pPr>
              <a:endParaRPr lang="en-US" sz="1600">
                <a:solidFill>
                  <a:schemeClr val="accent1"/>
                </a:solidFill>
                <a:effectLst>
                  <a:outerShdw blurRad="38100" dist="38100" dir="2700000" algn="tl">
                    <a:srgbClr val="000000"/>
                  </a:outerShdw>
                </a:effectLst>
                <a:latin typeface="Franklin Gothic Medium" pitchFamily="-68" charset="0"/>
              </a:endParaRPr>
            </a:p>
          </p:txBody>
        </p:sp>
      </p:grpSp>
      <p:sp>
        <p:nvSpPr>
          <p:cNvPr id="508951" name="Oval 23"/>
          <p:cNvSpPr>
            <a:spLocks noChangeAspect="1" noChangeArrowheads="1"/>
          </p:cNvSpPr>
          <p:nvPr/>
        </p:nvSpPr>
        <p:spPr bwMode="auto">
          <a:xfrm>
            <a:off x="1717675" y="3616325"/>
            <a:ext cx="1057275" cy="1058863"/>
          </a:xfrm>
          <a:prstGeom prst="ellipse">
            <a:avLst/>
          </a:prstGeom>
          <a:gradFill rotWithShape="1">
            <a:gsLst>
              <a:gs pos="0">
                <a:srgbClr val="00FAC8"/>
              </a:gs>
              <a:gs pos="100000">
                <a:srgbClr val="00AA87"/>
              </a:gs>
            </a:gsLst>
            <a:path path="shape">
              <a:fillToRect l="50000" t="50000" r="50000" b="50000"/>
            </a:path>
          </a:gradFill>
          <a:ln w="9525">
            <a:noFill/>
            <a:round/>
            <a:headEnd/>
            <a:tailEnd/>
          </a:ln>
          <a:effectLst/>
        </p:spPr>
        <p:txBody>
          <a:bodyPr lIns="0" rIns="0" anchor="ctr">
            <a:prstTxWarp prst="textNoShape">
              <a:avLst/>
            </a:prstTxWarp>
          </a:bodyPr>
          <a:lstStyle/>
          <a:p>
            <a:pPr algn="ctr">
              <a:defRPr/>
            </a:pPr>
            <a:endParaRPr lang="en-US" sz="3200">
              <a:solidFill>
                <a:schemeClr val="accent1"/>
              </a:solidFill>
              <a:effectLst>
                <a:outerShdw blurRad="38100" dist="38100" dir="2700000" algn="tl">
                  <a:srgbClr val="000000"/>
                </a:outerShdw>
              </a:effectLst>
              <a:latin typeface="Franklin Gothic Medium" pitchFamily="-68" charset="0"/>
            </a:endParaRPr>
          </a:p>
        </p:txBody>
      </p:sp>
      <p:sp>
        <p:nvSpPr>
          <p:cNvPr id="508952" name="Text Box 24"/>
          <p:cNvSpPr txBox="1">
            <a:spLocks noChangeAspect="1" noChangeArrowheads="1"/>
          </p:cNvSpPr>
          <p:nvPr/>
        </p:nvSpPr>
        <p:spPr bwMode="auto">
          <a:xfrm>
            <a:off x="1676400" y="3810000"/>
            <a:ext cx="1204913" cy="623888"/>
          </a:xfrm>
          <a:prstGeom prst="rect">
            <a:avLst/>
          </a:prstGeom>
          <a:noFill/>
          <a:ln w="9525">
            <a:noFill/>
            <a:miter lim="800000"/>
            <a:headEnd/>
            <a:tailEnd/>
          </a:ln>
          <a:effectLst/>
        </p:spPr>
        <p:txBody>
          <a:bodyPr lIns="36000" tIns="0" rIns="36000">
            <a:prstTxWarp prst="textNoShape">
              <a:avLst/>
            </a:prstTxWarp>
            <a:spAutoFit/>
          </a:bodyPr>
          <a:lstStyle/>
          <a:p>
            <a:pPr algn="ctr">
              <a:defRPr/>
            </a:pPr>
            <a:r>
              <a:rPr lang="en-US" sz="1900">
                <a:solidFill>
                  <a:schemeClr val="accent1"/>
                </a:solidFill>
                <a:effectLst>
                  <a:outerShdw blurRad="38100" dist="38100" dir="2700000" algn="tl">
                    <a:srgbClr val="000000"/>
                  </a:outerShdw>
                </a:effectLst>
                <a:latin typeface="Franklin Gothic Medium" pitchFamily="-68" charset="0"/>
              </a:rPr>
              <a:t>Child</a:t>
            </a:r>
          </a:p>
          <a:p>
            <a:pPr algn="ctr">
              <a:defRPr/>
            </a:pPr>
            <a:r>
              <a:rPr lang="en-US" sz="1900">
                <a:solidFill>
                  <a:schemeClr val="accent1"/>
                </a:solidFill>
                <a:effectLst>
                  <a:outerShdw blurRad="38100" dist="38100" dir="2700000" algn="tl">
                    <a:srgbClr val="000000"/>
                  </a:outerShdw>
                </a:effectLst>
                <a:latin typeface="Franklin Gothic Medium" pitchFamily="-68" charset="0"/>
              </a:rPr>
              <a:t>of God</a:t>
            </a:r>
          </a:p>
        </p:txBody>
      </p:sp>
      <p:grpSp>
        <p:nvGrpSpPr>
          <p:cNvPr id="30736" name="Group 25"/>
          <p:cNvGrpSpPr>
            <a:grpSpLocks/>
          </p:cNvGrpSpPr>
          <p:nvPr/>
        </p:nvGrpSpPr>
        <p:grpSpPr bwMode="auto">
          <a:xfrm>
            <a:off x="1727200" y="1346200"/>
            <a:ext cx="1058863" cy="1058863"/>
            <a:chOff x="2049" y="1111"/>
            <a:chExt cx="667" cy="667"/>
          </a:xfrm>
        </p:grpSpPr>
        <p:sp>
          <p:nvSpPr>
            <p:cNvPr id="508954" name="Oval 26"/>
            <p:cNvSpPr>
              <a:spLocks noChangeAspect="1" noChangeArrowheads="1"/>
            </p:cNvSpPr>
            <p:nvPr/>
          </p:nvSpPr>
          <p:spPr bwMode="auto">
            <a:xfrm>
              <a:off x="2049" y="1111"/>
              <a:ext cx="667" cy="667"/>
            </a:xfrm>
            <a:prstGeom prst="ellipse">
              <a:avLst/>
            </a:prstGeom>
            <a:gradFill rotWithShape="1">
              <a:gsLst>
                <a:gs pos="0">
                  <a:srgbClr val="FFB482"/>
                </a:gs>
                <a:gs pos="100000">
                  <a:srgbClr val="FF7832"/>
                </a:gs>
              </a:gsLst>
              <a:path path="shape">
                <a:fillToRect l="50000" t="50000" r="50000" b="50000"/>
              </a:path>
            </a:gradFill>
            <a:ln w="9525">
              <a:noFill/>
              <a:round/>
              <a:headEnd/>
              <a:tailEnd/>
            </a:ln>
            <a:effectLst/>
          </p:spPr>
          <p:txBody>
            <a:bodyPr anchor="ctr">
              <a:prstTxWarp prst="textNoShape">
                <a:avLst/>
              </a:prstTxWarp>
            </a:bodyPr>
            <a:lstStyle/>
            <a:p>
              <a:pPr algn="ctr">
                <a:defRPr/>
              </a:pPr>
              <a:endParaRPr lang="en-US" sz="3200">
                <a:solidFill>
                  <a:schemeClr val="accent1"/>
                </a:solidFill>
                <a:effectLst>
                  <a:outerShdw blurRad="38100" dist="38100" dir="2700000" algn="tl">
                    <a:srgbClr val="000000"/>
                  </a:outerShdw>
                </a:effectLst>
                <a:latin typeface="Franklin Gothic Medium" pitchFamily="-68" charset="0"/>
              </a:endParaRPr>
            </a:p>
          </p:txBody>
        </p:sp>
        <p:sp>
          <p:nvSpPr>
            <p:cNvPr id="508955" name="Text Box 27"/>
            <p:cNvSpPr txBox="1">
              <a:spLocks noChangeAspect="1" noChangeArrowheads="1"/>
            </p:cNvSpPr>
            <p:nvPr/>
          </p:nvSpPr>
          <p:spPr bwMode="auto">
            <a:xfrm>
              <a:off x="2049" y="1316"/>
              <a:ext cx="660" cy="256"/>
            </a:xfrm>
            <a:prstGeom prst="rect">
              <a:avLst/>
            </a:prstGeom>
            <a:noFill/>
            <a:ln w="9525">
              <a:noFill/>
              <a:miter lim="800000"/>
              <a:headEnd/>
              <a:tailEnd/>
            </a:ln>
            <a:effectLst/>
          </p:spPr>
          <p:txBody>
            <a:bodyPr tIns="25200">
              <a:prstTxWarp prst="textNoShape">
                <a:avLst/>
              </a:prstTxWarp>
              <a:spAutoFit/>
            </a:bodyPr>
            <a:lstStyle/>
            <a:p>
              <a:pPr algn="ctr">
                <a:defRPr/>
              </a:pPr>
              <a:r>
                <a:rPr lang="en-US" sz="2200">
                  <a:solidFill>
                    <a:schemeClr val="accent1"/>
                  </a:solidFill>
                  <a:effectLst>
                    <a:outerShdw blurRad="38100" dist="38100" dir="2700000" algn="tl">
                      <a:srgbClr val="000000"/>
                    </a:outerShdw>
                  </a:effectLst>
                  <a:latin typeface="Franklin Gothic Medium" pitchFamily="-68" charset="0"/>
                  <a:ea typeface="宋体" pitchFamily="-68" charset="-122"/>
                  <a:cs typeface="宋体" pitchFamily="-68" charset="-122"/>
                </a:rPr>
                <a:t>God</a:t>
              </a:r>
            </a:p>
          </p:txBody>
        </p:sp>
      </p:grpSp>
      <p:sp>
        <p:nvSpPr>
          <p:cNvPr id="30737" name="Text Box 28"/>
          <p:cNvSpPr txBox="1">
            <a:spLocks noChangeArrowheads="1"/>
          </p:cNvSpPr>
          <p:nvPr/>
        </p:nvSpPr>
        <p:spPr bwMode="auto">
          <a:xfrm>
            <a:off x="584200" y="2801938"/>
            <a:ext cx="1068388" cy="336550"/>
          </a:xfrm>
          <a:prstGeom prst="rect">
            <a:avLst/>
          </a:prstGeom>
          <a:noFill/>
          <a:ln w="9525">
            <a:noFill/>
            <a:miter lim="800000"/>
            <a:headEnd/>
            <a:tailEnd/>
          </a:ln>
        </p:spPr>
        <p:txBody>
          <a:bodyPr wrap="none">
            <a:prstTxWarp prst="textNoShape">
              <a:avLst/>
            </a:prstTxWarp>
            <a:spAutoFit/>
          </a:bodyPr>
          <a:lstStyle/>
          <a:p>
            <a:r>
              <a:rPr lang="en-US" sz="1600" b="0">
                <a:solidFill>
                  <a:schemeClr val="accent1"/>
                </a:solidFill>
                <a:latin typeface="Arial Rounded MT Bold" pitchFamily="-84" charset="0"/>
              </a:rPr>
              <a:t>Husband</a:t>
            </a:r>
            <a:endParaRPr lang="en-US" sz="1800" b="0">
              <a:solidFill>
                <a:schemeClr val="accent1"/>
              </a:solidFill>
              <a:latin typeface="Arial Rounded MT Bold" pitchFamily="-84" charset="0"/>
            </a:endParaRPr>
          </a:p>
        </p:txBody>
      </p:sp>
      <p:sp>
        <p:nvSpPr>
          <p:cNvPr id="30738" name="Text Box 29"/>
          <p:cNvSpPr txBox="1">
            <a:spLocks noChangeArrowheads="1"/>
          </p:cNvSpPr>
          <p:nvPr/>
        </p:nvSpPr>
        <p:spPr bwMode="auto">
          <a:xfrm>
            <a:off x="3092450" y="2776538"/>
            <a:ext cx="673100" cy="366712"/>
          </a:xfrm>
          <a:prstGeom prst="rect">
            <a:avLst/>
          </a:prstGeom>
          <a:noFill/>
          <a:ln w="9525">
            <a:noFill/>
            <a:miter lim="800000"/>
            <a:headEnd/>
            <a:tailEnd/>
          </a:ln>
        </p:spPr>
        <p:txBody>
          <a:bodyPr wrap="none">
            <a:prstTxWarp prst="textNoShape">
              <a:avLst/>
            </a:prstTxWarp>
            <a:spAutoFit/>
          </a:bodyPr>
          <a:lstStyle/>
          <a:p>
            <a:r>
              <a:rPr lang="en-US" sz="1800" b="0">
                <a:solidFill>
                  <a:schemeClr val="accent1"/>
                </a:solidFill>
                <a:latin typeface="Arial Rounded MT Bold" pitchFamily="-84" charset="0"/>
              </a:rPr>
              <a:t>Wife</a:t>
            </a:r>
          </a:p>
        </p:txBody>
      </p:sp>
      <p:sp>
        <p:nvSpPr>
          <p:cNvPr id="30739" name="Text Box 30"/>
          <p:cNvSpPr txBox="1">
            <a:spLocks noChangeArrowheads="1"/>
          </p:cNvSpPr>
          <p:nvPr/>
        </p:nvSpPr>
        <p:spPr bwMode="auto">
          <a:xfrm>
            <a:off x="1765300" y="4864100"/>
            <a:ext cx="908050" cy="366713"/>
          </a:xfrm>
          <a:prstGeom prst="rect">
            <a:avLst/>
          </a:prstGeom>
          <a:noFill/>
          <a:ln w="9525">
            <a:noFill/>
            <a:miter lim="800000"/>
            <a:headEnd/>
            <a:tailEnd/>
          </a:ln>
        </p:spPr>
        <p:txBody>
          <a:bodyPr wrap="none">
            <a:prstTxWarp prst="textNoShape">
              <a:avLst/>
            </a:prstTxWarp>
            <a:spAutoFit/>
          </a:bodyPr>
          <a:lstStyle/>
          <a:p>
            <a:r>
              <a:rPr lang="en-US" sz="1800" b="0">
                <a:solidFill>
                  <a:schemeClr val="accent1"/>
                </a:solidFill>
                <a:latin typeface="Arial Rounded MT Bold" pitchFamily="-84" charset="0"/>
              </a:rPr>
              <a:t>Family</a:t>
            </a:r>
          </a:p>
        </p:txBody>
      </p:sp>
      <p:sp>
        <p:nvSpPr>
          <p:cNvPr id="30740" name="Text Box 31"/>
          <p:cNvSpPr txBox="1">
            <a:spLocks noChangeArrowheads="1"/>
          </p:cNvSpPr>
          <p:nvPr/>
        </p:nvSpPr>
        <p:spPr bwMode="auto">
          <a:xfrm>
            <a:off x="3978275" y="4092575"/>
            <a:ext cx="184150" cy="366713"/>
          </a:xfrm>
          <a:prstGeom prst="rect">
            <a:avLst/>
          </a:prstGeom>
          <a:noFill/>
          <a:ln w="9525">
            <a:noFill/>
            <a:miter lim="800000"/>
            <a:headEnd/>
            <a:tailEnd/>
          </a:ln>
        </p:spPr>
        <p:txBody>
          <a:bodyPr wrap="none">
            <a:prstTxWarp prst="textNoShape">
              <a:avLst/>
            </a:prstTxWarp>
            <a:spAutoFit/>
          </a:bodyPr>
          <a:lstStyle/>
          <a:p>
            <a:endParaRPr lang="en-US" sz="1800" b="0">
              <a:solidFill>
                <a:schemeClr val="accent1"/>
              </a:solidFill>
              <a:latin typeface="Arial" pitchFamily="-84" charset="0"/>
            </a:endParaRPr>
          </a:p>
        </p:txBody>
      </p:sp>
      <p:sp>
        <p:nvSpPr>
          <p:cNvPr id="30741" name="Line 32"/>
          <p:cNvSpPr>
            <a:spLocks noChangeShapeType="1"/>
          </p:cNvSpPr>
          <p:nvPr/>
        </p:nvSpPr>
        <p:spPr bwMode="auto">
          <a:xfrm flipH="1">
            <a:off x="995363" y="4675188"/>
            <a:ext cx="909637" cy="1779587"/>
          </a:xfrm>
          <a:prstGeom prst="line">
            <a:avLst/>
          </a:prstGeom>
          <a:noFill/>
          <a:ln w="38100">
            <a:solidFill>
              <a:schemeClr val="accent1"/>
            </a:solidFill>
            <a:round/>
            <a:headEnd/>
            <a:tailEnd/>
          </a:ln>
        </p:spPr>
        <p:txBody>
          <a:bodyPr wrap="none" anchor="ctr">
            <a:prstTxWarp prst="textNoShape">
              <a:avLst/>
            </a:prstTxWarp>
          </a:bodyPr>
          <a:lstStyle/>
          <a:p>
            <a:endParaRPr lang="en-US"/>
          </a:p>
        </p:txBody>
      </p:sp>
      <p:sp>
        <p:nvSpPr>
          <p:cNvPr id="30742" name="Line 33"/>
          <p:cNvSpPr>
            <a:spLocks noChangeShapeType="1"/>
          </p:cNvSpPr>
          <p:nvPr/>
        </p:nvSpPr>
        <p:spPr bwMode="auto">
          <a:xfrm>
            <a:off x="2605088" y="4675188"/>
            <a:ext cx="1141412" cy="1779587"/>
          </a:xfrm>
          <a:prstGeom prst="line">
            <a:avLst/>
          </a:prstGeom>
          <a:noFill/>
          <a:ln w="38100">
            <a:solidFill>
              <a:schemeClr val="accent1"/>
            </a:solidFill>
            <a:round/>
            <a:headEnd/>
            <a:tailEnd/>
          </a:ln>
        </p:spPr>
        <p:txBody>
          <a:bodyPr wrap="none" anchor="ctr">
            <a:prstTxWarp prst="textNoShape">
              <a:avLst/>
            </a:prstTxWarp>
          </a:bodyPr>
          <a:lstStyle/>
          <a:p>
            <a:endParaRPr lang="en-US"/>
          </a:p>
        </p:txBody>
      </p:sp>
      <p:sp>
        <p:nvSpPr>
          <p:cNvPr id="30743" name="Text Box 34"/>
          <p:cNvSpPr txBox="1">
            <a:spLocks noChangeArrowheads="1"/>
          </p:cNvSpPr>
          <p:nvPr/>
        </p:nvSpPr>
        <p:spPr bwMode="auto">
          <a:xfrm>
            <a:off x="4953000" y="914400"/>
            <a:ext cx="3733800" cy="2600325"/>
          </a:xfrm>
          <a:prstGeom prst="rect">
            <a:avLst/>
          </a:prstGeom>
          <a:noFill/>
          <a:ln w="9525">
            <a:solidFill>
              <a:schemeClr val="accent1"/>
            </a:solidFill>
            <a:miter lim="800000"/>
            <a:headEnd/>
            <a:tailEnd/>
          </a:ln>
        </p:spPr>
        <p:txBody>
          <a:bodyPr>
            <a:prstTxWarp prst="textNoShape">
              <a:avLst/>
            </a:prstTxWarp>
            <a:spAutoFit/>
          </a:bodyPr>
          <a:lstStyle/>
          <a:p>
            <a:pPr eaLnBrk="0" hangingPunct="0"/>
            <a:r>
              <a:rPr lang="en-US">
                <a:solidFill>
                  <a:schemeClr val="accent1"/>
                </a:solidFill>
                <a:latin typeface="Arial" pitchFamily="-84" charset="0"/>
              </a:rPr>
              <a:t>God is Love</a:t>
            </a:r>
          </a:p>
          <a:p>
            <a:pPr eaLnBrk="0" hangingPunct="0"/>
            <a:r>
              <a:rPr lang="en-US" sz="2000" b="0">
                <a:solidFill>
                  <a:schemeClr val="accent1"/>
                </a:solidFill>
                <a:latin typeface="Arial" pitchFamily="-84" charset="0"/>
              </a:rPr>
              <a:t>        Life</a:t>
            </a:r>
          </a:p>
          <a:p>
            <a:pPr eaLnBrk="0" hangingPunct="0"/>
            <a:r>
              <a:rPr lang="en-US" sz="2000" b="0">
                <a:solidFill>
                  <a:schemeClr val="accent1"/>
                </a:solidFill>
                <a:latin typeface="Arial" pitchFamily="-84" charset="0"/>
              </a:rPr>
              <a:t>        Lineage</a:t>
            </a:r>
          </a:p>
          <a:p>
            <a:pPr eaLnBrk="0" hangingPunct="0"/>
            <a:r>
              <a:rPr lang="en-US" sz="2000" b="0">
                <a:solidFill>
                  <a:schemeClr val="accent1"/>
                </a:solidFill>
                <a:latin typeface="Arial" pitchFamily="-84" charset="0"/>
              </a:rPr>
              <a:t>        Identity</a:t>
            </a:r>
          </a:p>
          <a:p>
            <a:pPr eaLnBrk="0" hangingPunct="0"/>
            <a:endParaRPr lang="en-US" sz="2000" b="0">
              <a:solidFill>
                <a:schemeClr val="accent1"/>
              </a:solidFill>
              <a:latin typeface="Arial" pitchFamily="-84" charset="0"/>
            </a:endParaRPr>
          </a:p>
          <a:p>
            <a:pPr eaLnBrk="0" hangingPunct="0"/>
            <a:r>
              <a:rPr lang="en-US" sz="2000" b="0">
                <a:solidFill>
                  <a:schemeClr val="accent1"/>
                </a:solidFill>
                <a:latin typeface="Arial" pitchFamily="-84" charset="0"/>
              </a:rPr>
              <a:t>God’s love fully expressed through </a:t>
            </a:r>
            <a:r>
              <a:rPr lang="en-US" sz="2000">
                <a:solidFill>
                  <a:schemeClr val="accent1"/>
                </a:solidFill>
                <a:latin typeface="Arial" pitchFamily="-84" charset="0"/>
              </a:rPr>
              <a:t>Four Realms of Heart</a:t>
            </a:r>
            <a:r>
              <a:rPr lang="en-US" sz="2000" b="0">
                <a:solidFill>
                  <a:schemeClr val="accent1"/>
                </a:solidFill>
                <a:latin typeface="Arial" pitchFamily="-84" charset="0"/>
              </a:rPr>
              <a:t> and </a:t>
            </a:r>
            <a:r>
              <a:rPr lang="en-US" sz="2000">
                <a:solidFill>
                  <a:schemeClr val="accent1"/>
                </a:solidFill>
                <a:latin typeface="Arial" pitchFamily="-84" charset="0"/>
              </a:rPr>
              <a:t>Three Great Kingships</a:t>
            </a:r>
            <a:endParaRPr lang="en-US" sz="2000" b="0">
              <a:solidFill>
                <a:schemeClr val="accent1"/>
              </a:solidFill>
              <a:latin typeface="Arial" pitchFamily="-84" charset="0"/>
            </a:endParaRPr>
          </a:p>
        </p:txBody>
      </p:sp>
      <p:sp>
        <p:nvSpPr>
          <p:cNvPr id="30744" name="Text Box 35"/>
          <p:cNvSpPr txBox="1">
            <a:spLocks noChangeArrowheads="1"/>
          </p:cNvSpPr>
          <p:nvPr/>
        </p:nvSpPr>
        <p:spPr bwMode="auto">
          <a:xfrm>
            <a:off x="4957763" y="3838575"/>
            <a:ext cx="3698875" cy="1371600"/>
          </a:xfrm>
          <a:prstGeom prst="rect">
            <a:avLst/>
          </a:prstGeom>
          <a:noFill/>
          <a:ln w="9525">
            <a:noFill/>
            <a:miter lim="800000"/>
            <a:headEnd/>
            <a:tailEnd/>
          </a:ln>
        </p:spPr>
        <p:txBody>
          <a:bodyPr wrap="none">
            <a:prstTxWarp prst="textNoShape">
              <a:avLst/>
            </a:prstTxWarp>
            <a:spAutoFit/>
          </a:bodyPr>
          <a:lstStyle/>
          <a:p>
            <a:pPr eaLnBrk="0" hangingPunct="0"/>
            <a:r>
              <a:rPr lang="en-US">
                <a:solidFill>
                  <a:schemeClr val="accent1"/>
                </a:solidFill>
                <a:latin typeface="Arial" pitchFamily="-84" charset="0"/>
              </a:rPr>
              <a:t>Identity</a:t>
            </a:r>
            <a:r>
              <a:rPr lang="en-US" sz="2000">
                <a:solidFill>
                  <a:schemeClr val="accent1"/>
                </a:solidFill>
                <a:latin typeface="Arial" pitchFamily="-84" charset="0"/>
              </a:rPr>
              <a:t>:</a:t>
            </a:r>
            <a:endParaRPr lang="en-US" sz="2000" b="0">
              <a:solidFill>
                <a:schemeClr val="accent1"/>
              </a:solidFill>
              <a:latin typeface="Arial" pitchFamily="-84" charset="0"/>
            </a:endParaRPr>
          </a:p>
          <a:p>
            <a:pPr eaLnBrk="0" hangingPunct="0"/>
            <a:r>
              <a:rPr lang="en-US" sz="2000" b="0">
                <a:solidFill>
                  <a:schemeClr val="accent1"/>
                </a:solidFill>
                <a:latin typeface="Arial" pitchFamily="-84" charset="0"/>
              </a:rPr>
              <a:t>“God is my father”</a:t>
            </a:r>
          </a:p>
          <a:p>
            <a:pPr eaLnBrk="0" hangingPunct="0"/>
            <a:r>
              <a:rPr lang="en-US" sz="2000" b="0">
                <a:solidFill>
                  <a:schemeClr val="accent1"/>
                </a:solidFill>
                <a:latin typeface="Arial" pitchFamily="-84" charset="0"/>
              </a:rPr>
              <a:t>“I can possess the love of God”</a:t>
            </a:r>
          </a:p>
          <a:p>
            <a:pPr eaLnBrk="0" hangingPunct="0"/>
            <a:r>
              <a:rPr lang="en-US" sz="2000" b="0">
                <a:solidFill>
                  <a:schemeClr val="accent1"/>
                </a:solidFill>
                <a:latin typeface="Arial" pitchFamily="-84" charset="0"/>
              </a:rPr>
              <a:t>“I can inherit God’s kingdom”</a:t>
            </a:r>
          </a:p>
        </p:txBody>
      </p:sp>
      <p:sp>
        <p:nvSpPr>
          <p:cNvPr id="30745" name="Text Box 36"/>
          <p:cNvSpPr txBox="1">
            <a:spLocks noChangeArrowheads="1"/>
          </p:cNvSpPr>
          <p:nvPr/>
        </p:nvSpPr>
        <p:spPr bwMode="auto">
          <a:xfrm>
            <a:off x="5160963" y="3884613"/>
            <a:ext cx="184150" cy="519112"/>
          </a:xfrm>
          <a:prstGeom prst="rect">
            <a:avLst/>
          </a:prstGeom>
          <a:noFill/>
          <a:ln w="9525">
            <a:noFill/>
            <a:miter lim="800000"/>
            <a:headEnd/>
            <a:tailEnd/>
          </a:ln>
        </p:spPr>
        <p:txBody>
          <a:bodyPr wrap="none">
            <a:prstTxWarp prst="textNoShape">
              <a:avLst/>
            </a:prstTxWarp>
            <a:spAutoFit/>
          </a:bodyPr>
          <a:lstStyle/>
          <a:p>
            <a:pPr eaLnBrk="0" hangingPunct="0"/>
            <a:endParaRPr lang="en-US" sz="2800" b="0">
              <a:solidFill>
                <a:schemeClr val="accent1"/>
              </a:solidFill>
              <a:latin typeface="Arial" pitchFamily="-84" charset="0"/>
            </a:endParaRPr>
          </a:p>
        </p:txBody>
      </p:sp>
      <p:sp>
        <p:nvSpPr>
          <p:cNvPr id="30746" name="Text Box 37"/>
          <p:cNvSpPr txBox="1">
            <a:spLocks noChangeArrowheads="1"/>
          </p:cNvSpPr>
          <p:nvPr/>
        </p:nvSpPr>
        <p:spPr bwMode="auto">
          <a:xfrm>
            <a:off x="4343400" y="5775325"/>
            <a:ext cx="4267200" cy="8540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2000">
                <a:solidFill>
                  <a:schemeClr val="accent1"/>
                </a:solidFill>
                <a:latin typeface="Arial" pitchFamily="-84" charset="0"/>
              </a:rPr>
              <a:t>Way of life</a:t>
            </a:r>
            <a:r>
              <a:rPr lang="en-US" sz="2000" b="0">
                <a:solidFill>
                  <a:schemeClr val="accent1"/>
                </a:solidFill>
                <a:latin typeface="Arial" pitchFamily="-84" charset="0"/>
              </a:rPr>
              <a:t>: living for sake of others</a:t>
            </a:r>
          </a:p>
          <a:p>
            <a:pPr eaLnBrk="0" hangingPunct="0">
              <a:spcBef>
                <a:spcPct val="50000"/>
              </a:spcBef>
            </a:pPr>
            <a:r>
              <a:rPr lang="en-US" sz="2000" b="0">
                <a:solidFill>
                  <a:schemeClr val="accent1"/>
                </a:solidFill>
                <a:latin typeface="Arial" pitchFamily="-84" charset="0"/>
              </a:rPr>
              <a:t>Hospitality to strangers</a:t>
            </a:r>
          </a:p>
        </p:txBody>
      </p:sp>
      <p:sp>
        <p:nvSpPr>
          <p:cNvPr id="30747" name="Line 38"/>
          <p:cNvSpPr>
            <a:spLocks noChangeShapeType="1"/>
          </p:cNvSpPr>
          <p:nvPr/>
        </p:nvSpPr>
        <p:spPr bwMode="auto">
          <a:xfrm>
            <a:off x="5105400" y="1447800"/>
            <a:ext cx="304800" cy="0"/>
          </a:xfrm>
          <a:prstGeom prst="line">
            <a:avLst/>
          </a:prstGeom>
          <a:noFill/>
          <a:ln w="38100">
            <a:solidFill>
              <a:schemeClr val="accent1"/>
            </a:solidFill>
            <a:round/>
            <a:headEnd/>
            <a:tailEnd type="triangle" w="sm" len="sm"/>
          </a:ln>
        </p:spPr>
        <p:txBody>
          <a:bodyPr wrap="none" anchor="ctr">
            <a:prstTxWarp prst="textNoShape">
              <a:avLst/>
            </a:prstTxWarp>
          </a:bodyPr>
          <a:lstStyle/>
          <a:p>
            <a:endParaRPr lang="en-US"/>
          </a:p>
        </p:txBody>
      </p:sp>
      <p:sp>
        <p:nvSpPr>
          <p:cNvPr id="30748" name="Line 39"/>
          <p:cNvSpPr>
            <a:spLocks noChangeShapeType="1"/>
          </p:cNvSpPr>
          <p:nvPr/>
        </p:nvSpPr>
        <p:spPr bwMode="auto">
          <a:xfrm>
            <a:off x="5105400" y="1768475"/>
            <a:ext cx="304800" cy="0"/>
          </a:xfrm>
          <a:prstGeom prst="line">
            <a:avLst/>
          </a:prstGeom>
          <a:noFill/>
          <a:ln w="38100">
            <a:solidFill>
              <a:schemeClr val="accent1"/>
            </a:solidFill>
            <a:round/>
            <a:headEnd/>
            <a:tailEnd type="triangle" w="sm" len="sm"/>
          </a:ln>
        </p:spPr>
        <p:txBody>
          <a:bodyPr wrap="none" anchor="ctr">
            <a:prstTxWarp prst="textNoShape">
              <a:avLst/>
            </a:prstTxWarp>
          </a:bodyPr>
          <a:lstStyle/>
          <a:p>
            <a:endParaRPr lang="en-US"/>
          </a:p>
        </p:txBody>
      </p:sp>
      <p:sp>
        <p:nvSpPr>
          <p:cNvPr id="30749" name="Line 40"/>
          <p:cNvSpPr>
            <a:spLocks noChangeShapeType="1"/>
          </p:cNvSpPr>
          <p:nvPr/>
        </p:nvSpPr>
        <p:spPr bwMode="auto">
          <a:xfrm>
            <a:off x="5105400" y="2133600"/>
            <a:ext cx="304800" cy="0"/>
          </a:xfrm>
          <a:prstGeom prst="line">
            <a:avLst/>
          </a:prstGeom>
          <a:noFill/>
          <a:ln w="38100">
            <a:solidFill>
              <a:schemeClr val="accent1"/>
            </a:solidFill>
            <a:round/>
            <a:headEnd/>
            <a:tailEnd type="triangle" w="sm" len="sm"/>
          </a:ln>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a:buNone/>
            </a:pPr>
            <a:r>
              <a:rPr lang="en-US" sz="2400" dirty="0" smtClean="0">
                <a:solidFill>
                  <a:srgbClr val="FFFFFA"/>
                </a:solidFill>
              </a:rPr>
              <a:t>	What is the human fall? What are fallen children? Fallen children cannot feel God thoroughly as their Father. Their mind doesn't have a concept of God. You should have the following experience and realization. First, you should substantially feel, "I'm born again and have received new life, and I'm God's son or daughter who leads a new life through the love of True Parents." Second, "I'm a qualified citizen of God's land." Third, when you look at the nation and world, you should feel God's mercy and think, "God handed down this world to me, so </a:t>
            </a:r>
            <a:r>
              <a:rPr lang="en-US" sz="2400" dirty="0" err="1" smtClean="0">
                <a:solidFill>
                  <a:srgbClr val="FFFFFA"/>
                </a:solidFill>
              </a:rPr>
              <a:t>l</a:t>
            </a:r>
            <a:r>
              <a:rPr lang="en-US" sz="2400" dirty="0" smtClean="0">
                <a:solidFill>
                  <a:srgbClr val="FFFFFA"/>
                </a:solidFill>
              </a:rPr>
              <a:t> as God's child have a right to possess this world." </a:t>
            </a:r>
            <a:endParaRPr lang="en-US" sz="2400" dirty="0">
              <a:solidFill>
                <a:srgbClr val="FFFFFA"/>
              </a:solidFill>
            </a:endParaRPr>
          </a:p>
        </p:txBody>
      </p:sp>
    </p:spTree>
  </p:cSld>
  <p:clrMapOvr>
    <a:masterClrMapping/>
  </p:clrMapOvr>
</p:sld>
</file>

<file path=ppt/theme/theme1.xml><?xml version="1.0" encoding="utf-8"?>
<a:theme xmlns:a="http://schemas.openxmlformats.org/drawingml/2006/main" name="144spotlight02">
  <a:themeElements>
    <a:clrScheme name="144spotlight0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144spotlight02">
      <a:majorFont>
        <a:latin typeface="Arial Rounded MT Bold"/>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hr-HR" sz="2400" b="1" i="0" u="none" strike="noStrike" cap="none" normalizeH="0" baseline="0">
            <a:ln>
              <a:noFill/>
            </a:ln>
            <a:solidFill>
              <a:schemeClr val="tx1"/>
            </a:solidFill>
            <a:effectLst/>
            <a:latin typeface="Franklin Gothic Medium" pitchFamily="-6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hr-HR" sz="2400" b="1" i="0" u="none" strike="noStrike" cap="none" normalizeH="0" baseline="0">
            <a:ln>
              <a:noFill/>
            </a:ln>
            <a:solidFill>
              <a:schemeClr val="tx1"/>
            </a:solidFill>
            <a:effectLst/>
            <a:latin typeface="Franklin Gothic Medium" pitchFamily="-68" charset="0"/>
          </a:defRPr>
        </a:defPPr>
      </a:lstStyle>
    </a:lnDef>
  </a:objectDefaults>
  <a:extraClrSchemeLst>
    <a:extraClrScheme>
      <a:clrScheme name="144spotlight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4spotlight0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4spotlight0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4spotlight0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4spotlight0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4spotlight0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4spotlight0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4spotlight0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4spotlight0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4spotlight0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4spotlight0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4spotlight0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44spotlight02 13">
        <a:dk1>
          <a:srgbClr val="292929"/>
        </a:dk1>
        <a:lt1>
          <a:srgbClr val="FFFFFF"/>
        </a:lt1>
        <a:dk2>
          <a:srgbClr val="3643A3"/>
        </a:dk2>
        <a:lt2>
          <a:srgbClr val="FFFFFF"/>
        </a:lt2>
        <a:accent1>
          <a:srgbClr val="993300"/>
        </a:accent1>
        <a:accent2>
          <a:srgbClr val="FF9900"/>
        </a:accent2>
        <a:accent3>
          <a:srgbClr val="AEB0CE"/>
        </a:accent3>
        <a:accent4>
          <a:srgbClr val="DADADA"/>
        </a:accent4>
        <a:accent5>
          <a:srgbClr val="CAADAA"/>
        </a:accent5>
        <a:accent6>
          <a:srgbClr val="E78A00"/>
        </a:accent6>
        <a:hlink>
          <a:srgbClr val="FFCC00"/>
        </a:hlink>
        <a:folHlink>
          <a:srgbClr val="FF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13305</TotalTime>
  <Words>8099</Words>
  <Application>Microsoft Office PowerPoint</Application>
  <PresentationFormat>On-screen Show (4:3)</PresentationFormat>
  <Paragraphs>784</Paragraphs>
  <Slides>67</Slides>
  <Notes>56</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144spotlight02</vt:lpstr>
      <vt:lpstr>PowerPoint Presentation</vt:lpstr>
      <vt:lpstr>What should have happened?</vt:lpstr>
      <vt:lpstr>Foundation of faith</vt:lpstr>
      <vt:lpstr>Foundation of substance</vt:lpstr>
      <vt:lpstr>Principles of creation</vt:lpstr>
      <vt:lpstr>Blessing in divine marriage</vt:lpstr>
      <vt:lpstr>What has lineage got to do with identity?</vt:lpstr>
      <vt:lpstr>What should be our lineage?</vt:lpstr>
      <vt:lpstr>PowerPoint Presentation</vt:lpstr>
      <vt:lpstr>What did happen?</vt:lpstr>
      <vt:lpstr>No foundation of faith or substance established</vt:lpstr>
      <vt:lpstr>All people affected by the fall</vt:lpstr>
      <vt:lpstr>What is fallen human lineage?</vt:lpstr>
      <vt:lpstr>What is fallen nature?</vt:lpstr>
      <vt:lpstr>What is sin?</vt:lpstr>
      <vt:lpstr>Tree of sin</vt:lpstr>
      <vt:lpstr>PowerPoint Presentation</vt:lpstr>
      <vt:lpstr>PowerPoint Presentation</vt:lpstr>
      <vt:lpstr>PowerPoint Presentation</vt:lpstr>
      <vt:lpstr>How has God been restoring his children?</vt:lpstr>
      <vt:lpstr>Restoration through indemnity</vt:lpstr>
      <vt:lpstr>Examples of indemnity conditions</vt:lpstr>
      <vt:lpstr>How does a condition compare with the value of what was lost? </vt:lpstr>
      <vt:lpstr>Why can’t God give grace unconditionally? </vt:lpstr>
      <vt:lpstr>PowerPoint Presentation</vt:lpstr>
      <vt:lpstr>Principles of creation</vt:lpstr>
      <vt:lpstr>Principles of restoration</vt:lpstr>
      <vt:lpstr>Christ is necessary for salvation</vt:lpstr>
      <vt:lpstr>PowerPoint Presentation</vt:lpstr>
      <vt:lpstr>PowerPoint Presentation</vt:lpstr>
      <vt:lpstr>What is faith?</vt:lpstr>
      <vt:lpstr>Foundation of faith</vt:lpstr>
      <vt:lpstr>How is the foundation of faith restored?</vt:lpstr>
      <vt:lpstr>Foundation of substance</vt:lpstr>
      <vt:lpstr>PowerPoint Presentation</vt:lpstr>
      <vt:lpstr>PowerPoint Presentation</vt:lpstr>
      <vt:lpstr>How important is Cain and Abel?</vt:lpstr>
      <vt:lpstr>Who decides who is Abel?</vt:lpstr>
      <vt:lpstr>Who is my Abel?</vt:lpstr>
      <vt:lpstr>Abel and Cain positions change</vt:lpstr>
      <vt:lpstr>It is decided by love</vt:lpstr>
      <vt:lpstr>You can tell who is Abel</vt:lpstr>
      <vt:lpstr>Conscience decides</vt:lpstr>
      <vt:lpstr>Is the leader necessarily Abel?</vt:lpstr>
      <vt:lpstr>Is this a problem?</vt:lpstr>
      <vt:lpstr>More of Father’s quotes</vt:lpstr>
      <vt:lpstr>PowerPoint Presentation</vt:lpstr>
      <vt:lpstr>What should Abel do?</vt:lpstr>
      <vt:lpstr>What is Abel’s responsibility?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Indemnity conditions to restore the three blessings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jf</dc:creator>
  <dc:description>Overview of the Principles of Restoration finished 02.04.2006 23:03</dc:description>
  <cp:lastModifiedBy>Basia</cp:lastModifiedBy>
  <cp:revision>489</cp:revision>
  <dcterms:created xsi:type="dcterms:W3CDTF">2012-12-08T08:07:20Z</dcterms:created>
  <dcterms:modified xsi:type="dcterms:W3CDTF">2014-07-18T06:25:49Z</dcterms:modified>
</cp:coreProperties>
</file>