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9144000"/>
  <p:notesSz cx="6858000" cy="9144000"/>
  <p:embeddedFontLst>
    <p:embeddedFont>
      <p:font typeface="Playfair Display"/>
      <p:regular r:id="rId22"/>
      <p:bold r:id="rId23"/>
      <p:italic r:id="rId24"/>
      <p:boldItalic r:id="rId25"/>
    </p:embeddedFont>
    <p:embeddedFont>
      <p:font typeface="Century Schoolbook"/>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PlayfairDisplay-regular.fntdata"/><Relationship Id="rId21" Type="http://schemas.openxmlformats.org/officeDocument/2006/relationships/slide" Target="slides/slide17.xml"/><Relationship Id="rId24" Type="http://schemas.openxmlformats.org/officeDocument/2006/relationships/font" Target="fonts/PlayfairDisplay-italic.fntdata"/><Relationship Id="rId23" Type="http://schemas.openxmlformats.org/officeDocument/2006/relationships/font" Target="fonts/PlayfairDisplay-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CenturySchoolbook-regular.fntdata"/><Relationship Id="rId25" Type="http://schemas.openxmlformats.org/officeDocument/2006/relationships/font" Target="fonts/PlayfairDisplay-boldItalic.fntdata"/><Relationship Id="rId28" Type="http://schemas.openxmlformats.org/officeDocument/2006/relationships/font" Target="fonts/CenturySchoolbook-italic.fntdata"/><Relationship Id="rId27" Type="http://schemas.openxmlformats.org/officeDocument/2006/relationships/font" Target="fonts/CenturySchoolbook-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CenturySchoolbook-boldItalic.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38" name="Shape 1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2" name="Shape 2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8" name="Shape 2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14" name="Shape 2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8" name="Shape 218"/>
        <p:cNvGrpSpPr/>
        <p:nvPr/>
      </p:nvGrpSpPr>
      <p:grpSpPr>
        <a:xfrm>
          <a:off x="0" y="0"/>
          <a:ext cx="0" cy="0"/>
          <a:chOff x="0" y="0"/>
          <a:chExt cx="0" cy="0"/>
        </a:xfrm>
      </p:grpSpPr>
      <p:sp>
        <p:nvSpPr>
          <p:cNvPr id="219" name="Shape 2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20" name="Shape 2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221" name="Shape 221"/>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27" name="Shape 22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228" name="Shape 228"/>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0" name="Shape 230"/>
        <p:cNvGrpSpPr/>
        <p:nvPr/>
      </p:nvGrpSpPr>
      <p:grpSpPr>
        <a:xfrm>
          <a:off x="0" y="0"/>
          <a:ext cx="0" cy="0"/>
          <a:chOff x="0" y="0"/>
          <a:chExt cx="0" cy="0"/>
        </a:xfrm>
      </p:grpSpPr>
      <p:sp>
        <p:nvSpPr>
          <p:cNvPr id="231" name="Shape 2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32" name="Shape 23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233" name="Shape 233"/>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39" name="Shape 2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44" name="Shape 14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0" name="Shape 15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Explain about matched couples</a:t>
            </a:r>
          </a:p>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Use poll</a:t>
            </a:r>
          </a:p>
        </p:txBody>
      </p:sp>
      <p:sp>
        <p:nvSpPr>
          <p:cNvPr id="151" name="Shape 15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57" name="Shape 1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1" name="Shape 161"/>
        <p:cNvGrpSpPr/>
        <p:nvPr/>
      </p:nvGrpSpPr>
      <p:grpSpPr>
        <a:xfrm>
          <a:off x="0" y="0"/>
          <a:ext cx="0" cy="0"/>
          <a:chOff x="0" y="0"/>
          <a:chExt cx="0" cy="0"/>
        </a:xfrm>
      </p:grpSpPr>
      <p:sp>
        <p:nvSpPr>
          <p:cNvPr id="162" name="Shape 16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3" name="Shape 16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9" name="Shape 1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75" name="Shape 1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76" name="Shape 176"/>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83" name="Shape 183"/>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89" name="Shape 18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Receive guidelines</a:t>
            </a:r>
          </a:p>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Option to use video</a:t>
            </a:r>
          </a:p>
        </p:txBody>
      </p:sp>
      <p:sp>
        <p:nvSpPr>
          <p:cNvPr id="190" name="Shape 190"/>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lt1"/>
        </a:solidFill>
      </p:bgPr>
    </p:bg>
    <p:spTree>
      <p:nvGrpSpPr>
        <p:cNvPr id="21" name="Shape 21"/>
        <p:cNvGrpSpPr/>
        <p:nvPr/>
      </p:nvGrpSpPr>
      <p:grpSpPr>
        <a:xfrm>
          <a:off x="0" y="0"/>
          <a:ext cx="0" cy="0"/>
          <a:chOff x="0" y="0"/>
          <a:chExt cx="0" cy="0"/>
        </a:xfrm>
      </p:grpSpPr>
      <p:sp>
        <p:nvSpPr>
          <p:cNvPr id="22" name="Shape 22"/>
          <p:cNvSpPr txBox="1"/>
          <p:nvPr>
            <p:ph type="ctrTitle"/>
          </p:nvPr>
        </p:nvSpPr>
        <p:spPr>
          <a:xfrm>
            <a:off x="2286000" y="3124200"/>
            <a:ext cx="6172199" cy="1894361"/>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1"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subTitle"/>
          </p:nvPr>
        </p:nvSpPr>
        <p:spPr>
          <a:xfrm>
            <a:off x="2286000" y="5003321"/>
            <a:ext cx="6172199" cy="1371599"/>
          </a:xfrm>
          <a:prstGeom prst="rect">
            <a:avLst/>
          </a:prstGeom>
          <a:noFill/>
          <a:ln>
            <a:noFill/>
          </a:ln>
        </p:spPr>
        <p:txBody>
          <a:bodyPr anchorCtr="0" anchor="t" bIns="91425" lIns="91425" rIns="91425" tIns="91425"/>
          <a:lstStyle>
            <a:lvl1pPr indent="0" lvl="0" marL="0" marR="0" rtl="0" algn="l">
              <a:spcBef>
                <a:spcPts val="600"/>
              </a:spcBef>
              <a:buClr>
                <a:schemeClr val="accent1"/>
              </a:buClr>
              <a:buFont typeface="Noto Sans Symbols"/>
              <a:buNone/>
              <a:defRPr b="1" i="0" sz="1800" u="none" cap="none" strike="noStrike">
                <a:solidFill>
                  <a:schemeClr val="dk2"/>
                </a:solidFill>
                <a:latin typeface="Century Schoolbook"/>
                <a:ea typeface="Century Schoolbook"/>
                <a:cs typeface="Century Schoolbook"/>
                <a:sym typeface="Century Schoolbook"/>
              </a:defRPr>
            </a:lvl1pPr>
            <a:lvl2pPr indent="0" lvl="1" marL="457200" marR="0" rtl="0" algn="ctr">
              <a:spcBef>
                <a:spcPts val="420"/>
              </a:spcBef>
              <a:buClr>
                <a:schemeClr val="accent1"/>
              </a:buClr>
              <a:buFont typeface="Noto Sans Symbols"/>
              <a:buNone/>
              <a:defRPr b="0" i="0" sz="2100" u="none" cap="none" strike="noStrike">
                <a:solidFill>
                  <a:schemeClr val="dk1"/>
                </a:solidFill>
                <a:latin typeface="Century Schoolbook"/>
                <a:ea typeface="Century Schoolbook"/>
                <a:cs typeface="Century Schoolbook"/>
                <a:sym typeface="Century Schoolbook"/>
              </a:defRPr>
            </a:lvl2pPr>
            <a:lvl3pPr indent="0" lvl="2" marL="914400" marR="0" rtl="0" algn="ctr">
              <a:spcBef>
                <a:spcPts val="360"/>
              </a:spcBef>
              <a:buClr>
                <a:srgbClr val="DE7530"/>
              </a:buClr>
              <a:buFont typeface="Noto Sans Symbols"/>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ctr">
              <a:spcBef>
                <a:spcPts val="360"/>
              </a:spcBef>
              <a:buClr>
                <a:srgbClr val="FEC2AC"/>
              </a:buClr>
              <a:buFont typeface="Noto Sans Symbols"/>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ctr">
              <a:spcBef>
                <a:spcPts val="320"/>
              </a:spcBef>
              <a:buClr>
                <a:srgbClr val="BBC9E9"/>
              </a:buClr>
              <a:buFont typeface="Noto Sans Symbols"/>
              <a:buNone/>
              <a:defRPr b="0" i="0" sz="1600" u="none" cap="none" strike="noStrike">
                <a:solidFill>
                  <a:schemeClr val="dk1"/>
                </a:solidFill>
                <a:latin typeface="Century Schoolbook"/>
                <a:ea typeface="Century Schoolbook"/>
                <a:cs typeface="Century Schoolbook"/>
                <a:sym typeface="Century Schoolbook"/>
              </a:defRPr>
            </a:lvl5pPr>
            <a:lvl6pPr indent="0" lvl="5" marL="2286000" marR="0" rtl="0" algn="ctr">
              <a:spcBef>
                <a:spcPts val="320"/>
              </a:spcBef>
              <a:buClr>
                <a:schemeClr val="accent1"/>
              </a:buClr>
              <a:buFont typeface="Century Schoolbook"/>
              <a:buNone/>
              <a:defRPr b="0" i="0" sz="1600" u="none" cap="none" strike="noStrike">
                <a:solidFill>
                  <a:schemeClr val="dk2"/>
                </a:solidFill>
                <a:latin typeface="Century Schoolbook"/>
                <a:ea typeface="Century Schoolbook"/>
                <a:cs typeface="Century Schoolbook"/>
                <a:sym typeface="Century Schoolbook"/>
              </a:defRPr>
            </a:lvl6pPr>
            <a:lvl7pPr indent="0" lvl="6" marL="2743200" marR="0" rtl="0" algn="ctr">
              <a:spcBef>
                <a:spcPts val="280"/>
              </a:spcBef>
              <a:buClr>
                <a:srgbClr val="FEC2AC"/>
              </a:buClr>
              <a:buFont typeface="Noto Sans Symbols"/>
              <a:buNone/>
              <a:defRPr b="0" i="0" sz="1400" u="none" cap="none" strike="noStrike">
                <a:solidFill>
                  <a:schemeClr val="dk2"/>
                </a:solidFill>
                <a:latin typeface="Century Schoolbook"/>
                <a:ea typeface="Century Schoolbook"/>
                <a:cs typeface="Century Schoolbook"/>
                <a:sym typeface="Century Schoolbook"/>
              </a:defRPr>
            </a:lvl7pPr>
            <a:lvl8pPr indent="0" lvl="7" marL="3200400" marR="0" rtl="0" algn="ctr">
              <a:spcBef>
                <a:spcPts val="280"/>
              </a:spcBef>
              <a:buClr>
                <a:schemeClr val="accent2"/>
              </a:buClr>
              <a:buFont typeface="Century Schoolbook"/>
              <a:buNone/>
              <a:defRPr b="0" i="0" sz="1400" u="none" cap="small" strike="noStrike">
                <a:solidFill>
                  <a:schemeClr val="dk2"/>
                </a:solidFill>
                <a:latin typeface="Century Schoolbook"/>
                <a:ea typeface="Century Schoolbook"/>
                <a:cs typeface="Century Schoolbook"/>
                <a:sym typeface="Century Schoolbook"/>
              </a:defRPr>
            </a:lvl8pPr>
            <a:lvl9pPr indent="0" lvl="8" marL="3657600" marR="0" rtl="0" algn="ctr">
              <a:spcBef>
                <a:spcPts val="280"/>
              </a:spcBef>
              <a:buClr>
                <a:srgbClr val="DE7530"/>
              </a:buClr>
              <a:buFont typeface="Century Schoolbook"/>
              <a:buNone/>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24" name="Shape 24"/>
          <p:cNvSpPr txBox="1"/>
          <p:nvPr>
            <p:ph idx="10" type="dt"/>
          </p:nvPr>
        </p:nvSpPr>
        <p:spPr>
          <a:xfrm rot="5400000">
            <a:off x="7764621" y="1174097"/>
            <a:ext cx="2286000" cy="381000"/>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25" name="Shape 25"/>
          <p:cNvSpPr txBox="1"/>
          <p:nvPr>
            <p:ph idx="11" type="ftr"/>
          </p:nvPr>
        </p:nvSpPr>
        <p:spPr>
          <a:xfrm rot="5400000">
            <a:off x="7077268" y="4181668"/>
            <a:ext cx="3657600" cy="384047"/>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26" name="Shape 26"/>
          <p:cNvSpPr/>
          <p:nvPr/>
        </p:nvSpPr>
        <p:spPr>
          <a:xfrm>
            <a:off x="381000" y="0"/>
            <a:ext cx="609599" cy="6858000"/>
          </a:xfrm>
          <a:prstGeom prst="rect">
            <a:avLst/>
          </a:prstGeom>
          <a:solidFill>
            <a:srgbClr val="FEC2AC">
              <a:alpha val="53725"/>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7" name="Shape 27"/>
          <p:cNvSpPr/>
          <p:nvPr/>
        </p:nvSpPr>
        <p:spPr>
          <a:xfrm>
            <a:off x="276336" y="0"/>
            <a:ext cx="104663" cy="6858000"/>
          </a:xfrm>
          <a:prstGeom prst="rect">
            <a:avLst/>
          </a:prstGeom>
          <a:solidFill>
            <a:srgbClr val="FFD8CC">
              <a:alpha val="35686"/>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8" name="Shape 28"/>
          <p:cNvSpPr/>
          <p:nvPr/>
        </p:nvSpPr>
        <p:spPr>
          <a:xfrm>
            <a:off x="990600" y="0"/>
            <a:ext cx="181871" cy="6858000"/>
          </a:xfrm>
          <a:prstGeom prst="rect">
            <a:avLst/>
          </a:prstGeom>
          <a:solidFill>
            <a:srgbClr val="FFD8CC">
              <a:alpha val="69803"/>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9" name="Shape 29"/>
          <p:cNvSpPr/>
          <p:nvPr/>
        </p:nvSpPr>
        <p:spPr>
          <a:xfrm>
            <a:off x="1141320" y="0"/>
            <a:ext cx="230280" cy="6858000"/>
          </a:xfrm>
          <a:prstGeom prst="rect">
            <a:avLst/>
          </a:prstGeom>
          <a:solidFill>
            <a:srgbClr val="FFEDE7">
              <a:alpha val="70980"/>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30" name="Shape 30"/>
          <p:cNvCxnSpPr/>
          <p:nvPr/>
        </p:nvCxnSpPr>
        <p:spPr>
          <a:xfrm>
            <a:off x="106343" y="0"/>
            <a:ext cx="0" cy="6858000"/>
          </a:xfrm>
          <a:prstGeom prst="straightConnector1">
            <a:avLst/>
          </a:prstGeom>
          <a:noFill/>
          <a:ln cap="flat" cmpd="sng" w="57150">
            <a:solidFill>
              <a:srgbClr val="FEC2AC">
                <a:alpha val="72941"/>
              </a:srgbClr>
            </a:solidFill>
            <a:prstDash val="solid"/>
            <a:round/>
            <a:headEnd len="med" w="med" type="none"/>
            <a:tailEnd len="med" w="med" type="none"/>
          </a:ln>
        </p:spPr>
      </p:cxnSp>
      <p:cxnSp>
        <p:nvCxnSpPr>
          <p:cNvPr id="31" name="Shape 31"/>
          <p:cNvCxnSpPr/>
          <p:nvPr/>
        </p:nvCxnSpPr>
        <p:spPr>
          <a:xfrm>
            <a:off x="914400" y="0"/>
            <a:ext cx="0" cy="6858000"/>
          </a:xfrm>
          <a:prstGeom prst="straightConnector1">
            <a:avLst/>
          </a:prstGeom>
          <a:noFill/>
          <a:ln cap="flat" cmpd="sng" w="57150">
            <a:solidFill>
              <a:srgbClr val="FFEDE7">
                <a:alpha val="82745"/>
              </a:srgbClr>
            </a:solidFill>
            <a:prstDash val="solid"/>
            <a:round/>
            <a:headEnd len="med" w="med" type="none"/>
            <a:tailEnd len="med" w="med" type="none"/>
          </a:ln>
        </p:spPr>
      </p:cxnSp>
      <p:cxnSp>
        <p:nvCxnSpPr>
          <p:cNvPr id="32" name="Shape 32"/>
          <p:cNvCxnSpPr/>
          <p:nvPr/>
        </p:nvCxnSpPr>
        <p:spPr>
          <a:xfrm>
            <a:off x="854112" y="0"/>
            <a:ext cx="0" cy="6858000"/>
          </a:xfrm>
          <a:prstGeom prst="straightConnector1">
            <a:avLst/>
          </a:prstGeom>
          <a:noFill/>
          <a:ln cap="flat" cmpd="sng" w="57150">
            <a:solidFill>
              <a:srgbClr val="FEC2AC"/>
            </a:solidFill>
            <a:prstDash val="solid"/>
            <a:round/>
            <a:headEnd len="med" w="med" type="none"/>
            <a:tailEnd len="med" w="med" type="none"/>
          </a:ln>
        </p:spPr>
      </p:cxnSp>
      <p:cxnSp>
        <p:nvCxnSpPr>
          <p:cNvPr id="33" name="Shape 33"/>
          <p:cNvCxnSpPr/>
          <p:nvPr/>
        </p:nvCxnSpPr>
        <p:spPr>
          <a:xfrm>
            <a:off x="1726640" y="0"/>
            <a:ext cx="0" cy="6858000"/>
          </a:xfrm>
          <a:prstGeom prst="straightConnector1">
            <a:avLst/>
          </a:prstGeom>
          <a:noFill/>
          <a:ln cap="flat" cmpd="sng" w="28575">
            <a:solidFill>
              <a:srgbClr val="FEC2AC">
                <a:alpha val="81960"/>
              </a:srgbClr>
            </a:solidFill>
            <a:prstDash val="solid"/>
            <a:round/>
            <a:headEnd len="med" w="med" type="none"/>
            <a:tailEnd len="med" w="med" type="none"/>
          </a:ln>
        </p:spPr>
      </p:cxnSp>
      <p:cxnSp>
        <p:nvCxnSpPr>
          <p:cNvPr id="34" name="Shape 34"/>
          <p:cNvCxnSpPr/>
          <p:nvPr/>
        </p:nvCxnSpPr>
        <p:spPr>
          <a:xfrm>
            <a:off x="1066800" y="0"/>
            <a:ext cx="0" cy="6858000"/>
          </a:xfrm>
          <a:prstGeom prst="straightConnector1">
            <a:avLst/>
          </a:prstGeom>
          <a:noFill/>
          <a:ln cap="flat" cmpd="sng" w="9525">
            <a:solidFill>
              <a:srgbClr val="FEC2AC"/>
            </a:solidFill>
            <a:prstDash val="solid"/>
            <a:round/>
            <a:headEnd len="med" w="med" type="none"/>
            <a:tailEnd len="med" w="med" type="none"/>
          </a:ln>
        </p:spPr>
      </p:cxnSp>
      <p:cxnSp>
        <p:nvCxnSpPr>
          <p:cNvPr id="35" name="Shape 35"/>
          <p:cNvCxnSpPr/>
          <p:nvPr/>
        </p:nvCxnSpPr>
        <p:spPr>
          <a:xfrm>
            <a:off x="9113856" y="0"/>
            <a:ext cx="0" cy="6858000"/>
          </a:xfrm>
          <a:prstGeom prst="straightConnector1">
            <a:avLst/>
          </a:prstGeom>
          <a:noFill/>
          <a:ln cap="flat" cmpd="thickThin" w="57150">
            <a:solidFill>
              <a:srgbClr val="FEC2AC"/>
            </a:solidFill>
            <a:prstDash val="solid"/>
            <a:round/>
            <a:headEnd len="med" w="med" type="none"/>
            <a:tailEnd len="med" w="med" type="none"/>
          </a:ln>
        </p:spPr>
      </p:cxnSp>
      <p:sp>
        <p:nvSpPr>
          <p:cNvPr id="36" name="Shape 36"/>
          <p:cNvSpPr/>
          <p:nvPr/>
        </p:nvSpPr>
        <p:spPr>
          <a:xfrm>
            <a:off x="1219200" y="0"/>
            <a:ext cx="76199" cy="6858000"/>
          </a:xfrm>
          <a:prstGeom prst="rect">
            <a:avLst/>
          </a:prstGeom>
          <a:solidFill>
            <a:srgbClr val="FEC2AC">
              <a:alpha val="50980"/>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7" name="Shape 37"/>
          <p:cNvSpPr/>
          <p:nvPr/>
        </p:nvSpPr>
        <p:spPr>
          <a:xfrm>
            <a:off x="609600" y="3429000"/>
            <a:ext cx="1295400" cy="1295400"/>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8" name="Shape 38"/>
          <p:cNvSpPr/>
          <p:nvPr/>
        </p:nvSpPr>
        <p:spPr>
          <a:xfrm>
            <a:off x="1309632" y="4866751"/>
            <a:ext cx="641424" cy="641424"/>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9" name="Shape 39"/>
          <p:cNvSpPr/>
          <p:nvPr/>
        </p:nvSpPr>
        <p:spPr>
          <a:xfrm>
            <a:off x="1091079" y="5500632"/>
            <a:ext cx="137159" cy="13715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0" name="Shape 40"/>
          <p:cNvSpPr/>
          <p:nvPr/>
        </p:nvSpPr>
        <p:spPr>
          <a:xfrm>
            <a:off x="1664208" y="5788151"/>
            <a:ext cx="274319" cy="27431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1" name="Shape 41"/>
          <p:cNvSpPr/>
          <p:nvPr/>
        </p:nvSpPr>
        <p:spPr>
          <a:xfrm>
            <a:off x="1905000" y="4495800"/>
            <a:ext cx="365759" cy="36575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2" name="Shape 42"/>
          <p:cNvSpPr txBox="1"/>
          <p:nvPr>
            <p:ph idx="12" type="sldNum"/>
          </p:nvPr>
        </p:nvSpPr>
        <p:spPr>
          <a:xfrm>
            <a:off x="1325544" y="4928701"/>
            <a:ext cx="609599" cy="517524"/>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24" name="Shape 124"/>
        <p:cNvGrpSpPr/>
        <p:nvPr/>
      </p:nvGrpSpPr>
      <p:grpSpPr>
        <a:xfrm>
          <a:off x="0" y="0"/>
          <a:ext cx="0" cy="0"/>
          <a:chOff x="0" y="0"/>
          <a:chExt cx="0" cy="0"/>
        </a:xfrm>
      </p:grpSpPr>
      <p:sp>
        <p:nvSpPr>
          <p:cNvPr id="125" name="Shape 125"/>
          <p:cNvSpPr txBox="1"/>
          <p:nvPr>
            <p:ph type="title"/>
          </p:nvPr>
        </p:nvSpPr>
        <p:spPr>
          <a:xfrm>
            <a:off x="457200" y="274637"/>
            <a:ext cx="7467600" cy="11430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6" name="Shape 126"/>
          <p:cNvSpPr txBox="1"/>
          <p:nvPr>
            <p:ph idx="1" type="body"/>
          </p:nvPr>
        </p:nvSpPr>
        <p:spPr>
          <a:xfrm rot="5400000">
            <a:off x="1754123" y="303275"/>
            <a:ext cx="4873751" cy="7467600"/>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27" name="Shape 127"/>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28" name="Shape 128"/>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29" name="Shape 129"/>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30" name="Shape 130"/>
        <p:cNvGrpSpPr/>
        <p:nvPr/>
      </p:nvGrpSpPr>
      <p:grpSpPr>
        <a:xfrm>
          <a:off x="0" y="0"/>
          <a:ext cx="0" cy="0"/>
          <a:chOff x="0" y="0"/>
          <a:chExt cx="0" cy="0"/>
        </a:xfrm>
      </p:grpSpPr>
      <p:sp>
        <p:nvSpPr>
          <p:cNvPr id="131" name="Shape 131"/>
          <p:cNvSpPr txBox="1"/>
          <p:nvPr>
            <p:ph type="title"/>
          </p:nvPr>
        </p:nvSpPr>
        <p:spPr>
          <a:xfrm rot="5400000">
            <a:off x="4541837" y="2362201"/>
            <a:ext cx="5851525" cy="1676399"/>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2" name="Shape 132"/>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33" name="Shape 133"/>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34" name="Shape 134"/>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35" name="Shape 135"/>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43" name="Shape 43"/>
        <p:cNvGrpSpPr/>
        <p:nvPr/>
      </p:nvGrpSpPr>
      <p:grpSpPr>
        <a:xfrm>
          <a:off x="0" y="0"/>
          <a:ext cx="0" cy="0"/>
          <a:chOff x="0" y="0"/>
          <a:chExt cx="0" cy="0"/>
        </a:xfrm>
      </p:grpSpPr>
      <p:sp>
        <p:nvSpPr>
          <p:cNvPr id="44" name="Shape 44"/>
          <p:cNvSpPr txBox="1"/>
          <p:nvPr>
            <p:ph type="title"/>
          </p:nvPr>
        </p:nvSpPr>
        <p:spPr>
          <a:xfrm>
            <a:off x="457200" y="274637"/>
            <a:ext cx="7467600" cy="11430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5" name="Shape 45"/>
          <p:cNvSpPr txBox="1"/>
          <p:nvPr>
            <p:ph idx="1" type="body"/>
          </p:nvPr>
        </p:nvSpPr>
        <p:spPr>
          <a:xfrm>
            <a:off x="457200" y="1600200"/>
            <a:ext cx="7467600" cy="4873751"/>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46" name="Shape 46"/>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47" name="Shape 47"/>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
        <p:nvSpPr>
          <p:cNvPr id="48" name="Shape 48"/>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9" name="Shape 49"/>
        <p:cNvGrpSpPr/>
        <p:nvPr/>
      </p:nvGrpSpPr>
      <p:grpSpPr>
        <a:xfrm>
          <a:off x="0" y="0"/>
          <a:ext cx="0" cy="0"/>
          <a:chOff x="0" y="0"/>
          <a:chExt cx="0" cy="0"/>
        </a:xfrm>
      </p:grpSpPr>
      <p:sp>
        <p:nvSpPr>
          <p:cNvPr id="50" name="Shape 50"/>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51" name="Shape 51"/>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52" name="Shape 52"/>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2"/>
        </a:solidFill>
      </p:bgPr>
    </p:bg>
    <p:spTree>
      <p:nvGrpSpPr>
        <p:cNvPr id="53" name="Shape 53"/>
        <p:cNvGrpSpPr/>
        <p:nvPr/>
      </p:nvGrpSpPr>
      <p:grpSpPr>
        <a:xfrm>
          <a:off x="0" y="0"/>
          <a:ext cx="0" cy="0"/>
          <a:chOff x="0" y="0"/>
          <a:chExt cx="0" cy="0"/>
        </a:xfrm>
      </p:grpSpPr>
      <p:sp>
        <p:nvSpPr>
          <p:cNvPr id="54" name="Shape 54"/>
          <p:cNvSpPr txBox="1"/>
          <p:nvPr>
            <p:ph type="title"/>
          </p:nvPr>
        </p:nvSpPr>
        <p:spPr>
          <a:xfrm>
            <a:off x="2286000" y="2895600"/>
            <a:ext cx="6172199" cy="2053590"/>
          </a:xfrm>
          <a:prstGeom prst="rect">
            <a:avLst/>
          </a:prstGeom>
          <a:noFill/>
          <a:ln>
            <a:noFill/>
          </a:ln>
        </p:spPr>
        <p:txBody>
          <a:bodyPr anchorCtr="0" anchor="b" bIns="91425" lIns="91425" rIns="91425" tIns="91425"/>
          <a:lstStyle>
            <a:lvl1pPr indent="0" lvl="0" marL="0" marR="0" rtl="0" algn="l">
              <a:spcBef>
                <a:spcPts val="0"/>
              </a:spcBef>
              <a:buClr>
                <a:schemeClr val="lt2"/>
              </a:buClr>
              <a:buFont typeface="Century Schoolbook"/>
              <a:buNone/>
              <a:defRPr b="1" i="0" sz="3000" u="none" cap="small" strike="noStrike">
                <a:solidFill>
                  <a:schemeClr val="lt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5" name="Shape 55"/>
          <p:cNvSpPr txBox="1"/>
          <p:nvPr>
            <p:ph idx="1" type="body"/>
          </p:nvPr>
        </p:nvSpPr>
        <p:spPr>
          <a:xfrm>
            <a:off x="2286000" y="5010150"/>
            <a:ext cx="6172199" cy="1371599"/>
          </a:xfrm>
          <a:prstGeom prst="rect">
            <a:avLst/>
          </a:prstGeom>
          <a:noFill/>
          <a:ln>
            <a:noFill/>
          </a:ln>
        </p:spPr>
        <p:txBody>
          <a:bodyPr anchorCtr="0" anchor="t" bIns="91425" lIns="91425" rIns="91425" tIns="91425"/>
          <a:lstStyle>
            <a:lvl1pPr indent="0" lvl="0" marL="0" marR="0" rtl="0" algn="l">
              <a:spcBef>
                <a:spcPts val="600"/>
              </a:spcBef>
              <a:buClr>
                <a:schemeClr val="accent1"/>
              </a:buClr>
              <a:buFont typeface="Noto Sans Symbols"/>
              <a:buNone/>
              <a:defRPr b="1" i="0" sz="1800" u="none" cap="none" strike="noStrike">
                <a:solidFill>
                  <a:schemeClr val="lt2"/>
                </a:solidFill>
                <a:latin typeface="Century Schoolbook"/>
                <a:ea typeface="Century Schoolbook"/>
                <a:cs typeface="Century Schoolbook"/>
                <a:sym typeface="Century Schoolbook"/>
              </a:defRPr>
            </a:lvl1pPr>
            <a:lvl2pPr indent="-284480" lvl="1" marL="640080" marR="0" rtl="0" algn="l">
              <a:spcBef>
                <a:spcPts val="360"/>
              </a:spcBef>
              <a:buClr>
                <a:schemeClr val="accent1"/>
              </a:buClr>
              <a:buFont typeface="Noto Sans Symbols"/>
              <a:buNone/>
              <a:defRPr b="0" i="0" sz="1800" u="none" cap="none" strike="noStrike">
                <a:solidFill>
                  <a:schemeClr val="lt1"/>
                </a:solidFill>
                <a:latin typeface="Century Schoolbook"/>
                <a:ea typeface="Century Schoolbook"/>
                <a:cs typeface="Century Schoolbook"/>
                <a:sym typeface="Century Schoolbook"/>
              </a:defRPr>
            </a:lvl2pPr>
            <a:lvl3pPr indent="-190500" lvl="2" marL="914400" marR="0" rtl="0" algn="l">
              <a:spcBef>
                <a:spcPts val="320"/>
              </a:spcBef>
              <a:buClr>
                <a:srgbClr val="DE7530"/>
              </a:buClr>
              <a:buFont typeface="Noto Sans Symbols"/>
              <a:buNone/>
              <a:defRPr b="0" i="0" sz="1600" u="none" cap="none" strike="noStrike">
                <a:solidFill>
                  <a:schemeClr val="lt1"/>
                </a:solidFill>
                <a:latin typeface="Century Schoolbook"/>
                <a:ea typeface="Century Schoolbook"/>
                <a:cs typeface="Century Schoolbook"/>
                <a:sym typeface="Century Schoolbook"/>
              </a:defRPr>
            </a:lvl3pPr>
            <a:lvl4pPr indent="-185419" lvl="3" marL="1188720" marR="0" rtl="0" algn="l">
              <a:spcBef>
                <a:spcPts val="280"/>
              </a:spcBef>
              <a:buClr>
                <a:srgbClr val="FEC2AC"/>
              </a:buClr>
              <a:buFont typeface="Noto Sans Symbols"/>
              <a:buNone/>
              <a:defRPr b="0" i="0" sz="1400" u="none" cap="none" strike="noStrike">
                <a:solidFill>
                  <a:schemeClr val="lt1"/>
                </a:solidFill>
                <a:latin typeface="Century Schoolbook"/>
                <a:ea typeface="Century Schoolbook"/>
                <a:cs typeface="Century Schoolbook"/>
                <a:sym typeface="Century Schoolbook"/>
              </a:defRPr>
            </a:lvl4pPr>
            <a:lvl5pPr indent="-193039" lvl="4" marL="1463040" marR="0" rtl="0" algn="l">
              <a:spcBef>
                <a:spcPts val="280"/>
              </a:spcBef>
              <a:buClr>
                <a:srgbClr val="BBC9E9"/>
              </a:buClr>
              <a:buFont typeface="Noto Sans Symbols"/>
              <a:buNone/>
              <a:defRPr b="0" i="0" sz="1400" u="none" cap="none" strike="noStrike">
                <a:solidFill>
                  <a:schemeClr val="lt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lt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lt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lt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lt2"/>
                </a:solidFill>
                <a:latin typeface="Century Schoolbook"/>
                <a:ea typeface="Century Schoolbook"/>
                <a:cs typeface="Century Schoolbook"/>
                <a:sym typeface="Century Schoolbook"/>
              </a:defRPr>
            </a:lvl9pPr>
          </a:lstStyle>
          <a:p/>
        </p:txBody>
      </p:sp>
      <p:sp>
        <p:nvSpPr>
          <p:cNvPr id="56" name="Shape 56"/>
          <p:cNvSpPr txBox="1"/>
          <p:nvPr>
            <p:ph idx="10" type="dt"/>
          </p:nvPr>
        </p:nvSpPr>
        <p:spPr>
          <a:xfrm rot="5400000">
            <a:off x="7763256" y="1170432"/>
            <a:ext cx="2286000" cy="381000"/>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lt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9pPr>
          </a:lstStyle>
          <a:p/>
        </p:txBody>
      </p:sp>
      <p:sp>
        <p:nvSpPr>
          <p:cNvPr id="57" name="Shape 57"/>
          <p:cNvSpPr txBox="1"/>
          <p:nvPr>
            <p:ph idx="11" type="ftr"/>
          </p:nvPr>
        </p:nvSpPr>
        <p:spPr>
          <a:xfrm rot="5400000">
            <a:off x="7077455" y="4178808"/>
            <a:ext cx="3657600" cy="384047"/>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lt1"/>
                </a:solidFill>
                <a:latin typeface="Century Schoolbook"/>
                <a:ea typeface="Century Schoolbook"/>
                <a:cs typeface="Century Schoolbook"/>
                <a:sym typeface="Century Schoolbook"/>
              </a:defRPr>
            </a:lvl9pPr>
          </a:lstStyle>
          <a:p/>
        </p:txBody>
      </p:sp>
      <p:sp>
        <p:nvSpPr>
          <p:cNvPr id="58" name="Shape 58"/>
          <p:cNvSpPr/>
          <p:nvPr/>
        </p:nvSpPr>
        <p:spPr>
          <a:xfrm>
            <a:off x="381000" y="0"/>
            <a:ext cx="609599" cy="6858000"/>
          </a:xfrm>
          <a:prstGeom prst="rect">
            <a:avLst/>
          </a:prstGeom>
          <a:solidFill>
            <a:srgbClr val="FEC2AC">
              <a:alpha val="53725"/>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59" name="Shape 59"/>
          <p:cNvSpPr/>
          <p:nvPr/>
        </p:nvSpPr>
        <p:spPr>
          <a:xfrm>
            <a:off x="276336" y="0"/>
            <a:ext cx="104663" cy="6858000"/>
          </a:xfrm>
          <a:prstGeom prst="rect">
            <a:avLst/>
          </a:prstGeom>
          <a:solidFill>
            <a:srgbClr val="FFD8CC">
              <a:alpha val="35686"/>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0" name="Shape 60"/>
          <p:cNvSpPr/>
          <p:nvPr/>
        </p:nvSpPr>
        <p:spPr>
          <a:xfrm>
            <a:off x="990600" y="0"/>
            <a:ext cx="181871" cy="6858000"/>
          </a:xfrm>
          <a:prstGeom prst="rect">
            <a:avLst/>
          </a:prstGeom>
          <a:solidFill>
            <a:srgbClr val="FFD8CC">
              <a:alpha val="69803"/>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1" name="Shape 61"/>
          <p:cNvSpPr/>
          <p:nvPr/>
        </p:nvSpPr>
        <p:spPr>
          <a:xfrm>
            <a:off x="1141320" y="0"/>
            <a:ext cx="230280" cy="6858000"/>
          </a:xfrm>
          <a:prstGeom prst="rect">
            <a:avLst/>
          </a:prstGeom>
          <a:solidFill>
            <a:srgbClr val="FFEDE7">
              <a:alpha val="70980"/>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62" name="Shape 62"/>
          <p:cNvCxnSpPr/>
          <p:nvPr/>
        </p:nvCxnSpPr>
        <p:spPr>
          <a:xfrm>
            <a:off x="106343" y="0"/>
            <a:ext cx="0" cy="6858000"/>
          </a:xfrm>
          <a:prstGeom prst="straightConnector1">
            <a:avLst/>
          </a:prstGeom>
          <a:noFill/>
          <a:ln cap="flat" cmpd="sng" w="57150">
            <a:solidFill>
              <a:srgbClr val="FEC2AC">
                <a:alpha val="72941"/>
              </a:srgbClr>
            </a:solidFill>
            <a:prstDash val="solid"/>
            <a:round/>
            <a:headEnd len="med" w="med" type="none"/>
            <a:tailEnd len="med" w="med" type="none"/>
          </a:ln>
        </p:spPr>
      </p:cxnSp>
      <p:cxnSp>
        <p:nvCxnSpPr>
          <p:cNvPr id="63" name="Shape 63"/>
          <p:cNvCxnSpPr/>
          <p:nvPr/>
        </p:nvCxnSpPr>
        <p:spPr>
          <a:xfrm>
            <a:off x="914400" y="0"/>
            <a:ext cx="0" cy="6858000"/>
          </a:xfrm>
          <a:prstGeom prst="straightConnector1">
            <a:avLst/>
          </a:prstGeom>
          <a:noFill/>
          <a:ln cap="flat" cmpd="sng" w="57150">
            <a:solidFill>
              <a:srgbClr val="FFEDE7">
                <a:alpha val="82745"/>
              </a:srgbClr>
            </a:solidFill>
            <a:prstDash val="solid"/>
            <a:round/>
            <a:headEnd len="med" w="med" type="none"/>
            <a:tailEnd len="med" w="med" type="none"/>
          </a:ln>
        </p:spPr>
      </p:cxnSp>
      <p:cxnSp>
        <p:nvCxnSpPr>
          <p:cNvPr id="64" name="Shape 64"/>
          <p:cNvCxnSpPr/>
          <p:nvPr/>
        </p:nvCxnSpPr>
        <p:spPr>
          <a:xfrm>
            <a:off x="854112" y="0"/>
            <a:ext cx="0" cy="6858000"/>
          </a:xfrm>
          <a:prstGeom prst="straightConnector1">
            <a:avLst/>
          </a:prstGeom>
          <a:noFill/>
          <a:ln cap="flat" cmpd="sng" w="57150">
            <a:solidFill>
              <a:srgbClr val="FEC2AC"/>
            </a:solidFill>
            <a:prstDash val="solid"/>
            <a:round/>
            <a:headEnd len="med" w="med" type="none"/>
            <a:tailEnd len="med" w="med" type="none"/>
          </a:ln>
        </p:spPr>
      </p:cxnSp>
      <p:cxnSp>
        <p:nvCxnSpPr>
          <p:cNvPr id="65" name="Shape 65"/>
          <p:cNvCxnSpPr/>
          <p:nvPr/>
        </p:nvCxnSpPr>
        <p:spPr>
          <a:xfrm>
            <a:off x="1726640" y="0"/>
            <a:ext cx="0" cy="6858000"/>
          </a:xfrm>
          <a:prstGeom prst="straightConnector1">
            <a:avLst/>
          </a:prstGeom>
          <a:noFill/>
          <a:ln cap="flat" cmpd="sng" w="28575">
            <a:solidFill>
              <a:srgbClr val="FEC2AC">
                <a:alpha val="81960"/>
              </a:srgbClr>
            </a:solidFill>
            <a:prstDash val="solid"/>
            <a:round/>
            <a:headEnd len="med" w="med" type="none"/>
            <a:tailEnd len="med" w="med" type="none"/>
          </a:ln>
        </p:spPr>
      </p:cxnSp>
      <p:cxnSp>
        <p:nvCxnSpPr>
          <p:cNvPr id="66" name="Shape 66"/>
          <p:cNvCxnSpPr/>
          <p:nvPr/>
        </p:nvCxnSpPr>
        <p:spPr>
          <a:xfrm>
            <a:off x="1066800" y="0"/>
            <a:ext cx="0" cy="6858000"/>
          </a:xfrm>
          <a:prstGeom prst="straightConnector1">
            <a:avLst/>
          </a:prstGeom>
          <a:noFill/>
          <a:ln cap="flat" cmpd="sng" w="9525">
            <a:solidFill>
              <a:srgbClr val="FEC2AC"/>
            </a:solidFill>
            <a:prstDash val="solid"/>
            <a:round/>
            <a:headEnd len="med" w="med" type="none"/>
            <a:tailEnd len="med" w="med" type="none"/>
          </a:ln>
        </p:spPr>
      </p:cxnSp>
      <p:sp>
        <p:nvSpPr>
          <p:cNvPr id="67" name="Shape 67"/>
          <p:cNvSpPr/>
          <p:nvPr/>
        </p:nvSpPr>
        <p:spPr>
          <a:xfrm>
            <a:off x="1219200" y="0"/>
            <a:ext cx="76199" cy="6858000"/>
          </a:xfrm>
          <a:prstGeom prst="rect">
            <a:avLst/>
          </a:prstGeom>
          <a:solidFill>
            <a:srgbClr val="FEC2AC">
              <a:alpha val="50980"/>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8" name="Shape 68"/>
          <p:cNvSpPr/>
          <p:nvPr/>
        </p:nvSpPr>
        <p:spPr>
          <a:xfrm>
            <a:off x="609600" y="3429000"/>
            <a:ext cx="1295400" cy="1295400"/>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9" name="Shape 69"/>
          <p:cNvSpPr/>
          <p:nvPr/>
        </p:nvSpPr>
        <p:spPr>
          <a:xfrm>
            <a:off x="1324704" y="4866751"/>
            <a:ext cx="641424" cy="641424"/>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70" name="Shape 70"/>
          <p:cNvSpPr/>
          <p:nvPr/>
        </p:nvSpPr>
        <p:spPr>
          <a:xfrm>
            <a:off x="1091079" y="5500632"/>
            <a:ext cx="137159" cy="13715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71" name="Shape 71"/>
          <p:cNvSpPr/>
          <p:nvPr/>
        </p:nvSpPr>
        <p:spPr>
          <a:xfrm>
            <a:off x="1664208" y="5791200"/>
            <a:ext cx="274319" cy="27431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72" name="Shape 72"/>
          <p:cNvSpPr/>
          <p:nvPr/>
        </p:nvSpPr>
        <p:spPr>
          <a:xfrm>
            <a:off x="1879040" y="4479887"/>
            <a:ext cx="365759" cy="36575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73" name="Shape 73"/>
          <p:cNvCxnSpPr/>
          <p:nvPr/>
        </p:nvCxnSpPr>
        <p:spPr>
          <a:xfrm>
            <a:off x="9097943" y="0"/>
            <a:ext cx="0" cy="6858000"/>
          </a:xfrm>
          <a:prstGeom prst="straightConnector1">
            <a:avLst/>
          </a:prstGeom>
          <a:noFill/>
          <a:ln cap="flat" cmpd="thickThin" w="57150">
            <a:solidFill>
              <a:srgbClr val="FEC2AC"/>
            </a:solidFill>
            <a:prstDash val="solid"/>
            <a:round/>
            <a:headEnd len="med" w="med" type="none"/>
            <a:tailEnd len="med" w="med" type="none"/>
          </a:ln>
        </p:spPr>
      </p:cxnSp>
      <p:sp>
        <p:nvSpPr>
          <p:cNvPr id="74" name="Shape 74"/>
          <p:cNvSpPr txBox="1"/>
          <p:nvPr>
            <p:ph idx="12" type="sldNum"/>
          </p:nvPr>
        </p:nvSpPr>
        <p:spPr>
          <a:xfrm>
            <a:off x="1340616" y="4928701"/>
            <a:ext cx="609599" cy="517524"/>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5" name="Shape 75"/>
        <p:cNvGrpSpPr/>
        <p:nvPr/>
      </p:nvGrpSpPr>
      <p:grpSpPr>
        <a:xfrm>
          <a:off x="0" y="0"/>
          <a:ext cx="0" cy="0"/>
          <a:chOff x="0" y="0"/>
          <a:chExt cx="0" cy="0"/>
        </a:xfrm>
      </p:grpSpPr>
      <p:sp>
        <p:nvSpPr>
          <p:cNvPr id="76" name="Shape 76"/>
          <p:cNvSpPr txBox="1"/>
          <p:nvPr>
            <p:ph type="title"/>
          </p:nvPr>
        </p:nvSpPr>
        <p:spPr>
          <a:xfrm>
            <a:off x="457200" y="274637"/>
            <a:ext cx="7467600" cy="11430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7" name="Shape 77"/>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78" name="Shape 78"/>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79" name="Shape 79"/>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
        <p:nvSpPr>
          <p:cNvPr id="80" name="Shape 80"/>
          <p:cNvSpPr txBox="1"/>
          <p:nvPr>
            <p:ph idx="1" type="body"/>
          </p:nvPr>
        </p:nvSpPr>
        <p:spPr>
          <a:xfrm>
            <a:off x="457200" y="1600200"/>
            <a:ext cx="3657600" cy="4572000"/>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81" name="Shape 81"/>
          <p:cNvSpPr txBox="1"/>
          <p:nvPr>
            <p:ph idx="2" type="body"/>
          </p:nvPr>
        </p:nvSpPr>
        <p:spPr>
          <a:xfrm>
            <a:off x="4270248" y="1600200"/>
            <a:ext cx="3657600" cy="4572000"/>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82" name="Shape 82"/>
        <p:cNvGrpSpPr/>
        <p:nvPr/>
      </p:nvGrpSpPr>
      <p:grpSpPr>
        <a:xfrm>
          <a:off x="0" y="0"/>
          <a:ext cx="0" cy="0"/>
          <a:chOff x="0" y="0"/>
          <a:chExt cx="0" cy="0"/>
        </a:xfrm>
      </p:grpSpPr>
      <p:sp>
        <p:nvSpPr>
          <p:cNvPr id="83" name="Shape 83"/>
          <p:cNvSpPr txBox="1"/>
          <p:nvPr>
            <p:ph type="title"/>
          </p:nvPr>
        </p:nvSpPr>
        <p:spPr>
          <a:xfrm>
            <a:off x="457200" y="273050"/>
            <a:ext cx="7543800" cy="11430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4" name="Shape 84"/>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85" name="Shape 85"/>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86" name="Shape 86"/>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
        <p:nvSpPr>
          <p:cNvPr id="87" name="Shape 87"/>
          <p:cNvSpPr txBox="1"/>
          <p:nvPr>
            <p:ph idx="1" type="body"/>
          </p:nvPr>
        </p:nvSpPr>
        <p:spPr>
          <a:xfrm>
            <a:off x="457200" y="2362200"/>
            <a:ext cx="3657600" cy="3886200"/>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88" name="Shape 88"/>
          <p:cNvSpPr txBox="1"/>
          <p:nvPr>
            <p:ph idx="2" type="body"/>
          </p:nvPr>
        </p:nvSpPr>
        <p:spPr>
          <a:xfrm>
            <a:off x="4371975" y="2362200"/>
            <a:ext cx="3657600" cy="3886200"/>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89" name="Shape 89"/>
          <p:cNvSpPr/>
          <p:nvPr>
            <p:ph idx="3" type="body"/>
          </p:nvPr>
        </p:nvSpPr>
        <p:spPr>
          <a:xfrm>
            <a:off x="457200" y="1569720"/>
            <a:ext cx="3657600" cy="658368"/>
          </a:xfrm>
          <a:prstGeom prst="roundRect">
            <a:avLst>
              <a:gd fmla="val 16667" name="adj"/>
            </a:avLst>
          </a:prstGeom>
          <a:solidFill>
            <a:schemeClr val="accent1"/>
          </a:solidFill>
          <a:ln>
            <a:noFill/>
          </a:ln>
        </p:spPr>
        <p:txBody>
          <a:bodyPr anchorCtr="0" anchor="ctr" bIns="91425" lIns="91425" rIns="91425" tIns="91425"/>
          <a:lstStyle>
            <a:lvl1pPr indent="0" lvl="0" marL="0" marR="0" rtl="0" algn="l">
              <a:spcBef>
                <a:spcPts val="600"/>
              </a:spcBef>
              <a:buClr>
                <a:schemeClr val="accent1"/>
              </a:buClr>
              <a:buFont typeface="Noto Sans Symbols"/>
              <a:buNone/>
              <a:defRPr b="1" i="0" sz="2000" u="none" cap="none" strike="noStrike">
                <a:solidFill>
                  <a:srgbClr val="FFFFFF"/>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90" name="Shape 90"/>
          <p:cNvSpPr/>
          <p:nvPr>
            <p:ph idx="4" type="body"/>
          </p:nvPr>
        </p:nvSpPr>
        <p:spPr>
          <a:xfrm>
            <a:off x="4343400" y="1569720"/>
            <a:ext cx="3657600" cy="658368"/>
          </a:xfrm>
          <a:prstGeom prst="roundRect">
            <a:avLst>
              <a:gd fmla="val 16667" name="adj"/>
            </a:avLst>
          </a:prstGeom>
          <a:solidFill>
            <a:schemeClr val="accent1"/>
          </a:solidFill>
          <a:ln>
            <a:noFill/>
          </a:ln>
        </p:spPr>
        <p:txBody>
          <a:bodyPr anchorCtr="0" anchor="ctr" bIns="91425" lIns="91425" rIns="91425" tIns="91425"/>
          <a:lstStyle>
            <a:lvl1pPr indent="0" lvl="0" marL="0" marR="0" rtl="0" algn="l">
              <a:spcBef>
                <a:spcPts val="600"/>
              </a:spcBef>
              <a:buClr>
                <a:schemeClr val="accent1"/>
              </a:buClr>
              <a:buFont typeface="Noto Sans Symbols"/>
              <a:buNone/>
              <a:defRPr b="1" i="0" sz="2000" u="none" cap="none" strike="noStrike">
                <a:solidFill>
                  <a:srgbClr val="FFFFFF"/>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91" name="Shape 91"/>
        <p:cNvGrpSpPr/>
        <p:nvPr/>
      </p:nvGrpSpPr>
      <p:grpSpPr>
        <a:xfrm>
          <a:off x="0" y="0"/>
          <a:ext cx="0" cy="0"/>
          <a:chOff x="0" y="0"/>
          <a:chExt cx="0" cy="0"/>
        </a:xfrm>
      </p:grpSpPr>
      <p:sp>
        <p:nvSpPr>
          <p:cNvPr id="92" name="Shape 92"/>
          <p:cNvSpPr txBox="1"/>
          <p:nvPr>
            <p:ph type="title"/>
          </p:nvPr>
        </p:nvSpPr>
        <p:spPr>
          <a:xfrm>
            <a:off x="457200" y="274637"/>
            <a:ext cx="7467600" cy="11430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3" name="Shape 93"/>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94" name="Shape 94"/>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
        <p:nvSpPr>
          <p:cNvPr id="95" name="Shape 95"/>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bg>
      <p:bgPr>
        <a:solidFill>
          <a:schemeClr val="lt1"/>
        </a:solidFill>
      </p:bgPr>
    </p:bg>
    <p:spTree>
      <p:nvGrpSpPr>
        <p:cNvPr id="96" name="Shape 96"/>
        <p:cNvGrpSpPr/>
        <p:nvPr/>
      </p:nvGrpSpPr>
      <p:grpSpPr>
        <a:xfrm>
          <a:off x="0" y="0"/>
          <a:ext cx="0" cy="0"/>
          <a:chOff x="0" y="0"/>
          <a:chExt cx="0" cy="0"/>
        </a:xfrm>
      </p:grpSpPr>
      <p:cxnSp>
        <p:nvCxnSpPr>
          <p:cNvPr id="97" name="Shape 97"/>
          <p:cNvCxnSpPr/>
          <p:nvPr/>
        </p:nvCxnSpPr>
        <p:spPr>
          <a:xfrm>
            <a:off x="8763000" y="0"/>
            <a:ext cx="0" cy="6858000"/>
          </a:xfrm>
          <a:prstGeom prst="straightConnector1">
            <a:avLst/>
          </a:prstGeom>
          <a:noFill/>
          <a:ln cap="flat" cmpd="sng" w="38100">
            <a:solidFill>
              <a:srgbClr val="FEC2AC">
                <a:alpha val="92941"/>
              </a:srgbClr>
            </a:solidFill>
            <a:prstDash val="solid"/>
            <a:round/>
            <a:headEnd len="med" w="med" type="none"/>
            <a:tailEnd len="med" w="med" type="none"/>
          </a:ln>
        </p:spPr>
      </p:cxnSp>
      <p:sp>
        <p:nvSpPr>
          <p:cNvPr id="98" name="Shape 98"/>
          <p:cNvSpPr txBox="1"/>
          <p:nvPr>
            <p:ph type="title"/>
          </p:nvPr>
        </p:nvSpPr>
        <p:spPr>
          <a:xfrm rot="5400000">
            <a:off x="3371849" y="3200400"/>
            <a:ext cx="6309360" cy="4572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1" i="0" sz="2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9" name="Shape 99"/>
          <p:cNvSpPr txBox="1"/>
          <p:nvPr>
            <p:ph idx="1" type="body"/>
          </p:nvPr>
        </p:nvSpPr>
        <p:spPr>
          <a:xfrm>
            <a:off x="6812279" y="274319"/>
            <a:ext cx="1527047" cy="4983479"/>
          </a:xfrm>
          <a:prstGeom prst="rect">
            <a:avLst/>
          </a:prstGeom>
          <a:noFill/>
          <a:ln>
            <a:noFill/>
          </a:ln>
        </p:spPr>
        <p:txBody>
          <a:bodyPr anchorCtr="0" anchor="t" bIns="91425" lIns="91425" rIns="91425" tIns="91425"/>
          <a:lstStyle>
            <a:lvl1pPr indent="0" lvl="0" marL="0" marR="0" rtl="0" algn="l">
              <a:spcBef>
                <a:spcPts val="400"/>
              </a:spcBef>
              <a:spcAft>
                <a:spcPts val="1000"/>
              </a:spcAft>
              <a:buClr>
                <a:schemeClr val="accent1"/>
              </a:buClr>
              <a:buFont typeface="Noto Sans Symbols"/>
              <a:buNone/>
              <a:defRPr b="0" i="0" sz="1200" u="none" cap="none" strike="noStrike">
                <a:solidFill>
                  <a:schemeClr val="dk1"/>
                </a:solidFill>
                <a:latin typeface="Century Schoolbook"/>
                <a:ea typeface="Century Schoolbook"/>
                <a:cs typeface="Century Schoolbook"/>
                <a:sym typeface="Century Schoolbook"/>
              </a:defRPr>
            </a:lvl1pPr>
            <a:lvl2pPr indent="-284480" lvl="1" marL="640080" marR="0" rtl="0" algn="l">
              <a:spcBef>
                <a:spcPts val="240"/>
              </a:spcBef>
              <a:buClr>
                <a:schemeClr val="accent1"/>
              </a:buClr>
              <a:buFont typeface="Noto Sans Symbols"/>
              <a:buNone/>
              <a:defRPr b="0" i="0" sz="1200" u="none" cap="none" strike="noStrike">
                <a:solidFill>
                  <a:schemeClr val="dk1"/>
                </a:solidFill>
                <a:latin typeface="Century Schoolbook"/>
                <a:ea typeface="Century Schoolbook"/>
                <a:cs typeface="Century Schoolbook"/>
                <a:sym typeface="Century Schoolbook"/>
              </a:defRPr>
            </a:lvl2pPr>
            <a:lvl3pPr indent="-190500" lvl="2" marL="914400" marR="0" rtl="0" algn="l">
              <a:spcBef>
                <a:spcPts val="200"/>
              </a:spcBef>
              <a:buClr>
                <a:srgbClr val="DE7530"/>
              </a:buClr>
              <a:buFont typeface="Noto Sans Symbols"/>
              <a:buNone/>
              <a:defRPr b="0" i="0" sz="1000" u="none" cap="none" strike="noStrike">
                <a:solidFill>
                  <a:schemeClr val="dk1"/>
                </a:solidFill>
                <a:latin typeface="Century Schoolbook"/>
                <a:ea typeface="Century Schoolbook"/>
                <a:cs typeface="Century Schoolbook"/>
                <a:sym typeface="Century Schoolbook"/>
              </a:defRPr>
            </a:lvl3pPr>
            <a:lvl4pPr indent="-185419" lvl="3" marL="1188720" marR="0" rtl="0" algn="l">
              <a:spcBef>
                <a:spcPts val="180"/>
              </a:spcBef>
              <a:buClr>
                <a:srgbClr val="FEC2AC"/>
              </a:buClr>
              <a:buFont typeface="Noto Sans Symbols"/>
              <a:buNone/>
              <a:defRPr b="0" i="0" sz="900" u="none" cap="none" strike="noStrike">
                <a:solidFill>
                  <a:schemeClr val="dk1"/>
                </a:solidFill>
                <a:latin typeface="Century Schoolbook"/>
                <a:ea typeface="Century Schoolbook"/>
                <a:cs typeface="Century Schoolbook"/>
                <a:sym typeface="Century Schoolbook"/>
              </a:defRPr>
            </a:lvl4pPr>
            <a:lvl5pPr indent="-193039" lvl="4" marL="1463040" marR="0" rtl="0" algn="l">
              <a:spcBef>
                <a:spcPts val="180"/>
              </a:spcBef>
              <a:buClr>
                <a:srgbClr val="BBC9E9"/>
              </a:buClr>
              <a:buFont typeface="Noto Sans Symbols"/>
              <a:buNone/>
              <a:defRPr b="0" i="0" sz="9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cxnSp>
        <p:nvCxnSpPr>
          <p:cNvPr id="100" name="Shape 100"/>
          <p:cNvCxnSpPr/>
          <p:nvPr/>
        </p:nvCxnSpPr>
        <p:spPr>
          <a:xfrm>
            <a:off x="6248400" y="0"/>
            <a:ext cx="0" cy="6858000"/>
          </a:xfrm>
          <a:prstGeom prst="straightConnector1">
            <a:avLst/>
          </a:prstGeom>
          <a:noFill/>
          <a:ln cap="flat" cmpd="sng" w="38100">
            <a:solidFill>
              <a:srgbClr val="FEC2AC"/>
            </a:solidFill>
            <a:prstDash val="solid"/>
            <a:round/>
            <a:headEnd len="med" w="med" type="none"/>
            <a:tailEnd len="med" w="med" type="none"/>
          </a:ln>
        </p:spPr>
      </p:cxnSp>
      <p:cxnSp>
        <p:nvCxnSpPr>
          <p:cNvPr id="101" name="Shape 101"/>
          <p:cNvCxnSpPr/>
          <p:nvPr/>
        </p:nvCxnSpPr>
        <p:spPr>
          <a:xfrm>
            <a:off x="6192296" y="0"/>
            <a:ext cx="0" cy="6858000"/>
          </a:xfrm>
          <a:prstGeom prst="straightConnector1">
            <a:avLst/>
          </a:prstGeom>
          <a:noFill/>
          <a:ln cap="flat" cmpd="sng" w="12700">
            <a:solidFill>
              <a:schemeClr val="accent1"/>
            </a:solidFill>
            <a:prstDash val="solid"/>
            <a:round/>
            <a:headEnd len="med" w="med" type="none"/>
            <a:tailEnd len="med" w="med" type="none"/>
          </a:ln>
        </p:spPr>
      </p:cxnSp>
      <p:cxnSp>
        <p:nvCxnSpPr>
          <p:cNvPr id="102" name="Shape 102"/>
          <p:cNvCxnSpPr/>
          <p:nvPr/>
        </p:nvCxnSpPr>
        <p:spPr>
          <a:xfrm>
            <a:off x="8991600" y="0"/>
            <a:ext cx="0" cy="6858000"/>
          </a:xfrm>
          <a:prstGeom prst="straightConnector1">
            <a:avLst/>
          </a:prstGeom>
          <a:noFill/>
          <a:ln cap="flat" cmpd="sng" w="19050">
            <a:solidFill>
              <a:schemeClr val="accent1"/>
            </a:solidFill>
            <a:prstDash val="solid"/>
            <a:round/>
            <a:headEnd len="med" w="med" type="none"/>
            <a:tailEnd len="med" w="med" type="none"/>
          </a:ln>
        </p:spPr>
      </p:cxnSp>
      <p:sp>
        <p:nvSpPr>
          <p:cNvPr id="103" name="Shape 103"/>
          <p:cNvSpPr/>
          <p:nvPr/>
        </p:nvSpPr>
        <p:spPr>
          <a:xfrm>
            <a:off x="8839200" y="0"/>
            <a:ext cx="304799" cy="6858000"/>
          </a:xfrm>
          <a:prstGeom prst="rect">
            <a:avLst/>
          </a:prstGeom>
          <a:solidFill>
            <a:srgbClr val="FEC2AC">
              <a:alpha val="86666"/>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04" name="Shape 104"/>
          <p:cNvCxnSpPr/>
          <p:nvPr/>
        </p:nvCxnSpPr>
        <p:spPr>
          <a:xfrm>
            <a:off x="8915400" y="0"/>
            <a:ext cx="0" cy="6858000"/>
          </a:xfrm>
          <a:prstGeom prst="straightConnector1">
            <a:avLst/>
          </a:prstGeom>
          <a:noFill/>
          <a:ln cap="flat" cmpd="sng" w="9525">
            <a:solidFill>
              <a:schemeClr val="accent1"/>
            </a:solidFill>
            <a:prstDash val="solid"/>
            <a:round/>
            <a:headEnd len="med" w="med" type="none"/>
            <a:tailEnd len="med" w="med" type="none"/>
          </a:ln>
        </p:spPr>
      </p:cxnSp>
      <p:sp>
        <p:nvSpPr>
          <p:cNvPr id="105" name="Shape 105"/>
          <p:cNvSpPr/>
          <p:nvPr/>
        </p:nvSpPr>
        <p:spPr>
          <a:xfrm>
            <a:off x="8156447" y="5715000"/>
            <a:ext cx="548639" cy="54863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106" name="Shape 106"/>
          <p:cNvSpPr txBox="1"/>
          <p:nvPr>
            <p:ph idx="2" type="body"/>
          </p:nvPr>
        </p:nvSpPr>
        <p:spPr>
          <a:xfrm>
            <a:off x="304800" y="274319"/>
            <a:ext cx="5638800" cy="6327647"/>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07" name="Shape 107"/>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08" name="Shape 108"/>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
        <p:nvSpPr>
          <p:cNvPr id="109" name="Shape 109"/>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10" name="Shape 110"/>
        <p:cNvGrpSpPr/>
        <p:nvPr/>
      </p:nvGrpSpPr>
      <p:grpSpPr>
        <a:xfrm>
          <a:off x="0" y="0"/>
          <a:ext cx="0" cy="0"/>
          <a:chOff x="0" y="0"/>
          <a:chExt cx="0" cy="0"/>
        </a:xfrm>
      </p:grpSpPr>
      <p:cxnSp>
        <p:nvCxnSpPr>
          <p:cNvPr id="111" name="Shape 111"/>
          <p:cNvCxnSpPr/>
          <p:nvPr/>
        </p:nvCxnSpPr>
        <p:spPr>
          <a:xfrm>
            <a:off x="8763000" y="0"/>
            <a:ext cx="0" cy="6858000"/>
          </a:xfrm>
          <a:prstGeom prst="straightConnector1">
            <a:avLst/>
          </a:prstGeom>
          <a:noFill/>
          <a:ln cap="flat" cmpd="sng" w="38100">
            <a:solidFill>
              <a:srgbClr val="FEC2AC"/>
            </a:solidFill>
            <a:prstDash val="solid"/>
            <a:round/>
            <a:headEnd len="med" w="med" type="none"/>
            <a:tailEnd len="med" w="med" type="none"/>
          </a:ln>
        </p:spPr>
      </p:cxnSp>
      <p:sp>
        <p:nvSpPr>
          <p:cNvPr id="112" name="Shape 112"/>
          <p:cNvSpPr/>
          <p:nvPr/>
        </p:nvSpPr>
        <p:spPr>
          <a:xfrm>
            <a:off x="8156447" y="5715000"/>
            <a:ext cx="548639" cy="54863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113" name="Shape 113"/>
          <p:cNvSpPr txBox="1"/>
          <p:nvPr>
            <p:ph type="title"/>
          </p:nvPr>
        </p:nvSpPr>
        <p:spPr>
          <a:xfrm rot="5400000">
            <a:off x="3350133" y="3200400"/>
            <a:ext cx="6309360" cy="4572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1" i="0" sz="2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4" name="Shape 114"/>
          <p:cNvSpPr/>
          <p:nvPr>
            <p:ph idx="2" type="pic"/>
          </p:nvPr>
        </p:nvSpPr>
        <p:spPr>
          <a:xfrm>
            <a:off x="0" y="0"/>
            <a:ext cx="6172199" cy="6858000"/>
          </a:xfrm>
          <a:prstGeom prst="rect">
            <a:avLst/>
          </a:prstGeom>
          <a:solidFill>
            <a:schemeClr val="lt2"/>
          </a:solidFill>
          <a:ln>
            <a:noFill/>
          </a:ln>
        </p:spPr>
        <p:txBody>
          <a:bodyPr anchorCtr="0" anchor="t" bIns="91425" lIns="91425" rIns="91425" tIns="91425"/>
          <a:lstStyle>
            <a:lvl1pPr indent="0" lvl="0" marL="0" marR="0" rtl="0" algn="l">
              <a:spcBef>
                <a:spcPts val="600"/>
              </a:spcBef>
              <a:buClr>
                <a:schemeClr val="accent1"/>
              </a:buClr>
              <a:buFont typeface="Noto Sans Symbols"/>
              <a:buNone/>
              <a:defRPr b="0" i="0" sz="32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15" name="Shape 115"/>
          <p:cNvSpPr txBox="1"/>
          <p:nvPr>
            <p:ph idx="1" type="body"/>
          </p:nvPr>
        </p:nvSpPr>
        <p:spPr>
          <a:xfrm>
            <a:off x="6765797" y="264794"/>
            <a:ext cx="1524000" cy="4956048"/>
          </a:xfrm>
          <a:prstGeom prst="rect">
            <a:avLst/>
          </a:prstGeom>
          <a:noFill/>
          <a:ln>
            <a:noFill/>
          </a:ln>
        </p:spPr>
        <p:txBody>
          <a:bodyPr anchorCtr="0" anchor="t" bIns="91425" lIns="91425" rIns="91425" tIns="91425"/>
          <a:lstStyle>
            <a:lvl1pPr indent="0" lvl="0" marL="0" marR="0" rtl="0" algn="l">
              <a:spcBef>
                <a:spcPts val="100"/>
              </a:spcBef>
              <a:spcAft>
                <a:spcPts val="400"/>
              </a:spcAft>
              <a:buClr>
                <a:schemeClr val="accent1"/>
              </a:buClr>
              <a:buFont typeface="Noto Sans Symbols"/>
              <a:buNone/>
              <a:defRPr b="0" i="0" sz="1200" u="none" cap="none" strike="noStrike">
                <a:solidFill>
                  <a:schemeClr val="dk1"/>
                </a:solidFill>
                <a:latin typeface="Century Schoolbook"/>
                <a:ea typeface="Century Schoolbook"/>
                <a:cs typeface="Century Schoolbook"/>
                <a:sym typeface="Century Schoolbook"/>
              </a:defRPr>
            </a:lvl1pPr>
            <a:lvl2pPr indent="-223520" lvl="1" marL="640080" marR="0" rtl="0" algn="l">
              <a:spcBef>
                <a:spcPts val="240"/>
              </a:spcBef>
              <a:buClr>
                <a:schemeClr val="accent1"/>
              </a:buClr>
              <a:buSzPct val="80000"/>
              <a:buFont typeface="Noto Sans Symbols"/>
              <a:buChar char="●"/>
              <a:defRPr b="0" i="0" sz="1200" u="none" cap="none" strike="noStrike">
                <a:solidFill>
                  <a:schemeClr val="dk1"/>
                </a:solidFill>
                <a:latin typeface="Century Schoolbook"/>
                <a:ea typeface="Century Schoolbook"/>
                <a:cs typeface="Century Schoolbook"/>
                <a:sym typeface="Century Schoolbook"/>
              </a:defRPr>
            </a:lvl2pPr>
            <a:lvl3pPr indent="-152400" lvl="2" marL="914400" marR="0" rtl="0" algn="l">
              <a:spcBef>
                <a:spcPts val="200"/>
              </a:spcBef>
              <a:buClr>
                <a:srgbClr val="DE7530"/>
              </a:buClr>
              <a:buSzPct val="60000"/>
              <a:buFont typeface="Noto Sans Symbols"/>
              <a:buChar char="•"/>
              <a:defRPr b="0" i="0" sz="1000" u="none" cap="none" strike="noStrike">
                <a:solidFill>
                  <a:schemeClr val="dk1"/>
                </a:solidFill>
                <a:latin typeface="Century Schoolbook"/>
                <a:ea typeface="Century Schoolbook"/>
                <a:cs typeface="Century Schoolbook"/>
                <a:sym typeface="Century Schoolbook"/>
              </a:defRPr>
            </a:lvl3pPr>
            <a:lvl4pPr indent="-151130" lvl="3" marL="1188720" marR="0" rtl="0" algn="l">
              <a:spcBef>
                <a:spcPts val="180"/>
              </a:spcBef>
              <a:buClr>
                <a:srgbClr val="FEC2AC"/>
              </a:buClr>
              <a:buSzPct val="60000"/>
              <a:buFont typeface="Noto Sans Symbols"/>
              <a:buChar char="•"/>
              <a:defRPr b="0" i="0" sz="900" u="none" cap="none" strike="noStrike">
                <a:solidFill>
                  <a:schemeClr val="dk1"/>
                </a:solidFill>
                <a:latin typeface="Century Schoolbook"/>
                <a:ea typeface="Century Schoolbook"/>
                <a:cs typeface="Century Schoolbook"/>
                <a:sym typeface="Century Schoolbook"/>
              </a:defRPr>
            </a:lvl4pPr>
            <a:lvl5pPr indent="-154178" lvl="4" marL="1463040" marR="0" rtl="0" algn="l">
              <a:spcBef>
                <a:spcPts val="180"/>
              </a:spcBef>
              <a:buClr>
                <a:srgbClr val="BBC9E9"/>
              </a:buClr>
              <a:buSzPct val="68000"/>
              <a:buFont typeface="Noto Sans Symbols"/>
              <a:buChar char="●"/>
              <a:defRPr b="0" i="0" sz="9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cxnSp>
        <p:nvCxnSpPr>
          <p:cNvPr id="116" name="Shape 116"/>
          <p:cNvCxnSpPr/>
          <p:nvPr/>
        </p:nvCxnSpPr>
        <p:spPr>
          <a:xfrm>
            <a:off x="8991600" y="0"/>
            <a:ext cx="0" cy="6858000"/>
          </a:xfrm>
          <a:prstGeom prst="straightConnector1">
            <a:avLst/>
          </a:prstGeom>
          <a:noFill/>
          <a:ln cap="flat" cmpd="sng" w="9525">
            <a:solidFill>
              <a:schemeClr val="dk1"/>
            </a:solidFill>
            <a:prstDash val="solid"/>
            <a:round/>
            <a:headEnd len="med" w="med" type="none"/>
            <a:tailEnd len="med" w="med" type="none"/>
          </a:ln>
        </p:spPr>
      </p:cxnSp>
      <p:sp>
        <p:nvSpPr>
          <p:cNvPr id="117" name="Shape 117"/>
          <p:cNvSpPr/>
          <p:nvPr/>
        </p:nvSpPr>
        <p:spPr>
          <a:xfrm>
            <a:off x="8839200" y="0"/>
            <a:ext cx="304799" cy="6858000"/>
          </a:xfrm>
          <a:prstGeom prst="rect">
            <a:avLst/>
          </a:prstGeom>
          <a:solidFill>
            <a:srgbClr val="FEC2AC"/>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18" name="Shape 118"/>
          <p:cNvCxnSpPr/>
          <p:nvPr/>
        </p:nvCxnSpPr>
        <p:spPr>
          <a:xfrm>
            <a:off x="8915400" y="0"/>
            <a:ext cx="0" cy="6858000"/>
          </a:xfrm>
          <a:prstGeom prst="straightConnector1">
            <a:avLst/>
          </a:prstGeom>
          <a:noFill/>
          <a:ln cap="flat" cmpd="sng" w="9525">
            <a:solidFill>
              <a:schemeClr val="accent1"/>
            </a:solidFill>
            <a:prstDash val="solid"/>
            <a:round/>
            <a:headEnd len="med" w="med" type="none"/>
            <a:tailEnd len="med" w="med" type="none"/>
          </a:ln>
        </p:spPr>
      </p:cxnSp>
      <p:cxnSp>
        <p:nvCxnSpPr>
          <p:cNvPr id="119" name="Shape 119"/>
          <p:cNvCxnSpPr/>
          <p:nvPr/>
        </p:nvCxnSpPr>
        <p:spPr>
          <a:xfrm>
            <a:off x="6248400" y="0"/>
            <a:ext cx="0" cy="6858000"/>
          </a:xfrm>
          <a:prstGeom prst="straightConnector1">
            <a:avLst/>
          </a:prstGeom>
          <a:noFill/>
          <a:ln cap="flat" cmpd="sng" w="38100">
            <a:solidFill>
              <a:srgbClr val="FEC2AC"/>
            </a:solidFill>
            <a:prstDash val="solid"/>
            <a:round/>
            <a:headEnd len="med" w="med" type="none"/>
            <a:tailEnd len="med" w="med" type="none"/>
          </a:ln>
        </p:spPr>
      </p:cxnSp>
      <p:cxnSp>
        <p:nvCxnSpPr>
          <p:cNvPr id="120" name="Shape 120"/>
          <p:cNvCxnSpPr/>
          <p:nvPr/>
        </p:nvCxnSpPr>
        <p:spPr>
          <a:xfrm>
            <a:off x="6192296" y="0"/>
            <a:ext cx="0" cy="6858000"/>
          </a:xfrm>
          <a:prstGeom prst="straightConnector1">
            <a:avLst/>
          </a:prstGeom>
          <a:noFill/>
          <a:ln cap="flat" cmpd="sng" w="12700">
            <a:solidFill>
              <a:schemeClr val="accent1"/>
            </a:solidFill>
            <a:prstDash val="solid"/>
            <a:round/>
            <a:headEnd len="med" w="med" type="none"/>
            <a:tailEnd len="med" w="med" type="none"/>
          </a:ln>
        </p:spPr>
      </p:cxnSp>
      <p:sp>
        <p:nvSpPr>
          <p:cNvPr id="121" name="Shape 121"/>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22" name="Shape 122"/>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
        <p:nvSpPr>
          <p:cNvPr id="123" name="Shape 123"/>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cxnSp>
        <p:nvCxnSpPr>
          <p:cNvPr id="10" name="Shape 10"/>
          <p:cNvCxnSpPr/>
          <p:nvPr/>
        </p:nvCxnSpPr>
        <p:spPr>
          <a:xfrm>
            <a:off x="8763000" y="0"/>
            <a:ext cx="0" cy="6858000"/>
          </a:xfrm>
          <a:prstGeom prst="straightConnector1">
            <a:avLst/>
          </a:prstGeom>
          <a:noFill/>
          <a:ln cap="flat" cmpd="sng" w="38100">
            <a:solidFill>
              <a:srgbClr val="FEC2AC">
                <a:alpha val="92941"/>
              </a:srgbClr>
            </a:solidFill>
            <a:prstDash val="solid"/>
            <a:round/>
            <a:headEnd len="med" w="med" type="none"/>
            <a:tailEnd len="med" w="med" type="none"/>
          </a:ln>
        </p:spPr>
      </p:cxnSp>
      <p:sp>
        <p:nvSpPr>
          <p:cNvPr id="11" name="Shape 11"/>
          <p:cNvSpPr txBox="1"/>
          <p:nvPr>
            <p:ph type="title"/>
          </p:nvPr>
        </p:nvSpPr>
        <p:spPr>
          <a:xfrm>
            <a:off x="457200" y="274637"/>
            <a:ext cx="7467600" cy="1143000"/>
          </a:xfrm>
          <a:prstGeom prst="rect">
            <a:avLst/>
          </a:prstGeom>
          <a:noFill/>
          <a:ln>
            <a:noFill/>
          </a:ln>
        </p:spPr>
        <p:txBody>
          <a:bodyPr anchorCtr="0" anchor="b" bIns="91425" lIns="91425" rIns="91425" tIns="91425"/>
          <a:lstStyle>
            <a:lvl1pPr indent="0" lvl="0" marL="0" marR="0" rtl="0" algn="l">
              <a:spcBef>
                <a:spcPts val="0"/>
              </a:spcBef>
              <a:buClr>
                <a:schemeClr val="dk2"/>
              </a:buClr>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457200" y="1600200"/>
            <a:ext cx="7467600" cy="4873751"/>
          </a:xfrm>
          <a:prstGeom prst="rect">
            <a:avLst/>
          </a:prstGeom>
          <a:noFill/>
          <a:ln>
            <a:noFill/>
          </a:ln>
        </p:spPr>
        <p:txBody>
          <a:bodyPr anchorCtr="0" anchor="t" bIns="91425" lIns="91425" rIns="91425" tIns="91425"/>
          <a:lstStyle>
            <a:lvl1pPr indent="-167640" lvl="0" marL="274320" marR="0" rtl="0" algn="l">
              <a:spcBef>
                <a:spcPts val="600"/>
              </a:spcBef>
              <a:buClr>
                <a:schemeClr val="accent1"/>
              </a:buClr>
              <a:buSzPct val="7000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177800" lvl="1" marL="640080" marR="0" rtl="0" algn="l">
              <a:spcBef>
                <a:spcPts val="420"/>
              </a:spcBef>
              <a:buClr>
                <a:schemeClr val="accent1"/>
              </a:buClr>
              <a:buSzPct val="79999"/>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121919" lvl="2" marL="914400" marR="0" rtl="0" algn="l">
              <a:spcBef>
                <a:spcPts val="360"/>
              </a:spcBef>
              <a:buClr>
                <a:srgbClr val="DE7530"/>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116839" lvl="3" marL="1188720" marR="0" rtl="0" algn="l">
              <a:spcBef>
                <a:spcPts val="360"/>
              </a:spcBef>
              <a:buClr>
                <a:srgbClr val="FEC2AC"/>
              </a:buClr>
              <a:buSzPct val="6000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123951" lvl="4" marL="1463040" marR="0" rtl="0" algn="l">
              <a:spcBef>
                <a:spcPts val="320"/>
              </a:spcBef>
              <a:buClr>
                <a:srgbClr val="BBC9E9"/>
              </a:buClr>
              <a:buSzPct val="68000"/>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86360" lvl="5" marL="1737360" marR="0" rtl="0" algn="l">
              <a:spcBef>
                <a:spcPts val="320"/>
              </a:spcBef>
              <a:buClr>
                <a:schemeClr val="accent1"/>
              </a:buClr>
              <a:buSzPct val="1000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129539" lvl="6" marL="2011679" marR="0" rtl="0" algn="l">
              <a:spcBef>
                <a:spcPts val="280"/>
              </a:spcBef>
              <a:buClr>
                <a:srgbClr val="FEC2AC"/>
              </a:buClr>
              <a:buSzPct val="59999"/>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101600" lvl="7" marL="2286000" marR="0" rtl="0" algn="l">
              <a:spcBef>
                <a:spcPts val="280"/>
              </a:spcBef>
              <a:buClr>
                <a:schemeClr val="accent2"/>
              </a:buClr>
              <a:buSzPct val="1000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96520" lvl="8" marL="2560320" marR="0" rtl="0" algn="l">
              <a:spcBef>
                <a:spcPts val="280"/>
              </a:spcBef>
              <a:buClr>
                <a:srgbClr val="DE7530"/>
              </a:buClr>
              <a:buSzPct val="1000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3" name="Shape 13"/>
          <p:cNvSpPr txBox="1"/>
          <p:nvPr>
            <p:ph idx="10" type="dt"/>
          </p:nvPr>
        </p:nvSpPr>
        <p:spPr>
          <a:xfrm rot="5400000">
            <a:off x="7589520" y="1081851"/>
            <a:ext cx="2011680" cy="384047"/>
          </a:xfrm>
          <a:prstGeom prst="rect">
            <a:avLst/>
          </a:prstGeom>
          <a:noFill/>
          <a:ln>
            <a:noFill/>
          </a:ln>
        </p:spPr>
        <p:txBody>
          <a:bodyPr anchorCtr="0" anchor="ctr" bIns="91425" lIns="91425" rIns="91425" tIns="91425"/>
          <a:lstStyle>
            <a:lvl1pPr indent="0" lvl="0" marL="0" marR="0" rtl="0" algn="r">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4" name="Shape 14"/>
          <p:cNvSpPr txBox="1"/>
          <p:nvPr>
            <p:ph idx="11" type="ftr"/>
          </p:nvPr>
        </p:nvSpPr>
        <p:spPr>
          <a:xfrm rot="5400000">
            <a:off x="6990185" y="3737239"/>
            <a:ext cx="3200399" cy="365759"/>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dk2"/>
                </a:solidFill>
                <a:latin typeface="Century Schoolbook"/>
                <a:ea typeface="Century Schoolbook"/>
                <a:cs typeface="Century Schoolbook"/>
                <a:sym typeface="Century Schoolbook"/>
              </a:defRPr>
            </a:lvl1pPr>
            <a:lvl2pPr indent="0" lvl="1" marL="457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2pPr>
            <a:lvl3pPr indent="0" lvl="2" marL="914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3pPr>
            <a:lvl4pPr indent="0" lvl="3" marL="1371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4pPr>
            <a:lvl5pPr indent="0" lvl="4" marL="18288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5pPr>
            <a:lvl6pPr indent="0" lvl="5" marL="22860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6pPr>
            <a:lvl7pPr indent="0" lvl="6" marL="27432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7pPr>
            <a:lvl8pPr indent="0" lvl="7" marL="32004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8pPr>
            <a:lvl9pPr indent="0" lvl="8" marL="3657600" marR="0" rtl="0" algn="l">
              <a:spcBef>
                <a:spcPts val="0"/>
              </a:spcBef>
              <a:buNone/>
              <a:defRPr b="0" i="0" sz="1800" u="none" cap="none" strike="noStrike">
                <a:solidFill>
                  <a:schemeClr val="dk1"/>
                </a:solidFill>
                <a:latin typeface="Century Schoolbook"/>
                <a:ea typeface="Century Schoolbook"/>
                <a:cs typeface="Century Schoolbook"/>
                <a:sym typeface="Century Schoolbook"/>
              </a:defRPr>
            </a:lvl9pPr>
          </a:lstStyle>
          <a:p/>
        </p:txBody>
      </p:sp>
      <p:cxnSp>
        <p:nvCxnSpPr>
          <p:cNvPr id="15" name="Shape 15"/>
          <p:cNvCxnSpPr/>
          <p:nvPr/>
        </p:nvCxnSpPr>
        <p:spPr>
          <a:xfrm>
            <a:off x="76200" y="0"/>
            <a:ext cx="0" cy="6858000"/>
          </a:xfrm>
          <a:prstGeom prst="straightConnector1">
            <a:avLst/>
          </a:prstGeom>
          <a:noFill/>
          <a:ln cap="flat" cmpd="thickThin" w="57150">
            <a:solidFill>
              <a:srgbClr val="FEC2AC"/>
            </a:solidFill>
            <a:prstDash val="solid"/>
            <a:round/>
            <a:headEnd len="med" w="med" type="none"/>
            <a:tailEnd len="med" w="med" type="none"/>
          </a:ln>
        </p:spPr>
      </p:cxnSp>
      <p:cxnSp>
        <p:nvCxnSpPr>
          <p:cNvPr id="16" name="Shape 16"/>
          <p:cNvCxnSpPr/>
          <p:nvPr/>
        </p:nvCxnSpPr>
        <p:spPr>
          <a:xfrm>
            <a:off x="8991600" y="0"/>
            <a:ext cx="0" cy="6858000"/>
          </a:xfrm>
          <a:prstGeom prst="straightConnector1">
            <a:avLst/>
          </a:prstGeom>
          <a:noFill/>
          <a:ln cap="flat" cmpd="sng" w="19050">
            <a:solidFill>
              <a:schemeClr val="accent1"/>
            </a:solidFill>
            <a:prstDash val="solid"/>
            <a:round/>
            <a:headEnd len="med" w="med" type="none"/>
            <a:tailEnd len="med" w="med" type="none"/>
          </a:ln>
        </p:spPr>
      </p:cxnSp>
      <p:sp>
        <p:nvSpPr>
          <p:cNvPr id="17" name="Shape 17"/>
          <p:cNvSpPr/>
          <p:nvPr/>
        </p:nvSpPr>
        <p:spPr>
          <a:xfrm>
            <a:off x="8839200" y="0"/>
            <a:ext cx="304799" cy="6858000"/>
          </a:xfrm>
          <a:prstGeom prst="rect">
            <a:avLst/>
          </a:prstGeom>
          <a:solidFill>
            <a:srgbClr val="FEC2AC">
              <a:alpha val="86666"/>
            </a:srgbClr>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8" name="Shape 18"/>
          <p:cNvCxnSpPr/>
          <p:nvPr/>
        </p:nvCxnSpPr>
        <p:spPr>
          <a:xfrm>
            <a:off x="8915400" y="0"/>
            <a:ext cx="0" cy="6858000"/>
          </a:xfrm>
          <a:prstGeom prst="straightConnector1">
            <a:avLst/>
          </a:prstGeom>
          <a:noFill/>
          <a:ln cap="flat" cmpd="sng" w="9525">
            <a:solidFill>
              <a:schemeClr val="accent1"/>
            </a:solidFill>
            <a:prstDash val="solid"/>
            <a:round/>
            <a:headEnd len="med" w="med" type="none"/>
            <a:tailEnd len="med" w="med" type="none"/>
          </a:ln>
        </p:spPr>
      </p:cxnSp>
      <p:sp>
        <p:nvSpPr>
          <p:cNvPr id="19" name="Shape 19"/>
          <p:cNvSpPr/>
          <p:nvPr/>
        </p:nvSpPr>
        <p:spPr>
          <a:xfrm>
            <a:off x="8156447" y="5715000"/>
            <a:ext cx="548639" cy="548639"/>
          </a:xfrm>
          <a:prstGeom prst="ellipse">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0" name="Shape 20"/>
          <p:cNvSpPr txBox="1"/>
          <p:nvPr>
            <p:ph idx="12" type="sldNum"/>
          </p:nvPr>
        </p:nvSpPr>
        <p:spPr>
          <a:xfrm>
            <a:off x="8129015" y="5734050"/>
            <a:ext cx="609599" cy="521208"/>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fld id="{00000000-1234-1234-1234-123412341234}" type="slidenum">
              <a:rPr b="1" i="0" lang="en-US" sz="1400" u="none" cap="none" strike="noStrike">
                <a:solidFill>
                  <a:srgbClr val="FFFFFF"/>
                </a:solidFill>
                <a:latin typeface="Century Schoolbook"/>
                <a:ea typeface="Century Schoolbook"/>
                <a:cs typeface="Century Schoolbook"/>
                <a:sym typeface="Century Schoolbook"/>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blessingamerica.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ctrTitle"/>
          </p:nvPr>
        </p:nvSpPr>
        <p:spPr>
          <a:xfrm>
            <a:off x="2362200" y="3124200"/>
            <a:ext cx="6324600" cy="1894361"/>
          </a:xfrm>
          <a:prstGeom prst="rect">
            <a:avLst/>
          </a:prstGeom>
          <a:noFill/>
          <a:ln>
            <a:noFill/>
          </a:ln>
        </p:spPr>
        <p:txBody>
          <a:bodyPr anchorCtr="0" anchor="b" bIns="45700" lIns="91425" rIns="91425" tIns="45700">
            <a:noAutofit/>
          </a:bodyPr>
          <a:lstStyle/>
          <a:p>
            <a:pPr lvl="0" rtl="0">
              <a:lnSpc>
                <a:spcPct val="138000"/>
              </a:lnSpc>
              <a:spcBef>
                <a:spcPts val="0"/>
              </a:spcBef>
              <a:buClr>
                <a:schemeClr val="dk1"/>
              </a:buClr>
              <a:buSzPct val="25000"/>
              <a:buFont typeface="Arial"/>
              <a:buNone/>
            </a:pPr>
            <a:r>
              <a:rPr b="0" lang="en-US" sz="4800" cap="none">
                <a:solidFill>
                  <a:srgbClr val="000000"/>
                </a:solidFill>
                <a:highlight>
                  <a:srgbClr val="FFFFFF"/>
                </a:highlight>
                <a:latin typeface="Playfair Display"/>
                <a:ea typeface="Playfair Display"/>
                <a:cs typeface="Playfair Display"/>
                <a:sym typeface="Playfair Display"/>
              </a:rPr>
              <a:t>How to Hold a Blessing Ceremony</a:t>
            </a:r>
          </a:p>
          <a:p>
            <a:pPr lvl="0" rtl="0">
              <a:lnSpc>
                <a:spcPct val="138000"/>
              </a:lnSpc>
              <a:spcBef>
                <a:spcPts val="0"/>
              </a:spcBef>
              <a:buClr>
                <a:schemeClr val="dk1"/>
              </a:buClr>
              <a:buSzPct val="100000"/>
              <a:buFont typeface="Arial"/>
              <a:buNone/>
            </a:pPr>
            <a:r>
              <a:t/>
            </a:r>
            <a:endParaRPr b="0" sz="1100" cap="none">
              <a:solidFill>
                <a:schemeClr val="dk1"/>
              </a:solidFill>
              <a:highlight>
                <a:srgbClr val="FFFFFF"/>
              </a:highlight>
              <a:latin typeface="Arial"/>
              <a:ea typeface="Arial"/>
              <a:cs typeface="Arial"/>
              <a:sym typeface="Arial"/>
            </a:endParaRPr>
          </a:p>
          <a:p>
            <a:pPr indent="0" lvl="0" marL="0" marR="0" rtl="0" algn="l">
              <a:spcBef>
                <a:spcPts val="0"/>
              </a:spcBef>
              <a:buClr>
                <a:schemeClr val="dk2"/>
              </a:buClr>
              <a:buSzPct val="25000"/>
              <a:buFont typeface="Century Schoolbook"/>
              <a:buNone/>
            </a:pPr>
            <a:r>
              <a:t/>
            </a:r>
            <a:endParaRPr/>
          </a:p>
        </p:txBody>
      </p:sp>
      <p:sp>
        <p:nvSpPr>
          <p:cNvPr id="141" name="Shape 141"/>
          <p:cNvSpPr txBox="1"/>
          <p:nvPr>
            <p:ph idx="1" type="subTitle"/>
          </p:nvPr>
        </p:nvSpPr>
        <p:spPr>
          <a:xfrm>
            <a:off x="2286000" y="5003321"/>
            <a:ext cx="6172199" cy="1371599"/>
          </a:xfrm>
          <a:prstGeom prst="rect">
            <a:avLst/>
          </a:prstGeom>
          <a:noFill/>
          <a:ln>
            <a:noFill/>
          </a:ln>
        </p:spPr>
        <p:txBody>
          <a:bodyPr anchorCtr="0" anchor="t" bIns="45700" lIns="91425" rIns="91425" tIns="45700">
            <a:noAutofit/>
          </a:bodyPr>
          <a:lstStyle/>
          <a:p>
            <a:pPr indent="0" lvl="0" marL="0" marR="0" rtl="0" algn="l">
              <a:spcBef>
                <a:spcPts val="0"/>
              </a:spcBef>
              <a:buClr>
                <a:schemeClr val="accent1"/>
              </a:buClr>
              <a:buSzPct val="25000"/>
              <a:buFont typeface="Noto Sans Symbols"/>
              <a:buNone/>
            </a:pPr>
            <a:r>
              <a:rPr b="1" i="0" lang="en-US" sz="1800" u="none" cap="none" strike="noStrike">
                <a:solidFill>
                  <a:schemeClr val="dk2"/>
                </a:solidFill>
                <a:latin typeface="Century Schoolbook"/>
                <a:ea typeface="Century Schoolbook"/>
                <a:cs typeface="Century Schoolbook"/>
                <a:sym typeface="Century Schoolbook"/>
              </a:rPr>
              <a:t>By: </a:t>
            </a:r>
            <a:r>
              <a:rPr b="0" lang="en-US">
                <a:solidFill>
                  <a:schemeClr val="dk1"/>
                </a:solidFill>
                <a:highlight>
                  <a:srgbClr val="FFFFFF"/>
                </a:highlight>
                <a:latin typeface="Arial"/>
                <a:ea typeface="Arial"/>
                <a:cs typeface="Arial"/>
                <a:sym typeface="Arial"/>
              </a:rPr>
              <a:t>Mrs. Crescentia Degoede, Rev. Ernest</a:t>
            </a:r>
          </a:p>
          <a:p>
            <a:pPr lvl="0" rtl="0">
              <a:lnSpc>
                <a:spcPct val="138000"/>
              </a:lnSpc>
              <a:spcBef>
                <a:spcPts val="0"/>
              </a:spcBef>
              <a:buClr>
                <a:schemeClr val="dk1"/>
              </a:buClr>
              <a:buSzPct val="61111"/>
              <a:buFont typeface="Arial"/>
              <a:buNone/>
            </a:pPr>
            <a:r>
              <a:rPr b="0" lang="en-US">
                <a:solidFill>
                  <a:schemeClr val="dk1"/>
                </a:solidFill>
                <a:highlight>
                  <a:srgbClr val="FFFFFF"/>
                </a:highlight>
                <a:latin typeface="Arial"/>
                <a:ea typeface="Arial"/>
                <a:cs typeface="Arial"/>
                <a:sym typeface="Arial"/>
              </a:rPr>
              <a:t>Patton, Mrs. Jessica Sattinger</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type="title"/>
          </p:nvPr>
        </p:nvSpPr>
        <p:spPr>
          <a:xfrm>
            <a:off x="457200" y="274646"/>
            <a:ext cx="7467600" cy="7653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b="0" i="0" lang="en-US" sz="3000" u="none" cap="small" strike="noStrike">
                <a:solidFill>
                  <a:schemeClr val="dk2"/>
                </a:solidFill>
                <a:latin typeface="Century Schoolbook"/>
                <a:ea typeface="Century Schoolbook"/>
                <a:cs typeface="Century Schoolbook"/>
                <a:sym typeface="Century Schoolbook"/>
              </a:rPr>
              <a:t>Key Roles Needed for the Ceremony</a:t>
            </a:r>
          </a:p>
        </p:txBody>
      </p:sp>
      <p:sp>
        <p:nvSpPr>
          <p:cNvPr id="199" name="Shape 199"/>
          <p:cNvSpPr txBox="1"/>
          <p:nvPr>
            <p:ph idx="1" type="body"/>
          </p:nvPr>
        </p:nvSpPr>
        <p:spPr>
          <a:xfrm>
            <a:off x="457200" y="1296750"/>
            <a:ext cx="7467600" cy="4873800"/>
          </a:xfrm>
          <a:prstGeom prst="rect">
            <a:avLst/>
          </a:prstGeom>
          <a:noFill/>
          <a:ln>
            <a:noFill/>
          </a:ln>
        </p:spPr>
        <p:txBody>
          <a:bodyPr anchorCtr="0" anchor="t" bIns="45700" lIns="91425" rIns="91425" tIns="45700">
            <a:noAutofit/>
          </a:bodyPr>
          <a:lstStyle/>
          <a:p>
            <a:pPr indent="-274319" lvl="0" marL="731520" marR="0" rtl="0" algn="l">
              <a:lnSpc>
                <a:spcPct val="90000"/>
              </a:lnSpc>
              <a:spcBef>
                <a:spcPts val="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Event Coordinator</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Officiating Couple </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Emcee</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A/V Coordinator</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Registrar </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Attendees to sprinkle holy water</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Ushers/Greeters</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Meal Coordinator</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Entertainment Coordinator</a:t>
            </a:r>
          </a:p>
          <a:p>
            <a:pPr indent="-274319" lvl="0" marL="731520" marR="0" rtl="0" algn="l">
              <a:lnSpc>
                <a:spcPct val="90000"/>
              </a:lnSpc>
              <a:spcBef>
                <a:spcPts val="11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Photographer</a:t>
            </a:r>
          </a:p>
          <a:p>
            <a:pPr indent="-274319" lvl="0" marL="731520" marR="0" rtl="0" algn="l">
              <a:lnSpc>
                <a:spcPct val="90000"/>
              </a:lnSpc>
              <a:spcBef>
                <a:spcPts val="1100"/>
              </a:spcBef>
              <a:spcAft>
                <a:spcPts val="0"/>
              </a:spcAft>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sp>
        <p:nvSpPr>
          <p:cNvPr id="204" name="Shape 204"/>
          <p:cNvSpPr txBox="1"/>
          <p:nvPr>
            <p:ph type="title"/>
          </p:nvPr>
        </p:nvSpPr>
        <p:spPr>
          <a:xfrm>
            <a:off x="457200" y="274646"/>
            <a:ext cx="7467600" cy="8259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b="0" i="0" lang="en-US" sz="3000" u="none" cap="small" strike="noStrike">
                <a:solidFill>
                  <a:schemeClr val="dk2"/>
                </a:solidFill>
                <a:latin typeface="Century Schoolbook"/>
                <a:ea typeface="Century Schoolbook"/>
                <a:cs typeface="Century Schoolbook"/>
                <a:sym typeface="Century Schoolbook"/>
              </a:rPr>
              <a:t>Creating a Nice Celebration</a:t>
            </a:r>
          </a:p>
        </p:txBody>
      </p:sp>
      <p:sp>
        <p:nvSpPr>
          <p:cNvPr id="205" name="Shape 205"/>
          <p:cNvSpPr txBox="1"/>
          <p:nvPr>
            <p:ph idx="1" type="body"/>
          </p:nvPr>
        </p:nvSpPr>
        <p:spPr>
          <a:xfrm>
            <a:off x="457200" y="1100550"/>
            <a:ext cx="7467600" cy="4873800"/>
          </a:xfrm>
          <a:prstGeom prst="rect">
            <a:avLst/>
          </a:prstGeom>
          <a:noFill/>
          <a:ln>
            <a:noFill/>
          </a:ln>
        </p:spPr>
        <p:txBody>
          <a:bodyPr anchorCtr="0" anchor="t" bIns="45700" lIns="91425" rIns="91425" tIns="45700">
            <a:noAutofit/>
          </a:bodyPr>
          <a:lstStyle/>
          <a:p>
            <a:pPr indent="-274320" lvl="0" marL="274320" marR="0" rtl="0" algn="l">
              <a:lnSpc>
                <a:spcPct val="80000"/>
              </a:lnSpc>
              <a:spcBef>
                <a:spcPts val="0"/>
              </a:spcBef>
              <a:spcAft>
                <a:spcPts val="0"/>
              </a:spcAft>
              <a:buClr>
                <a:schemeClr val="accent1"/>
              </a:buClr>
              <a:buSzPct val="71400"/>
              <a:buFont typeface="Noto Sans Symbols"/>
              <a:buChar char="•"/>
            </a:pPr>
            <a:r>
              <a:rPr b="1" i="0" lang="en-US" sz="2040" u="none" cap="none" strike="noStrike">
                <a:solidFill>
                  <a:schemeClr val="dk1"/>
                </a:solidFill>
                <a:latin typeface="Century Schoolbook"/>
                <a:ea typeface="Century Schoolbook"/>
                <a:cs typeface="Century Schoolbook"/>
                <a:sym typeface="Century Schoolbook"/>
              </a:rPr>
              <a:t>Great location</a:t>
            </a:r>
          </a:p>
          <a:p>
            <a:pPr indent="-284480" lvl="1" marL="640080" marR="0" rtl="0" algn="l">
              <a:lnSpc>
                <a:spcPct val="80000"/>
              </a:lnSpc>
              <a:spcBef>
                <a:spcPts val="857"/>
              </a:spcBef>
              <a:spcAft>
                <a:spcPts val="0"/>
              </a:spcAft>
              <a:buClr>
                <a:schemeClr val="accent1"/>
              </a:buClr>
              <a:buSzPct val="79333"/>
              <a:buFont typeface="Noto Sans Symbols"/>
              <a:buChar char="●"/>
            </a:pPr>
            <a:r>
              <a:rPr b="0" i="0" lang="en-US" sz="1785" u="none" cap="none" strike="noStrike">
                <a:solidFill>
                  <a:schemeClr val="dk1"/>
                </a:solidFill>
                <a:latin typeface="Century Schoolbook"/>
                <a:ea typeface="Century Schoolbook"/>
                <a:cs typeface="Century Schoolbook"/>
                <a:sym typeface="Century Schoolbook"/>
              </a:rPr>
              <a:t>Modern, elegant, with enough space to seat  all guests comfortably and serve food</a:t>
            </a:r>
          </a:p>
          <a:p>
            <a:pPr indent="-284480" lvl="1" marL="640080" marR="0" rtl="0" algn="l">
              <a:lnSpc>
                <a:spcPct val="80000"/>
              </a:lnSpc>
              <a:spcBef>
                <a:spcPts val="857"/>
              </a:spcBef>
              <a:spcAft>
                <a:spcPts val="0"/>
              </a:spcAft>
              <a:buClr>
                <a:schemeClr val="accent1"/>
              </a:buClr>
              <a:buSzPct val="79333"/>
              <a:buFont typeface="Noto Sans Symbols"/>
              <a:buChar char="●"/>
            </a:pPr>
            <a:r>
              <a:rPr b="0" i="0" lang="en-US" sz="1785" u="none" cap="none" strike="noStrike">
                <a:solidFill>
                  <a:schemeClr val="dk1"/>
                </a:solidFill>
                <a:latin typeface="Century Schoolbook"/>
                <a:ea typeface="Century Schoolbook"/>
                <a:cs typeface="Century Schoolbook"/>
                <a:sym typeface="Century Schoolbook"/>
              </a:rPr>
              <a:t>Options: church building, </a:t>
            </a:r>
            <a:r>
              <a:rPr lang="en-US" sz="1785"/>
              <a:t>b</a:t>
            </a:r>
            <a:r>
              <a:rPr b="0" i="0" lang="en-US" sz="1785" u="none" cap="none" strike="noStrike">
                <a:solidFill>
                  <a:schemeClr val="dk1"/>
                </a:solidFill>
                <a:latin typeface="Century Schoolbook"/>
                <a:ea typeface="Century Schoolbook"/>
                <a:cs typeface="Century Schoolbook"/>
                <a:sym typeface="Century Schoolbook"/>
              </a:rPr>
              <a:t>anquet hall, hotel conference space, country club</a:t>
            </a:r>
          </a:p>
          <a:p>
            <a:pPr indent="-274320" lvl="0" marL="274320" marR="0" rtl="0" algn="l">
              <a:lnSpc>
                <a:spcPct val="80000"/>
              </a:lnSpc>
              <a:spcBef>
                <a:spcPts val="1100"/>
              </a:spcBef>
              <a:spcAft>
                <a:spcPts val="0"/>
              </a:spcAft>
              <a:buClr>
                <a:schemeClr val="accent1"/>
              </a:buClr>
              <a:buSzPct val="71400"/>
              <a:buFont typeface="Noto Sans Symbols"/>
              <a:buChar char="•"/>
            </a:pPr>
            <a:r>
              <a:rPr b="1" i="0" lang="en-US" sz="2040" u="none" cap="none" strike="noStrike">
                <a:solidFill>
                  <a:schemeClr val="dk1"/>
                </a:solidFill>
                <a:latin typeface="Century Schoolbook"/>
                <a:ea typeface="Century Schoolbook"/>
                <a:cs typeface="Century Schoolbook"/>
                <a:sym typeface="Century Schoolbook"/>
              </a:rPr>
              <a:t>A tasty meal, presented in an elegant way</a:t>
            </a:r>
          </a:p>
          <a:p>
            <a:pPr indent="-284480" lvl="1" marL="640080" marR="0" rtl="0" algn="l">
              <a:lnSpc>
                <a:spcPct val="80000"/>
              </a:lnSpc>
              <a:spcBef>
                <a:spcPts val="857"/>
              </a:spcBef>
              <a:spcAft>
                <a:spcPts val="0"/>
              </a:spcAft>
              <a:buClr>
                <a:schemeClr val="accent1"/>
              </a:buClr>
              <a:buSzPct val="79333"/>
              <a:buFont typeface="Noto Sans Symbols"/>
              <a:buChar char="●"/>
            </a:pPr>
            <a:r>
              <a:rPr b="0" i="0" lang="en-US" sz="1785" u="none" cap="none" strike="noStrike">
                <a:solidFill>
                  <a:schemeClr val="dk1"/>
                </a:solidFill>
                <a:latin typeface="Century Schoolbook"/>
                <a:ea typeface="Century Schoolbook"/>
                <a:cs typeface="Century Schoolbook"/>
                <a:sym typeface="Century Schoolbook"/>
              </a:rPr>
              <a:t>Options: professional caterer, or someone in your community with professional food preparation/service experience</a:t>
            </a:r>
          </a:p>
          <a:p>
            <a:pPr indent="-274320" lvl="0" marL="274320" marR="0" rtl="0" algn="l">
              <a:lnSpc>
                <a:spcPct val="80000"/>
              </a:lnSpc>
              <a:spcBef>
                <a:spcPts val="1100"/>
              </a:spcBef>
              <a:spcAft>
                <a:spcPts val="0"/>
              </a:spcAft>
              <a:buClr>
                <a:schemeClr val="accent1"/>
              </a:buClr>
              <a:buSzPct val="71400"/>
              <a:buFont typeface="Noto Sans Symbols"/>
              <a:buChar char="•"/>
            </a:pPr>
            <a:r>
              <a:rPr b="1" i="0" lang="en-US" sz="2040" u="none" cap="none" strike="noStrike">
                <a:solidFill>
                  <a:schemeClr val="dk1"/>
                </a:solidFill>
                <a:latin typeface="Century Schoolbook"/>
                <a:ea typeface="Century Schoolbook"/>
                <a:cs typeface="Century Schoolbook"/>
                <a:sym typeface="Century Schoolbook"/>
              </a:rPr>
              <a:t>Quality entertainment and testimonies</a:t>
            </a:r>
          </a:p>
          <a:p>
            <a:pPr indent="-284480" lvl="1" marL="640080" marR="0" rtl="0" algn="l">
              <a:lnSpc>
                <a:spcPct val="80000"/>
              </a:lnSpc>
              <a:spcBef>
                <a:spcPts val="857"/>
              </a:spcBef>
              <a:spcAft>
                <a:spcPts val="0"/>
              </a:spcAft>
              <a:buClr>
                <a:schemeClr val="accent1"/>
              </a:buClr>
              <a:buSzPct val="79333"/>
              <a:buFont typeface="Noto Sans Symbols"/>
              <a:buChar char="●"/>
            </a:pPr>
            <a:r>
              <a:rPr b="0" i="0" lang="en-US" sz="1785" u="none" cap="none" strike="noStrike">
                <a:solidFill>
                  <a:schemeClr val="dk1"/>
                </a:solidFill>
                <a:latin typeface="Century Schoolbook"/>
                <a:ea typeface="Century Schoolbook"/>
                <a:cs typeface="Century Schoolbook"/>
                <a:sym typeface="Century Schoolbook"/>
              </a:rPr>
              <a:t>UC or non-UC local performers</a:t>
            </a:r>
          </a:p>
          <a:p>
            <a:pPr indent="-284480" lvl="1" marL="640080" marR="0" rtl="0" algn="l">
              <a:lnSpc>
                <a:spcPct val="80000"/>
              </a:lnSpc>
              <a:spcBef>
                <a:spcPts val="857"/>
              </a:spcBef>
              <a:spcAft>
                <a:spcPts val="0"/>
              </a:spcAft>
              <a:buClr>
                <a:schemeClr val="accent1"/>
              </a:buClr>
              <a:buSzPct val="79333"/>
              <a:buFont typeface="Noto Sans Symbols"/>
              <a:buChar char="●"/>
            </a:pPr>
            <a:r>
              <a:rPr b="0" i="0" lang="en-US" sz="1785" u="none" cap="none" strike="noStrike">
                <a:solidFill>
                  <a:schemeClr val="dk1"/>
                </a:solidFill>
                <a:latin typeface="Century Schoolbook"/>
                <a:ea typeface="Century Schoolbook"/>
                <a:cs typeface="Century Schoolbook"/>
                <a:sym typeface="Century Schoolbook"/>
              </a:rPr>
              <a:t>DJ &amp; dance floor</a:t>
            </a:r>
          </a:p>
          <a:p>
            <a:pPr indent="-284480" lvl="1" marL="640080" marR="0" rtl="0" algn="l">
              <a:lnSpc>
                <a:spcPct val="80000"/>
              </a:lnSpc>
              <a:spcBef>
                <a:spcPts val="857"/>
              </a:spcBef>
              <a:spcAft>
                <a:spcPts val="0"/>
              </a:spcAft>
              <a:buClr>
                <a:schemeClr val="accent1"/>
              </a:buClr>
              <a:buSzPct val="79333"/>
              <a:buFont typeface="Noto Sans Symbols"/>
              <a:buChar char="●"/>
            </a:pPr>
            <a:r>
              <a:rPr b="0" i="0" lang="en-US" sz="1785" u="none" cap="none" strike="noStrike">
                <a:solidFill>
                  <a:schemeClr val="dk1"/>
                </a:solidFill>
                <a:latin typeface="Century Schoolbook"/>
                <a:ea typeface="Century Schoolbook"/>
                <a:cs typeface="Century Schoolbook"/>
                <a:sym typeface="Century Schoolbook"/>
              </a:rPr>
              <a:t>Testimonies about blessings experienced in marriage, value of receiving the Marriage Blessing</a:t>
            </a:r>
          </a:p>
          <a:p>
            <a:pPr indent="-284480" lvl="1" marL="640080" marR="0" rtl="0" algn="l">
              <a:lnSpc>
                <a:spcPct val="80000"/>
              </a:lnSpc>
              <a:spcBef>
                <a:spcPts val="857"/>
              </a:spcBef>
              <a:spcAft>
                <a:spcPts val="0"/>
              </a:spcAft>
              <a:buClr>
                <a:schemeClr val="accent1"/>
              </a:buClr>
              <a:buSzPct val="79333"/>
              <a:buFont typeface="Noto Sans Symbols"/>
              <a:buChar char="●"/>
            </a:pPr>
            <a:r>
              <a:rPr b="0" i="0" lang="en-US" sz="1785" u="none" cap="none" strike="noStrike">
                <a:solidFill>
                  <a:schemeClr val="dk1"/>
                </a:solidFill>
                <a:latin typeface="Century Schoolbook"/>
                <a:ea typeface="Century Schoolbook"/>
                <a:cs typeface="Century Schoolbook"/>
                <a:sym typeface="Century Schoolbook"/>
              </a:rPr>
              <a:t>Words of encouragement to newly Blessed Couples </a:t>
            </a:r>
          </a:p>
          <a:p>
            <a:pPr indent="-274320" lvl="0" marL="274320" marR="0" rtl="0" algn="l">
              <a:lnSpc>
                <a:spcPct val="80000"/>
              </a:lnSpc>
              <a:spcBef>
                <a:spcPts val="1100"/>
              </a:spcBef>
              <a:spcAft>
                <a:spcPts val="0"/>
              </a:spcAft>
              <a:buClr>
                <a:schemeClr val="accent1"/>
              </a:buClr>
              <a:buSzPct val="71400"/>
              <a:buFont typeface="Noto Sans Symbols"/>
              <a:buChar char="•"/>
            </a:pPr>
            <a:r>
              <a:rPr b="1" i="0" lang="en-US" sz="2040" u="none" cap="none" strike="noStrike">
                <a:solidFill>
                  <a:schemeClr val="dk1"/>
                </a:solidFill>
                <a:latin typeface="Century Schoolbook"/>
                <a:ea typeface="Century Schoolbook"/>
                <a:cs typeface="Century Schoolbook"/>
                <a:sym typeface="Century Schoolbook"/>
              </a:rPr>
              <a:t>A gift/favor for each couple</a:t>
            </a:r>
          </a:p>
          <a:p>
            <a:pPr indent="-274320" lvl="0" marL="274320" marR="0" rtl="0" algn="l">
              <a:lnSpc>
                <a:spcPct val="80000"/>
              </a:lnSpc>
              <a:spcBef>
                <a:spcPts val="1100"/>
              </a:spcBef>
              <a:buClr>
                <a:schemeClr val="accent1"/>
              </a:buClr>
              <a:buSzPct val="71400"/>
              <a:buFont typeface="Noto Sans Symbols"/>
              <a:buNone/>
            </a:pPr>
            <a:r>
              <a:t/>
            </a:r>
            <a:endParaRPr b="0" i="0" sz="204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b="0" i="0" lang="en-US" sz="3000" u="none" cap="small" strike="noStrike">
                <a:solidFill>
                  <a:schemeClr val="dk2"/>
                </a:solidFill>
                <a:latin typeface="Century Schoolbook"/>
                <a:ea typeface="Century Schoolbook"/>
                <a:cs typeface="Century Schoolbook"/>
                <a:sym typeface="Century Schoolbook"/>
              </a:rPr>
              <a:t>Funding Your Ceremony</a:t>
            </a:r>
          </a:p>
        </p:txBody>
      </p:sp>
      <p:sp>
        <p:nvSpPr>
          <p:cNvPr id="211" name="Shape 211"/>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345440" lvl="0" marL="434340" marR="0" rtl="0" algn="l">
              <a:spcBef>
                <a:spcPts val="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Reimbursement from HQ – Up to $500 per married couple that offers $2000</a:t>
            </a:r>
          </a:p>
          <a:p>
            <a:pPr indent="-345440" lvl="0" marL="434340" marR="0" rtl="0" algn="l">
              <a:spcBef>
                <a:spcPts val="6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To cover the amount not covered by Blessing Offerings, you can choose to:</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Subsidize part of the cost and charge couples and guests for the remainder</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Subsidize all the costs and charge couples and guests nothing</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Charge the couples and guests for the full amount of the costs</a:t>
            </a:r>
          </a:p>
          <a:p>
            <a:pPr indent="-284480" lvl="1" marL="640080" marR="0" rtl="0" algn="l">
              <a:spcBef>
                <a:spcPts val="420"/>
              </a:spcBef>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Ask couples and guests to make a donation of their choice, be prepared to subsidize the rest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5" name="Shape 215"/>
        <p:cNvGrpSpPr/>
        <p:nvPr/>
      </p:nvGrpSpPr>
      <p:grpSpPr>
        <a:xfrm>
          <a:off x="0" y="0"/>
          <a:ext cx="0" cy="0"/>
          <a:chOff x="0" y="0"/>
          <a:chExt cx="0" cy="0"/>
        </a:xfrm>
      </p:grpSpPr>
      <p:sp>
        <p:nvSpPr>
          <p:cNvPr id="216" name="Shape 216"/>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lang="en-US"/>
              <a:t>Couple </a:t>
            </a:r>
            <a:r>
              <a:rPr b="0" i="0" lang="en-US" sz="3000" u="none" cap="small" strike="noStrike">
                <a:solidFill>
                  <a:schemeClr val="dk2"/>
                </a:solidFill>
                <a:latin typeface="Century Schoolbook"/>
                <a:ea typeface="Century Schoolbook"/>
                <a:cs typeface="Century Schoolbook"/>
                <a:sym typeface="Century Schoolbook"/>
              </a:rPr>
              <a:t>Registration for the Blessing</a:t>
            </a:r>
          </a:p>
        </p:txBody>
      </p:sp>
      <p:sp>
        <p:nvSpPr>
          <p:cNvPr id="217" name="Shape 217"/>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10159" lvl="1" marL="365760" marR="0" rtl="0" algn="l">
              <a:spcBef>
                <a:spcPts val="0"/>
              </a:spcBef>
              <a:spcAft>
                <a:spcPts val="0"/>
              </a:spcAft>
              <a:buClr>
                <a:schemeClr val="accent1"/>
              </a:buClr>
              <a:buSzPct val="25000"/>
              <a:buFont typeface="Noto Sans Symbols"/>
              <a:buNone/>
            </a:pPr>
            <a:r>
              <a:rPr b="0" i="0" lang="en-US" sz="2100" u="none" cap="none" strike="noStrike">
                <a:solidFill>
                  <a:schemeClr val="dk1"/>
                </a:solidFill>
                <a:latin typeface="Century Schoolbook"/>
                <a:ea typeface="Century Schoolbook"/>
                <a:cs typeface="Century Schoolbook"/>
                <a:sym typeface="Century Schoolbook"/>
              </a:rPr>
              <a:t>All married couples seeking to become Blessed Couples should register online at </a:t>
            </a:r>
            <a:r>
              <a:rPr b="1" i="0" lang="en-US" sz="2100" u="sng" cap="none" strike="noStrike">
                <a:solidFill>
                  <a:schemeClr val="hlink"/>
                </a:solidFill>
                <a:latin typeface="Century Schoolbook"/>
                <a:ea typeface="Century Schoolbook"/>
                <a:cs typeface="Century Schoolbook"/>
                <a:sym typeface="Century Schoolbook"/>
                <a:hlinkClick r:id="rId3"/>
              </a:rPr>
              <a:t>blessingamerica.org</a:t>
            </a:r>
          </a:p>
          <a:p>
            <a:pPr indent="-10159" lvl="1" marL="365760" marR="0" rtl="0" algn="l">
              <a:spcBef>
                <a:spcPts val="420"/>
              </a:spcBef>
              <a:spcAft>
                <a:spcPts val="0"/>
              </a:spcAft>
              <a:buClr>
                <a:schemeClr val="accent1"/>
              </a:buClr>
              <a:buSzPct val="25000"/>
              <a:buFont typeface="Noto Sans Symbols"/>
              <a:buNone/>
            </a:pPr>
            <a:r>
              <a:t/>
            </a:r>
            <a:endParaRPr b="1" i="0" sz="2100" u="none" cap="none" strike="noStrike">
              <a:solidFill>
                <a:schemeClr val="dk1"/>
              </a:solidFill>
              <a:latin typeface="Century Schoolbook"/>
              <a:ea typeface="Century Schoolbook"/>
              <a:cs typeface="Century Schoolbook"/>
              <a:sym typeface="Century Schoolbook"/>
            </a:endParaRPr>
          </a:p>
          <a:p>
            <a:pPr indent="-10159" lvl="1" marL="365760" marR="0" rtl="0" algn="l">
              <a:spcBef>
                <a:spcPts val="420"/>
              </a:spcBef>
              <a:spcAft>
                <a:spcPts val="0"/>
              </a:spcAft>
              <a:buClr>
                <a:schemeClr val="accent1"/>
              </a:buClr>
              <a:buSzPct val="25000"/>
              <a:buFont typeface="Noto Sans Symbols"/>
              <a:buNone/>
            </a:pPr>
            <a:r>
              <a:rPr b="0" i="0" lang="en-US" sz="2100" u="none" cap="none" strike="noStrike">
                <a:solidFill>
                  <a:schemeClr val="dk1"/>
                </a:solidFill>
                <a:latin typeface="Century Schoolbook"/>
                <a:ea typeface="Century Schoolbook"/>
                <a:cs typeface="Century Schoolbook"/>
                <a:sym typeface="Century Schoolbook"/>
              </a:rPr>
              <a:t>Only couples that register online will be:</a:t>
            </a:r>
          </a:p>
          <a:p>
            <a:pPr indent="-190500" lvl="2" marL="914400" marR="0" rtl="0" algn="l">
              <a:spcBef>
                <a:spcPts val="360"/>
              </a:spcBef>
              <a:spcAft>
                <a:spcPts val="0"/>
              </a:spcAft>
              <a:buClr>
                <a:srgbClr val="DE7530"/>
              </a:buClr>
              <a:buSzPct val="60000"/>
              <a:buFont typeface="Noto Sans Symbols"/>
              <a:buChar char="•"/>
            </a:pPr>
            <a:r>
              <a:rPr b="0" i="0" lang="en-US" sz="1800" u="none" cap="none" strike="noStrike">
                <a:solidFill>
                  <a:schemeClr val="dk1"/>
                </a:solidFill>
                <a:latin typeface="Century Schoolbook"/>
                <a:ea typeface="Century Schoolbook"/>
                <a:cs typeface="Century Schoolbook"/>
                <a:sym typeface="Century Schoolbook"/>
              </a:rPr>
              <a:t>Reported to True Mother and recorded as Blessed Couples</a:t>
            </a:r>
          </a:p>
          <a:p>
            <a:pPr indent="-190500" lvl="2" marL="914400" marR="0" rtl="0" algn="l">
              <a:spcBef>
                <a:spcPts val="360"/>
              </a:spcBef>
              <a:spcAft>
                <a:spcPts val="0"/>
              </a:spcAft>
              <a:buClr>
                <a:srgbClr val="DE7530"/>
              </a:buClr>
              <a:buSzPct val="60000"/>
              <a:buFont typeface="Noto Sans Symbols"/>
              <a:buChar char="•"/>
            </a:pPr>
            <a:r>
              <a:rPr b="0" i="0" lang="en-US" sz="1800" u="none" cap="none" strike="noStrike">
                <a:solidFill>
                  <a:schemeClr val="dk1"/>
                </a:solidFill>
                <a:latin typeface="Century Schoolbook"/>
                <a:ea typeface="Century Schoolbook"/>
                <a:cs typeface="Century Schoolbook"/>
                <a:sym typeface="Century Schoolbook"/>
              </a:rPr>
              <a:t>Eligible to receive holy handkerchiefs</a:t>
            </a:r>
          </a:p>
          <a:p>
            <a:pPr indent="-190500" lvl="2" marL="914400" marR="0" rtl="0" algn="l">
              <a:spcBef>
                <a:spcPts val="360"/>
              </a:spcBef>
              <a:spcAft>
                <a:spcPts val="0"/>
              </a:spcAft>
              <a:buClr>
                <a:srgbClr val="DE7530"/>
              </a:buClr>
              <a:buSzPct val="60000"/>
              <a:buFont typeface="Noto Sans Symbols"/>
              <a:buNone/>
            </a:pPr>
            <a:r>
              <a:t/>
            </a:r>
            <a:endParaRPr b="0" i="0" sz="1800" u="none" cap="none" strike="noStrike">
              <a:solidFill>
                <a:schemeClr val="dk1"/>
              </a:solidFill>
              <a:latin typeface="Century Schoolbook"/>
              <a:ea typeface="Century Schoolbook"/>
              <a:cs typeface="Century Schoolbook"/>
              <a:sym typeface="Century Schoolbook"/>
            </a:endParaRPr>
          </a:p>
          <a:p>
            <a:pPr indent="-10159" lvl="1" marL="365760" marR="0" rtl="0" algn="l">
              <a:spcBef>
                <a:spcPts val="420"/>
              </a:spcBef>
              <a:spcAft>
                <a:spcPts val="0"/>
              </a:spcAft>
              <a:buClr>
                <a:schemeClr val="accent1"/>
              </a:buClr>
              <a:buSzPct val="25000"/>
              <a:buFont typeface="Noto Sans Symbols"/>
              <a:buNone/>
            </a:pPr>
            <a:r>
              <a:rPr b="0" i="0" lang="en-US" sz="2100" u="none" cap="none" strike="noStrike">
                <a:solidFill>
                  <a:schemeClr val="dk1"/>
                </a:solidFill>
                <a:latin typeface="Century Schoolbook"/>
                <a:ea typeface="Century Schoolbook"/>
                <a:cs typeface="Century Schoolbook"/>
                <a:sym typeface="Century Schoolbook"/>
              </a:rPr>
              <a:t>*Registration process for married couples participating as Blessing Couples should be handled locally</a:t>
            </a:r>
          </a:p>
          <a:p>
            <a:pPr indent="-274320" lvl="0" marL="274320" marR="0" rtl="0" algn="l">
              <a:spcBef>
                <a:spcPts val="600"/>
              </a:spcBef>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x="0" y="0"/>
          <a:ext cx="0" cy="0"/>
          <a:chOff x="0" y="0"/>
          <a:chExt cx="0" cy="0"/>
        </a:xfrm>
      </p:grpSpPr>
      <p:sp>
        <p:nvSpPr>
          <p:cNvPr id="223" name="Shape 223"/>
          <p:cNvSpPr txBox="1"/>
          <p:nvPr>
            <p:ph type="title"/>
          </p:nvPr>
        </p:nvSpPr>
        <p:spPr>
          <a:xfrm>
            <a:off x="2286000" y="2895600"/>
            <a:ext cx="6172200" cy="2053500"/>
          </a:xfrm>
          <a:prstGeom prst="rect">
            <a:avLst/>
          </a:prstGeom>
        </p:spPr>
        <p:txBody>
          <a:bodyPr anchorCtr="0" anchor="b" bIns="91425" lIns="91425" rIns="91425" tIns="91425">
            <a:noAutofit/>
          </a:bodyPr>
          <a:lstStyle/>
          <a:p>
            <a:pPr lvl="0">
              <a:spcBef>
                <a:spcPts val="0"/>
              </a:spcBef>
              <a:buNone/>
            </a:pPr>
            <a:r>
              <a:rPr lang="en-US"/>
              <a:t>Mobilizing the Community</a:t>
            </a:r>
          </a:p>
        </p:txBody>
      </p:sp>
      <p:sp>
        <p:nvSpPr>
          <p:cNvPr id="224" name="Shape 224"/>
          <p:cNvSpPr txBox="1"/>
          <p:nvPr>
            <p:ph idx="1" type="body"/>
          </p:nvPr>
        </p:nvSpPr>
        <p:spPr>
          <a:xfrm>
            <a:off x="2286000" y="5010150"/>
            <a:ext cx="6172200" cy="1371600"/>
          </a:xfrm>
          <a:prstGeom prst="rect">
            <a:avLst/>
          </a:prstGeom>
        </p:spPr>
        <p:txBody>
          <a:bodyPr anchorCtr="0" anchor="t" bIns="91425" lIns="91425" rIns="91425" tIns="91425">
            <a:noAutofit/>
          </a:bodyPr>
          <a:lstStyle/>
          <a:p>
            <a:pPr lvl="0">
              <a:spcBef>
                <a:spcPts val="0"/>
              </a:spcBef>
              <a:buNone/>
            </a:pPr>
            <a:r>
              <a:rPr lang="en-US"/>
              <a:t>By: Rev. Earnest Patton</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4" name="Shape 234"/>
        <p:cNvGrpSpPr/>
        <p:nvPr/>
      </p:nvGrpSpPr>
      <p:grpSpPr>
        <a:xfrm>
          <a:off x="0" y="0"/>
          <a:ext cx="0" cy="0"/>
          <a:chOff x="0" y="0"/>
          <a:chExt cx="0" cy="0"/>
        </a:xfrm>
      </p:grpSpPr>
      <p:sp>
        <p:nvSpPr>
          <p:cNvPr id="235" name="Shape 235"/>
          <p:cNvSpPr txBox="1"/>
          <p:nvPr>
            <p:ph type="title"/>
          </p:nvPr>
        </p:nvSpPr>
        <p:spPr>
          <a:xfrm>
            <a:off x="2286000" y="2895600"/>
            <a:ext cx="6172200" cy="2053500"/>
          </a:xfrm>
          <a:prstGeom prst="rect">
            <a:avLst/>
          </a:prstGeom>
        </p:spPr>
        <p:txBody>
          <a:bodyPr anchorCtr="0" anchor="b" bIns="91425" lIns="91425" rIns="91425" tIns="91425">
            <a:noAutofit/>
          </a:bodyPr>
          <a:lstStyle/>
          <a:p>
            <a:pPr lvl="0">
              <a:spcBef>
                <a:spcPts val="0"/>
              </a:spcBef>
              <a:buNone/>
            </a:pPr>
            <a:r>
              <a:rPr lang="en-US"/>
              <a:t>The Blessing Ceremony Kit</a:t>
            </a:r>
          </a:p>
        </p:txBody>
      </p:sp>
      <p:sp>
        <p:nvSpPr>
          <p:cNvPr id="236" name="Shape 236"/>
          <p:cNvSpPr txBox="1"/>
          <p:nvPr>
            <p:ph idx="1" type="body"/>
          </p:nvPr>
        </p:nvSpPr>
        <p:spPr>
          <a:xfrm>
            <a:off x="2286000" y="5010150"/>
            <a:ext cx="6172200" cy="1371600"/>
          </a:xfrm>
          <a:prstGeom prst="rect">
            <a:avLst/>
          </a:prstGeom>
        </p:spPr>
        <p:txBody>
          <a:bodyPr anchorCtr="0" anchor="t" bIns="91425" lIns="91425" rIns="91425" tIns="91425">
            <a:noAutofit/>
          </a:bodyPr>
          <a:lstStyle/>
          <a:p>
            <a:pPr lvl="0">
              <a:spcBef>
                <a:spcPts val="0"/>
              </a:spcBef>
              <a:buNone/>
            </a:pPr>
            <a:r>
              <a:rPr lang="en-US"/>
              <a:t>By:  Mrs. Jessica Sattinger</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t/>
            </a:r>
            <a:endParaRPr b="0" i="0" sz="3000" u="none" cap="small" strike="noStrike">
              <a:solidFill>
                <a:schemeClr val="dk2"/>
              </a:solidFill>
              <a:latin typeface="Century Schoolbook"/>
              <a:ea typeface="Century Schoolbook"/>
              <a:cs typeface="Century Schoolbook"/>
              <a:sym typeface="Century Schoolbook"/>
            </a:endParaRPr>
          </a:p>
        </p:txBody>
      </p:sp>
      <p:sp>
        <p:nvSpPr>
          <p:cNvPr id="242" name="Shape 242"/>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274320" lvl="0" marL="274320" marR="0" rtl="0" algn="ctr">
              <a:spcBef>
                <a:spcPts val="0"/>
              </a:spcBef>
              <a:spcAft>
                <a:spcPts val="0"/>
              </a:spcAft>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a:p>
            <a:pPr indent="-274320" lvl="0" marL="274320" marR="0" rtl="0" algn="ctr">
              <a:spcBef>
                <a:spcPts val="600"/>
              </a:spcBef>
              <a:spcAft>
                <a:spcPts val="0"/>
              </a:spcAft>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a:p>
            <a:pPr indent="-274320" lvl="0" marL="274320" marR="0" rtl="0" algn="ctr">
              <a:spcBef>
                <a:spcPts val="600"/>
              </a:spcBef>
              <a:spcAft>
                <a:spcPts val="0"/>
              </a:spcAft>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a:p>
            <a:pPr indent="-274320" lvl="0" marL="274320" marR="0" rtl="0" algn="ctr">
              <a:spcBef>
                <a:spcPts val="600"/>
              </a:spcBef>
              <a:spcAft>
                <a:spcPts val="0"/>
              </a:spcAft>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a:p>
            <a:pPr indent="0" lvl="0" marL="0" marR="0" rtl="0" algn="ctr">
              <a:spcBef>
                <a:spcPts val="600"/>
              </a:spcBef>
              <a:buClr>
                <a:schemeClr val="accent1"/>
              </a:buClr>
              <a:buSzPct val="25000"/>
              <a:buFont typeface="Noto Sans Symbols"/>
              <a:buNone/>
            </a:pPr>
            <a:r>
              <a:rPr b="0" i="0" lang="en-US" sz="3600" u="none" cap="none" strike="noStrike">
                <a:solidFill>
                  <a:schemeClr val="dk1"/>
                </a:solidFill>
                <a:latin typeface="Century Schoolbook"/>
                <a:ea typeface="Century Schoolbook"/>
                <a:cs typeface="Century Schoolbook"/>
                <a:sym typeface="Century Schoolbook"/>
              </a:rPr>
              <a:t>Q &amp; A</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b="0" i="0" lang="en-US" sz="3000" u="none" cap="small" strike="noStrike">
                <a:solidFill>
                  <a:schemeClr val="dk2"/>
                </a:solidFill>
                <a:latin typeface="Century Schoolbook"/>
                <a:ea typeface="Century Schoolbook"/>
                <a:cs typeface="Century Schoolbook"/>
                <a:sym typeface="Century Schoolbook"/>
              </a:rPr>
              <a:t>Value of the Blessing Ceremony</a:t>
            </a:r>
          </a:p>
        </p:txBody>
      </p:sp>
      <p:sp>
        <p:nvSpPr>
          <p:cNvPr id="147" name="Shape 147"/>
          <p:cNvSpPr txBox="1"/>
          <p:nvPr>
            <p:ph idx="1" type="body"/>
          </p:nvPr>
        </p:nvSpPr>
        <p:spPr>
          <a:xfrm>
            <a:off x="457200" y="1600200"/>
            <a:ext cx="7772400" cy="4800600"/>
          </a:xfrm>
          <a:prstGeom prst="rect">
            <a:avLst/>
          </a:prstGeom>
          <a:noFill/>
          <a:ln>
            <a:noFill/>
          </a:ln>
        </p:spPr>
        <p:txBody>
          <a:bodyPr anchorCtr="0" anchor="t" bIns="45700" lIns="91425" rIns="91425" tIns="45700">
            <a:noAutofit/>
          </a:bodyPr>
          <a:lstStyle/>
          <a:p>
            <a:pPr indent="-274319" lvl="0" marL="731520" marR="0" rtl="0" algn="l">
              <a:spcBef>
                <a:spcPts val="600"/>
              </a:spcBef>
              <a:spcAft>
                <a:spcPts val="0"/>
              </a:spcAft>
              <a:buClr>
                <a:schemeClr val="accent1"/>
              </a:buClr>
              <a:buSzPct val="50909"/>
              <a:buFont typeface="Noto Sans Symbols"/>
              <a:buNone/>
            </a:pPr>
            <a:r>
              <a:t/>
            </a:r>
            <a:endParaRPr b="0" i="0" sz="2200" u="none" cap="none" strike="noStrike">
              <a:solidFill>
                <a:schemeClr val="dk1"/>
              </a:solidFill>
              <a:latin typeface="Century Schoolbook"/>
              <a:ea typeface="Century Schoolbook"/>
              <a:cs typeface="Century Schoolbook"/>
              <a:sym typeface="Century Schoolbook"/>
            </a:endParaRPr>
          </a:p>
          <a:p>
            <a:pPr indent="0" lvl="0" marL="457200" marR="0" rtl="0" algn="l">
              <a:spcBef>
                <a:spcPts val="600"/>
              </a:spcBef>
              <a:spcAft>
                <a:spcPts val="0"/>
              </a:spcAft>
              <a:buClr>
                <a:schemeClr val="accent1"/>
              </a:buClr>
              <a:buSzPct val="25000"/>
              <a:buFont typeface="Noto Sans Symbols"/>
              <a:buNone/>
            </a:pPr>
            <a:r>
              <a:rPr b="0" i="1" lang="en-US" sz="2200" u="none" cap="none" strike="noStrike">
                <a:solidFill>
                  <a:schemeClr val="dk1"/>
                </a:solidFill>
                <a:latin typeface="Century Schoolbook"/>
                <a:ea typeface="Century Schoolbook"/>
                <a:cs typeface="Century Schoolbook"/>
                <a:sym typeface="Century Schoolbook"/>
              </a:rPr>
              <a:t>“The Unification Church mass wedding ceremony is not just a wedding ceremony of a man and a woman to make a family. Until now, marriage was centered on the individual self, but our wedding ceremony is holy and has the content to make God happy and the condition to indemnify history. Our marriage ceremony is to liberate God's grief caused by Adam and Eve's fall and fulfill what Jesus could not, which is to pass through the standard of the bridegroom and bride. This is explained clearly in the Divine Principle.”</a:t>
            </a:r>
          </a:p>
          <a:p>
            <a:pPr indent="0" lvl="0" marL="0" marR="0" rtl="0" algn="l">
              <a:spcBef>
                <a:spcPts val="600"/>
              </a:spcBef>
              <a:spcAft>
                <a:spcPts val="0"/>
              </a:spcAft>
              <a:buClr>
                <a:schemeClr val="accent1"/>
              </a:buClr>
              <a:buSzPct val="25000"/>
              <a:buFont typeface="Noto Sans Symbols"/>
              <a:buNone/>
            </a:pPr>
            <a:r>
              <a:t/>
            </a:r>
            <a:endParaRPr b="0" i="1" sz="1600" u="none" cap="none" strike="noStrike">
              <a:solidFill>
                <a:schemeClr val="dk1"/>
              </a:solidFill>
              <a:latin typeface="Century Schoolbook"/>
              <a:ea typeface="Century Schoolbook"/>
              <a:cs typeface="Century Schoolbook"/>
              <a:sym typeface="Century Schoolbook"/>
            </a:endParaRPr>
          </a:p>
          <a:p>
            <a:pPr indent="-274320" lvl="0" marL="274320" marR="0" rtl="0" algn="l">
              <a:spcBef>
                <a:spcPts val="600"/>
              </a:spcBef>
              <a:buClr>
                <a:schemeClr val="accent1"/>
              </a:buClr>
              <a:buSzPct val="70000"/>
              <a:buFont typeface="Noto Sans Symbols"/>
              <a:buNone/>
            </a:pPr>
            <a:r>
              <a:t/>
            </a:r>
            <a:endParaRPr b="0" i="0" sz="160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x="0" y="0"/>
          <a:ext cx="0" cy="0"/>
          <a:chOff x="0" y="0"/>
          <a:chExt cx="0" cy="0"/>
        </a:xfrm>
      </p:grpSpPr>
      <p:sp>
        <p:nvSpPr>
          <p:cNvPr id="153" name="Shape 153"/>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lang="en-US"/>
              <a:t>A Few Quick Facts</a:t>
            </a:r>
          </a:p>
        </p:txBody>
      </p:sp>
      <p:sp>
        <p:nvSpPr>
          <p:cNvPr id="154" name="Shape 154"/>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274320" lvl="0" marL="274320" marR="0" rtl="0" algn="l">
              <a:lnSpc>
                <a:spcPct val="90000"/>
              </a:lnSpc>
              <a:spcBef>
                <a:spcPts val="600"/>
              </a:spcBef>
              <a:spcAft>
                <a:spcPts val="0"/>
              </a:spcAft>
              <a:buClr>
                <a:schemeClr val="accent1"/>
              </a:buClr>
              <a:buSzPct val="70636"/>
              <a:buFont typeface="Noto Sans Symbols"/>
              <a:buChar char="•"/>
            </a:pPr>
            <a:r>
              <a:rPr b="1" lang="en-US" sz="2220"/>
              <a:t>When can ceremonies happen?</a:t>
            </a:r>
          </a:p>
          <a:p>
            <a:pPr indent="-284480" lvl="1" marL="640080" marR="0" rtl="0" algn="l">
              <a:lnSpc>
                <a:spcPct val="90000"/>
              </a:lnSpc>
              <a:spcBef>
                <a:spcPts val="388"/>
              </a:spcBef>
              <a:spcAft>
                <a:spcPts val="0"/>
              </a:spcAft>
              <a:buClr>
                <a:schemeClr val="accent1"/>
              </a:buClr>
              <a:buSzPct val="81768"/>
              <a:buFont typeface="Noto Sans Symbols"/>
              <a:buChar char="●"/>
            </a:pPr>
            <a:r>
              <a:rPr lang="en-US" sz="1942"/>
              <a:t>Anytime for married couples</a:t>
            </a:r>
          </a:p>
          <a:p>
            <a:pPr indent="-309175" lvl="1" marL="640080" marR="0" rtl="0" algn="l">
              <a:lnSpc>
                <a:spcPct val="90000"/>
              </a:lnSpc>
              <a:spcBef>
                <a:spcPts val="388"/>
              </a:spcBef>
              <a:spcAft>
                <a:spcPts val="0"/>
              </a:spcAft>
              <a:buClr>
                <a:schemeClr val="accent1"/>
              </a:buClr>
              <a:buSzPct val="102236"/>
              <a:buFont typeface="Noto Sans Symbols"/>
              <a:buChar char="●"/>
            </a:pPr>
            <a:r>
              <a:rPr lang="en-US" sz="1942"/>
              <a:t>At the time of the Cosmic Blessing for matched couples</a:t>
            </a:r>
          </a:p>
          <a:p>
            <a:pPr indent="-274320" lvl="0" marL="274320" marR="0" rtl="0" algn="l">
              <a:lnSpc>
                <a:spcPct val="90000"/>
              </a:lnSpc>
              <a:spcBef>
                <a:spcPts val="600"/>
              </a:spcBef>
              <a:spcAft>
                <a:spcPts val="0"/>
              </a:spcAft>
              <a:buClr>
                <a:schemeClr val="accent1"/>
              </a:buClr>
              <a:buSzPct val="70636"/>
              <a:buFont typeface="Noto Sans Symbols"/>
              <a:buChar char="•"/>
            </a:pPr>
            <a:r>
              <a:rPr b="1" i="0" lang="en-US" sz="2220" u="none" cap="none" strike="noStrike">
                <a:solidFill>
                  <a:schemeClr val="dk1"/>
                </a:solidFill>
                <a:latin typeface="Century Schoolbook"/>
                <a:ea typeface="Century Schoolbook"/>
                <a:cs typeface="Century Schoolbook"/>
                <a:sym typeface="Century Schoolbook"/>
              </a:rPr>
              <a:t>Who can host a ceremony?</a:t>
            </a:r>
          </a:p>
          <a:p>
            <a:pPr indent="-191769" lvl="2" marL="560070" marR="0" rtl="0" algn="l">
              <a:lnSpc>
                <a:spcPct val="90000"/>
              </a:lnSpc>
              <a:spcBef>
                <a:spcPts val="333"/>
              </a:spcBef>
              <a:spcAft>
                <a:spcPts val="0"/>
              </a:spcAft>
              <a:buClr>
                <a:srgbClr val="DE7530"/>
              </a:buClr>
              <a:buSzPct val="58764"/>
              <a:buFont typeface="Arial"/>
              <a:buChar char="•"/>
            </a:pPr>
            <a:r>
              <a:rPr b="0" i="0" lang="en-US" sz="1665" u="none" cap="none" strike="noStrike">
                <a:solidFill>
                  <a:schemeClr val="dk1"/>
                </a:solidFill>
                <a:latin typeface="Century Schoolbook"/>
                <a:ea typeface="Century Schoolbook"/>
                <a:cs typeface="Century Schoolbook"/>
                <a:sym typeface="Century Schoolbook"/>
              </a:rPr>
              <a:t>Any community that registers with the BFM (registration on BFM website)</a:t>
            </a:r>
          </a:p>
          <a:p>
            <a:pPr indent="-234061" lvl="2" marL="560070" marR="0" rtl="0" algn="l">
              <a:lnSpc>
                <a:spcPct val="90000"/>
              </a:lnSpc>
              <a:spcBef>
                <a:spcPts val="333"/>
              </a:spcBef>
              <a:spcAft>
                <a:spcPts val="0"/>
              </a:spcAft>
              <a:buClr>
                <a:srgbClr val="DE7530"/>
              </a:buClr>
              <a:buSzPct val="97941"/>
              <a:buFont typeface="Arial"/>
              <a:buChar char="•"/>
            </a:pPr>
            <a:r>
              <a:rPr lang="en-US" sz="1665"/>
              <a:t>Blessed Clergy approved by ACLC leadership</a:t>
            </a:r>
          </a:p>
          <a:p>
            <a:pPr indent="-274320" lvl="0" marL="274320" marR="0" rtl="0" algn="l">
              <a:lnSpc>
                <a:spcPct val="90000"/>
              </a:lnSpc>
              <a:spcBef>
                <a:spcPts val="600"/>
              </a:spcBef>
              <a:spcAft>
                <a:spcPts val="0"/>
              </a:spcAft>
              <a:buClr>
                <a:schemeClr val="accent1"/>
              </a:buClr>
              <a:buSzPct val="70636"/>
              <a:buFont typeface="Noto Sans Symbols"/>
              <a:buChar char="•"/>
            </a:pPr>
            <a:r>
              <a:rPr b="1" i="0" lang="en-US" sz="2220" u="none" cap="none" strike="noStrike">
                <a:solidFill>
                  <a:schemeClr val="dk1"/>
                </a:solidFill>
                <a:latin typeface="Century Schoolbook"/>
                <a:ea typeface="Century Schoolbook"/>
                <a:cs typeface="Century Schoolbook"/>
                <a:sym typeface="Century Schoolbook"/>
              </a:rPr>
              <a:t>Who can officiate a ceremony?</a:t>
            </a:r>
          </a:p>
          <a:p>
            <a:pPr indent="-191769" lvl="2" marL="560070" marR="0" rtl="0" algn="l">
              <a:lnSpc>
                <a:spcPct val="90000"/>
              </a:lnSpc>
              <a:spcBef>
                <a:spcPts val="333"/>
              </a:spcBef>
              <a:spcAft>
                <a:spcPts val="0"/>
              </a:spcAft>
              <a:buClr>
                <a:srgbClr val="DE7530"/>
              </a:buClr>
              <a:buSzPct val="58764"/>
              <a:buFont typeface="Arial"/>
              <a:buChar char="•"/>
            </a:pPr>
            <a:r>
              <a:rPr b="0" i="0" lang="en-US" sz="1665" u="none" cap="none" strike="noStrike">
                <a:solidFill>
                  <a:schemeClr val="dk1"/>
                </a:solidFill>
                <a:latin typeface="Century Schoolbook"/>
                <a:ea typeface="Century Schoolbook"/>
                <a:cs typeface="Century Schoolbook"/>
                <a:sym typeface="Century Schoolbook"/>
              </a:rPr>
              <a:t>District Pastors or HQ Approved Recommendations from District Pastors</a:t>
            </a:r>
          </a:p>
          <a:p>
            <a:pPr indent="-234061" lvl="2" marL="560070" marR="0" rtl="0" algn="l">
              <a:lnSpc>
                <a:spcPct val="90000"/>
              </a:lnSpc>
              <a:spcBef>
                <a:spcPts val="333"/>
              </a:spcBef>
              <a:spcAft>
                <a:spcPts val="0"/>
              </a:spcAft>
              <a:buClr>
                <a:srgbClr val="DE7530"/>
              </a:buClr>
              <a:buSzPct val="97941"/>
              <a:buFont typeface="Arial"/>
              <a:buChar char="•"/>
            </a:pPr>
            <a:r>
              <a:rPr lang="en-US" sz="1665"/>
              <a:t>ACLC approved Blessed Clergy</a:t>
            </a:r>
          </a:p>
          <a:p>
            <a:pPr indent="-274320" lvl="0" marL="274320" marR="0" rtl="0" algn="l">
              <a:lnSpc>
                <a:spcPct val="90000"/>
              </a:lnSpc>
              <a:spcBef>
                <a:spcPts val="600"/>
              </a:spcBef>
              <a:spcAft>
                <a:spcPts val="0"/>
              </a:spcAft>
              <a:buClr>
                <a:schemeClr val="accent1"/>
              </a:buClr>
              <a:buSzPct val="70636"/>
              <a:buFont typeface="Noto Sans Symbols"/>
              <a:buChar char="•"/>
            </a:pPr>
            <a:r>
              <a:rPr b="1" i="0" lang="en-US" sz="2220" u="none" cap="none" strike="noStrike">
                <a:solidFill>
                  <a:schemeClr val="dk1"/>
                </a:solidFill>
                <a:latin typeface="Century Schoolbook"/>
                <a:ea typeface="Century Schoolbook"/>
                <a:cs typeface="Century Schoolbook"/>
                <a:sym typeface="Century Schoolbook"/>
              </a:rPr>
              <a:t>Who can participate?</a:t>
            </a:r>
          </a:p>
          <a:p>
            <a:pPr indent="-191769" lvl="2" marL="560070" marR="0" rtl="0" algn="l">
              <a:lnSpc>
                <a:spcPct val="90000"/>
              </a:lnSpc>
              <a:spcBef>
                <a:spcPts val="333"/>
              </a:spcBef>
              <a:spcAft>
                <a:spcPts val="0"/>
              </a:spcAft>
              <a:buClr>
                <a:srgbClr val="DE7530"/>
              </a:buClr>
              <a:buSzPct val="58764"/>
              <a:buFont typeface="Arial"/>
              <a:buChar char="•"/>
            </a:pPr>
            <a:r>
              <a:rPr b="0" i="0" lang="en-US" sz="1665" u="none" cap="none" strike="noStrike">
                <a:solidFill>
                  <a:schemeClr val="dk1"/>
                </a:solidFill>
                <a:latin typeface="Century Schoolbook"/>
                <a:ea typeface="Century Schoolbook"/>
                <a:cs typeface="Century Schoolbook"/>
                <a:sym typeface="Century Schoolbook"/>
              </a:rPr>
              <a:t>Married couples (UC or non-UC) who have completed the online registration</a:t>
            </a:r>
          </a:p>
          <a:p>
            <a:pPr indent="-274320" lvl="0" marL="274320" marR="0" rtl="0" algn="l">
              <a:lnSpc>
                <a:spcPct val="90000"/>
              </a:lnSpc>
              <a:spcBef>
                <a:spcPts val="600"/>
              </a:spcBef>
              <a:buClr>
                <a:schemeClr val="accent1"/>
              </a:buClr>
              <a:buSzPct val="70636"/>
              <a:buFont typeface="Noto Sans Symbols"/>
              <a:buNone/>
            </a:pPr>
            <a:r>
              <a:t/>
            </a:r>
            <a:endParaRPr b="0" i="0" sz="222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b="0" i="0" lang="en-US" sz="3000" u="none" cap="small" strike="noStrike">
                <a:solidFill>
                  <a:schemeClr val="dk2"/>
                </a:solidFill>
                <a:latin typeface="Century Schoolbook"/>
                <a:ea typeface="Century Schoolbook"/>
                <a:cs typeface="Century Schoolbook"/>
                <a:sym typeface="Century Schoolbook"/>
              </a:rPr>
              <a:t>Preparing Married Couples Internally for the Blessing</a:t>
            </a:r>
          </a:p>
        </p:txBody>
      </p:sp>
      <p:sp>
        <p:nvSpPr>
          <p:cNvPr id="160" name="Shape 160"/>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accent1"/>
              </a:buClr>
              <a:buSzPct val="25000"/>
              <a:buFont typeface="Noto Sans Symbols"/>
              <a:buNone/>
            </a:pPr>
            <a:r>
              <a:rPr b="0" i="0" lang="en-US" sz="2400" u="none" cap="none" strike="noStrike">
                <a:solidFill>
                  <a:schemeClr val="dk1"/>
                </a:solidFill>
                <a:latin typeface="Century Schoolbook"/>
                <a:ea typeface="Century Schoolbook"/>
                <a:cs typeface="Century Schoolbook"/>
                <a:sym typeface="Century Schoolbook"/>
              </a:rPr>
              <a:t>Important Education</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Meaning and value of the Blessing</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Role of True Parents</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What does it mean to be Blessed Couple and raise Blessed Children</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Change of Blood Lineage Process</a:t>
            </a:r>
          </a:p>
          <a:p>
            <a:pPr indent="-274320" lvl="0" marL="274320" marR="0" rtl="0" algn="l">
              <a:spcBef>
                <a:spcPts val="600"/>
              </a:spcBef>
              <a:spcAft>
                <a:spcPts val="0"/>
              </a:spcAft>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a:p>
            <a:pPr indent="0" lvl="0" marL="0" marR="0" rtl="0" algn="l">
              <a:spcBef>
                <a:spcPts val="600"/>
              </a:spcBef>
              <a:spcAft>
                <a:spcPts val="0"/>
              </a:spcAft>
              <a:buClr>
                <a:schemeClr val="accent1"/>
              </a:buClr>
              <a:buSzPct val="25000"/>
              <a:buFont typeface="Noto Sans Symbols"/>
              <a:buNone/>
            </a:pPr>
            <a:r>
              <a:rPr b="0" i="0" lang="en-US" sz="2400" u="none" cap="none" strike="noStrike">
                <a:solidFill>
                  <a:schemeClr val="dk1"/>
                </a:solidFill>
                <a:latin typeface="Century Schoolbook"/>
                <a:ea typeface="Century Schoolbook"/>
                <a:cs typeface="Century Schoolbook"/>
                <a:sym typeface="Century Schoolbook"/>
              </a:rPr>
              <a:t>Methods of Education</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1 day seminar</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Short segments, small group study style over a period of several weeks</a:t>
            </a:r>
          </a:p>
          <a:p>
            <a:pPr indent="-284480" lvl="1" marL="640080" marR="0" rtl="0" algn="l">
              <a:spcBef>
                <a:spcPts val="420"/>
              </a:spcBef>
              <a:spcAft>
                <a:spcPts val="0"/>
              </a:spcAft>
              <a:buClr>
                <a:schemeClr val="accent1"/>
              </a:buClr>
              <a:buSzPct val="79999"/>
              <a:buFont typeface="Noto Sans Symbols"/>
              <a:buChar char="●"/>
            </a:pPr>
            <a:r>
              <a:rPr b="0" i="0" lang="en-US" sz="2100" u="none" cap="none" strike="noStrike">
                <a:solidFill>
                  <a:schemeClr val="dk1"/>
                </a:solidFill>
                <a:latin typeface="Century Schoolbook"/>
                <a:ea typeface="Century Schoolbook"/>
                <a:cs typeface="Century Schoolbook"/>
                <a:sym typeface="Century Schoolbook"/>
              </a:rPr>
              <a:t>Pre-Blessing program (day of or day before)</a:t>
            </a:r>
          </a:p>
          <a:p>
            <a:pPr indent="-274320" lvl="0" marL="274320" marR="0" rtl="0" algn="l">
              <a:spcBef>
                <a:spcPts val="600"/>
              </a:spcBef>
              <a:buClr>
                <a:schemeClr val="accent1"/>
              </a:buClr>
              <a:buSzPct val="70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x="0" y="0"/>
          <a:ext cx="0" cy="0"/>
          <a:chOff x="0" y="0"/>
          <a:chExt cx="0" cy="0"/>
        </a:xfrm>
      </p:grpSpPr>
      <p:sp>
        <p:nvSpPr>
          <p:cNvPr id="165" name="Shape 165"/>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b="0" i="0" lang="en-US" sz="3000" u="none" cap="small" strike="noStrike">
                <a:solidFill>
                  <a:schemeClr val="dk2"/>
                </a:solidFill>
                <a:latin typeface="Century Schoolbook"/>
                <a:ea typeface="Century Schoolbook"/>
                <a:cs typeface="Century Schoolbook"/>
                <a:sym typeface="Century Schoolbook"/>
              </a:rPr>
              <a:t>Process to Change Blood Lineage and Become A Blessed Couple</a:t>
            </a:r>
          </a:p>
        </p:txBody>
      </p:sp>
      <p:sp>
        <p:nvSpPr>
          <p:cNvPr id="166" name="Shape 166"/>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274320" lvl="0" marL="274320" marR="0" rtl="0" algn="l">
              <a:spcBef>
                <a:spcPts val="0"/>
              </a:spcBef>
              <a:spcAft>
                <a:spcPts val="0"/>
              </a:spcAft>
              <a:buClr>
                <a:schemeClr val="accent1"/>
              </a:buClr>
              <a:buSzPct val="70000"/>
              <a:buFont typeface="Noto Sans Symbols"/>
              <a:buAutoNum type="arabicPeriod"/>
            </a:pPr>
            <a:r>
              <a:rPr b="0" i="0" lang="en-US" sz="2400" u="sng" cap="none" strike="noStrike">
                <a:solidFill>
                  <a:schemeClr val="dk1"/>
                </a:solidFill>
                <a:latin typeface="Century Schoolbook"/>
                <a:ea typeface="Century Schoolbook"/>
                <a:cs typeface="Century Schoolbook"/>
                <a:sym typeface="Century Schoolbook"/>
              </a:rPr>
              <a:t>Holy Wine Ceremony</a:t>
            </a:r>
            <a:r>
              <a:rPr b="0" i="0" lang="en-US" sz="2400" u="none" cap="none" strike="noStrike">
                <a:solidFill>
                  <a:schemeClr val="dk1"/>
                </a:solidFill>
                <a:latin typeface="Century Schoolbook"/>
                <a:ea typeface="Century Schoolbook"/>
                <a:cs typeface="Century Schoolbook"/>
                <a:sym typeface="Century Schoolbook"/>
              </a:rPr>
              <a:t> (prior to the Blessing, or as part of the Blessing Ceremony) </a:t>
            </a:r>
          </a:p>
          <a:p>
            <a:pPr indent="-274320" lvl="0" marL="274320" marR="0" rtl="0" algn="l">
              <a:spcBef>
                <a:spcPts val="600"/>
              </a:spcBef>
              <a:spcAft>
                <a:spcPts val="0"/>
              </a:spcAft>
              <a:buClr>
                <a:schemeClr val="accent1"/>
              </a:buClr>
              <a:buSzPct val="70000"/>
              <a:buFont typeface="Noto Sans Symbols"/>
              <a:buAutoNum type="arabicPeriod"/>
            </a:pPr>
            <a:r>
              <a:rPr b="0" i="0" lang="en-US" sz="2400" u="sng" cap="none" strike="noStrike">
                <a:solidFill>
                  <a:schemeClr val="dk1"/>
                </a:solidFill>
                <a:latin typeface="Century Schoolbook"/>
                <a:ea typeface="Century Schoolbook"/>
                <a:cs typeface="Century Schoolbook"/>
                <a:sym typeface="Century Schoolbook"/>
              </a:rPr>
              <a:t>The Blessing Ceremony</a:t>
            </a:r>
          </a:p>
          <a:p>
            <a:pPr indent="-274320" lvl="0" marL="274320" marR="0" rtl="0" algn="l">
              <a:spcBef>
                <a:spcPts val="600"/>
              </a:spcBef>
              <a:spcAft>
                <a:spcPts val="0"/>
              </a:spcAft>
              <a:buClr>
                <a:schemeClr val="accent1"/>
              </a:buClr>
              <a:buSzPct val="70000"/>
              <a:buFont typeface="Noto Sans Symbols"/>
              <a:buAutoNum type="arabicPeriod"/>
            </a:pPr>
            <a:r>
              <a:rPr b="0" i="0" lang="en-US" sz="2400" u="sng" cap="none" strike="noStrike">
                <a:solidFill>
                  <a:schemeClr val="dk1"/>
                </a:solidFill>
                <a:latin typeface="Century Schoolbook"/>
                <a:ea typeface="Century Schoolbook"/>
                <a:cs typeface="Century Schoolbook"/>
                <a:sym typeface="Century Schoolbook"/>
              </a:rPr>
              <a:t>Chastening Ceremony</a:t>
            </a:r>
            <a:r>
              <a:rPr b="0" i="0" lang="en-US" sz="2400" u="none" cap="none" strike="noStrike">
                <a:solidFill>
                  <a:schemeClr val="dk1"/>
                </a:solidFill>
                <a:latin typeface="Century Schoolbook"/>
                <a:ea typeface="Century Schoolbook"/>
                <a:cs typeface="Century Schoolbook"/>
                <a:sym typeface="Century Schoolbook"/>
              </a:rPr>
              <a:t> (immediately following the Blessing Ceremony)</a:t>
            </a:r>
          </a:p>
          <a:p>
            <a:pPr indent="-274320" lvl="0" marL="274320" marR="0" rtl="0" algn="l">
              <a:spcBef>
                <a:spcPts val="600"/>
              </a:spcBef>
              <a:spcAft>
                <a:spcPts val="0"/>
              </a:spcAft>
              <a:buClr>
                <a:schemeClr val="accent1"/>
              </a:buClr>
              <a:buSzPct val="70000"/>
              <a:buFont typeface="Noto Sans Symbols"/>
              <a:buAutoNum type="arabicPeriod"/>
            </a:pPr>
            <a:r>
              <a:rPr b="0" i="0" lang="en-US" sz="2400" u="sng" cap="none" strike="noStrike">
                <a:solidFill>
                  <a:schemeClr val="dk1"/>
                </a:solidFill>
                <a:latin typeface="Century Schoolbook"/>
                <a:ea typeface="Century Schoolbook"/>
                <a:cs typeface="Century Schoolbook"/>
                <a:sym typeface="Century Schoolbook"/>
              </a:rPr>
              <a:t>Separation Period</a:t>
            </a:r>
            <a:r>
              <a:rPr b="0" i="0" lang="en-US" sz="2400" u="none" cap="none" strike="noStrike">
                <a:solidFill>
                  <a:schemeClr val="dk1"/>
                </a:solidFill>
                <a:latin typeface="Century Schoolbook"/>
                <a:ea typeface="Century Schoolbook"/>
                <a:cs typeface="Century Schoolbook"/>
                <a:sym typeface="Century Schoolbook"/>
              </a:rPr>
              <a:t> (40 days of abstinence, renewing their relationship and spiritual intimacy from the inside, beginning from the Blessing Ceremony) </a:t>
            </a:r>
          </a:p>
          <a:p>
            <a:pPr indent="-274320" lvl="0" marL="274320" marR="0" rtl="0" algn="l">
              <a:spcBef>
                <a:spcPts val="600"/>
              </a:spcBef>
              <a:spcAft>
                <a:spcPts val="0"/>
              </a:spcAft>
              <a:buClr>
                <a:schemeClr val="accent1"/>
              </a:buClr>
              <a:buSzPct val="70000"/>
              <a:buFont typeface="Noto Sans Symbols"/>
              <a:buAutoNum type="arabicPeriod"/>
            </a:pPr>
            <a:r>
              <a:rPr b="0" i="0" lang="en-US" sz="2400" u="sng" cap="none" strike="noStrike">
                <a:solidFill>
                  <a:schemeClr val="dk1"/>
                </a:solidFill>
                <a:latin typeface="Century Schoolbook"/>
                <a:ea typeface="Century Schoolbook"/>
                <a:cs typeface="Century Schoolbook"/>
                <a:sym typeface="Century Schoolbook"/>
              </a:rPr>
              <a:t>3-day Ceremony</a:t>
            </a:r>
            <a:r>
              <a:rPr b="0" i="0" lang="en-US" sz="2400" u="none" cap="none" strike="noStrike">
                <a:solidFill>
                  <a:schemeClr val="dk1"/>
                </a:solidFill>
                <a:latin typeface="Century Schoolbook"/>
                <a:ea typeface="Century Schoolbook"/>
                <a:cs typeface="Century Schoolbook"/>
                <a:sym typeface="Century Schoolbook"/>
              </a:rPr>
              <a:t> of Renewal (the first 3 nights after the separation period)</a:t>
            </a:r>
          </a:p>
          <a:p>
            <a:pPr indent="0" lvl="0" marL="0" marR="0" rtl="0" algn="l">
              <a:spcBef>
                <a:spcPts val="600"/>
              </a:spcBef>
              <a:buClr>
                <a:schemeClr val="accent1"/>
              </a:buClr>
              <a:buSzPct val="2500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sp>
        <p:nvSpPr>
          <p:cNvPr id="171" name="Shape 171"/>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lang="en-US"/>
              <a:t>Key Components for</a:t>
            </a:r>
            <a:r>
              <a:rPr b="0" i="0" lang="en-US" sz="3000" u="none" cap="small" strike="noStrike">
                <a:solidFill>
                  <a:schemeClr val="dk2"/>
                </a:solidFill>
                <a:latin typeface="Century Schoolbook"/>
                <a:ea typeface="Century Schoolbook"/>
                <a:cs typeface="Century Schoolbook"/>
                <a:sym typeface="Century Schoolbook"/>
              </a:rPr>
              <a:t> Blessing Ceremony </a:t>
            </a:r>
            <a:r>
              <a:rPr lang="en-US"/>
              <a:t>Success</a:t>
            </a:r>
          </a:p>
        </p:txBody>
      </p:sp>
      <p:sp>
        <p:nvSpPr>
          <p:cNvPr id="172" name="Shape 172"/>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274319" lvl="0" marL="731520" marR="0" rtl="0" algn="l">
              <a:lnSpc>
                <a:spcPct val="90000"/>
              </a:lnSpc>
              <a:spcBef>
                <a:spcPts val="0"/>
              </a:spcBef>
              <a:spcAft>
                <a:spcPts val="0"/>
              </a:spcAft>
              <a:buClr>
                <a:schemeClr val="accent1"/>
              </a:buClr>
              <a:buSzPct val="70636"/>
              <a:buFont typeface="Noto Sans Symbols"/>
              <a:buAutoNum type="arabicPeriod"/>
            </a:pPr>
            <a:r>
              <a:rPr b="0" i="0" lang="en-US" sz="2220" u="none" cap="none" strike="noStrike">
                <a:solidFill>
                  <a:schemeClr val="dk1"/>
                </a:solidFill>
                <a:latin typeface="Century Schoolbook"/>
                <a:ea typeface="Century Schoolbook"/>
                <a:cs typeface="Century Schoolbook"/>
                <a:sym typeface="Century Schoolbook"/>
              </a:rPr>
              <a:t>Start Planning Now!</a:t>
            </a:r>
          </a:p>
          <a:p>
            <a:pPr indent="-274319" lvl="0" marL="731520" marR="0" rtl="0" algn="l">
              <a:lnSpc>
                <a:spcPct val="90000"/>
              </a:lnSpc>
              <a:spcBef>
                <a:spcPts val="1600"/>
              </a:spcBef>
              <a:spcAft>
                <a:spcPts val="0"/>
              </a:spcAft>
              <a:buClr>
                <a:schemeClr val="accent1"/>
              </a:buClr>
              <a:buSzPct val="70636"/>
              <a:buFont typeface="Noto Sans Symbols"/>
              <a:buAutoNum type="arabicPeriod"/>
            </a:pPr>
            <a:r>
              <a:rPr lang="en-US" sz="2220"/>
              <a:t>Secure an Officiating Couple</a:t>
            </a:r>
          </a:p>
          <a:p>
            <a:pPr indent="-274319" lvl="0" marL="731520" marR="0" rtl="0" algn="l">
              <a:lnSpc>
                <a:spcPct val="90000"/>
              </a:lnSpc>
              <a:spcBef>
                <a:spcPts val="1600"/>
              </a:spcBef>
              <a:spcAft>
                <a:spcPts val="0"/>
              </a:spcAft>
              <a:buClr>
                <a:schemeClr val="accent1"/>
              </a:buClr>
              <a:buSzPct val="70636"/>
              <a:buFont typeface="Noto Sans Symbols"/>
              <a:buAutoNum type="arabicPeriod"/>
            </a:pPr>
            <a:r>
              <a:rPr b="0" i="0" lang="en-US" sz="2220" u="none" cap="none" strike="noStrike">
                <a:solidFill>
                  <a:schemeClr val="dk1"/>
                </a:solidFill>
                <a:latin typeface="Century Schoolbook"/>
                <a:ea typeface="Century Schoolbook"/>
                <a:cs typeface="Century Schoolbook"/>
                <a:sym typeface="Century Schoolbook"/>
              </a:rPr>
              <a:t>Register your community as a Blessing Ceremony host on the BFM website</a:t>
            </a:r>
          </a:p>
          <a:p>
            <a:pPr indent="-274319" lvl="0" marL="731520" marR="0" rtl="0" algn="l">
              <a:lnSpc>
                <a:spcPct val="90000"/>
              </a:lnSpc>
              <a:spcBef>
                <a:spcPts val="1600"/>
              </a:spcBef>
              <a:spcAft>
                <a:spcPts val="0"/>
              </a:spcAft>
              <a:buClr>
                <a:schemeClr val="accent1"/>
              </a:buClr>
              <a:buSzPct val="70636"/>
              <a:buFont typeface="Noto Sans Symbols"/>
              <a:buAutoNum type="arabicPeriod"/>
            </a:pPr>
            <a:r>
              <a:rPr b="0" i="0" lang="en-US" sz="2220" u="none" cap="none" strike="noStrike">
                <a:solidFill>
                  <a:schemeClr val="dk1"/>
                </a:solidFill>
                <a:latin typeface="Century Schoolbook"/>
                <a:ea typeface="Century Schoolbook"/>
                <a:cs typeface="Century Schoolbook"/>
                <a:sym typeface="Century Schoolbook"/>
              </a:rPr>
              <a:t>Form a Blessing Ceremony Planning Team and meet regularly</a:t>
            </a:r>
          </a:p>
          <a:p>
            <a:pPr indent="-308609" lvl="0" marL="731520" rtl="0">
              <a:lnSpc>
                <a:spcPct val="90000"/>
              </a:lnSpc>
              <a:spcBef>
                <a:spcPts val="1600"/>
              </a:spcBef>
              <a:buClr>
                <a:schemeClr val="accent1"/>
              </a:buClr>
              <a:buSzPct val="100909"/>
              <a:buFont typeface="Noto Sans Symbols"/>
              <a:buAutoNum type="arabicPeriod"/>
            </a:pPr>
            <a:r>
              <a:rPr lang="en-US" sz="2220"/>
              <a:t>Read through the Blessing Ceremony Guide</a:t>
            </a:r>
          </a:p>
          <a:p>
            <a:pPr indent="-274319" lvl="0" marL="731520" marR="0" rtl="0" algn="l">
              <a:lnSpc>
                <a:spcPct val="90000"/>
              </a:lnSpc>
              <a:spcBef>
                <a:spcPts val="1600"/>
              </a:spcBef>
              <a:spcAft>
                <a:spcPts val="0"/>
              </a:spcAft>
              <a:buClr>
                <a:schemeClr val="accent1"/>
              </a:buClr>
              <a:buSzPct val="70636"/>
              <a:buFont typeface="Noto Sans Symbols"/>
              <a:buAutoNum type="arabicPeriod"/>
            </a:pPr>
            <a:r>
              <a:rPr lang="en-US" sz="2220"/>
              <a:t>Have</a:t>
            </a:r>
            <a:r>
              <a:rPr b="0" i="0" lang="en-US" sz="2220" u="none" cap="none" strike="noStrike">
                <a:solidFill>
                  <a:schemeClr val="dk1"/>
                </a:solidFill>
                <a:latin typeface="Century Schoolbook"/>
                <a:ea typeface="Century Schoolbook"/>
                <a:cs typeface="Century Schoolbook"/>
                <a:sym typeface="Century Schoolbook"/>
              </a:rPr>
              <a:t> Blessing Ceremony participa</a:t>
            </a:r>
            <a:r>
              <a:rPr lang="en-US" sz="2220"/>
              <a:t>nts register on BlessingAmerica.org</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457200" y="274650"/>
            <a:ext cx="8120400" cy="765300"/>
          </a:xfrm>
          <a:prstGeom prst="rect">
            <a:avLst/>
          </a:prstGeom>
        </p:spPr>
        <p:txBody>
          <a:bodyPr anchorCtr="0" anchor="b" bIns="91425" lIns="91425" rIns="91425" tIns="91425">
            <a:noAutofit/>
          </a:bodyPr>
          <a:lstStyle/>
          <a:p>
            <a:pPr lvl="0">
              <a:spcBef>
                <a:spcPts val="0"/>
              </a:spcBef>
              <a:buNone/>
            </a:pPr>
            <a:r>
              <a:rPr lang="en-US"/>
              <a:t>Approval Process for Blessing Officiators</a:t>
            </a:r>
          </a:p>
        </p:txBody>
      </p:sp>
      <p:sp>
        <p:nvSpPr>
          <p:cNvPr id="179" name="Shape 179"/>
          <p:cNvSpPr txBox="1"/>
          <p:nvPr>
            <p:ph idx="1" type="body"/>
          </p:nvPr>
        </p:nvSpPr>
        <p:spPr>
          <a:xfrm>
            <a:off x="457200" y="1207200"/>
            <a:ext cx="7715700" cy="5650800"/>
          </a:xfrm>
          <a:prstGeom prst="rect">
            <a:avLst/>
          </a:prstGeom>
        </p:spPr>
        <p:txBody>
          <a:bodyPr anchorCtr="0" anchor="t" bIns="91425" lIns="91425" rIns="91425" tIns="91425">
            <a:noAutofit/>
          </a:bodyPr>
          <a:lstStyle/>
          <a:p>
            <a:pPr indent="-69850" lvl="0" marL="0" rtl="0">
              <a:lnSpc>
                <a:spcPct val="115000"/>
              </a:lnSpc>
              <a:spcBef>
                <a:spcPts val="0"/>
              </a:spcBef>
              <a:buClr>
                <a:schemeClr val="dk1"/>
              </a:buClr>
              <a:buSzPct val="55000"/>
              <a:buFont typeface="Arial"/>
              <a:buNone/>
            </a:pPr>
            <a:r>
              <a:rPr b="1" lang="en-US" sz="2000"/>
              <a:t>Qualifications for Candidacy:</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Ordained Unification minister/pastor; or</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a couple recommended as officiators by both the BFM and a District pastor,</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and approved by the FFWPU President</a:t>
            </a:r>
          </a:p>
          <a:p>
            <a:pPr indent="-69850" lvl="0" marL="0" rtl="0">
              <a:lnSpc>
                <a:spcPct val="115000"/>
              </a:lnSpc>
              <a:spcBef>
                <a:spcPts val="0"/>
              </a:spcBef>
              <a:buClr>
                <a:schemeClr val="dk1"/>
              </a:buClr>
              <a:buSzPct val="55000"/>
              <a:buFont typeface="Arial"/>
              <a:buNone/>
            </a:pPr>
            <a:r>
              <a:rPr b="1" lang="en-US" sz="2000"/>
              <a:t>Key Components of the Application:</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List Ministry Training received and experience with teaching the Divine Principle and related content</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Oral/Written Divine Principle Examination administered by a District pastor</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Signed Statement of Commitment</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Proof of having received the Blessing</a:t>
            </a:r>
          </a:p>
          <a:p>
            <a:pPr indent="-69850" lvl="0" marL="0" rtl="0">
              <a:lnSpc>
                <a:spcPct val="115000"/>
              </a:lnSpc>
              <a:spcBef>
                <a:spcPts val="500"/>
              </a:spcBef>
              <a:buClr>
                <a:schemeClr val="dk1"/>
              </a:buClr>
              <a:buSzPct val="84615"/>
              <a:buFont typeface="Arial"/>
              <a:buNone/>
            </a:pPr>
            <a:r>
              <a:rPr lang="en-US" sz="1300">
                <a:solidFill>
                  <a:srgbClr val="FE8637"/>
                </a:solidFill>
                <a:latin typeface="Arial"/>
                <a:ea typeface="Arial"/>
                <a:cs typeface="Arial"/>
                <a:sym typeface="Arial"/>
              </a:rPr>
              <a:t></a:t>
            </a:r>
            <a:r>
              <a:rPr lang="en-US" sz="1700"/>
              <a:t>District Pastor’s recommendation form</a:t>
            </a:r>
          </a:p>
          <a:p>
            <a:pPr indent="-69850" lvl="0" marL="0" rtl="0">
              <a:lnSpc>
                <a:spcPct val="115000"/>
              </a:lnSpc>
              <a:spcBef>
                <a:spcPts val="0"/>
              </a:spcBef>
              <a:buClr>
                <a:schemeClr val="dk1"/>
              </a:buClr>
              <a:buSzPct val="55000"/>
              <a:buFont typeface="Arial"/>
              <a:buNone/>
            </a:pPr>
            <a:r>
              <a:rPr b="1" lang="en-US" sz="2000"/>
              <a:t>Application available online at BFM website</a:t>
            </a:r>
          </a:p>
          <a:p>
            <a:pPr lvl="0">
              <a:spcBef>
                <a:spcPts val="0"/>
              </a:spcBef>
              <a:buNone/>
            </a:pPr>
            <a:r>
              <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4" name="Shape 184"/>
        <p:cNvGrpSpPr/>
        <p:nvPr/>
      </p:nvGrpSpPr>
      <p:grpSpPr>
        <a:xfrm>
          <a:off x="0" y="0"/>
          <a:ext cx="0" cy="0"/>
          <a:chOff x="0" y="0"/>
          <a:chExt cx="0" cy="0"/>
        </a:xfrm>
      </p:grpSpPr>
      <p:sp>
        <p:nvSpPr>
          <p:cNvPr id="185" name="Shape 185"/>
          <p:cNvSpPr txBox="1"/>
          <p:nvPr>
            <p:ph type="title"/>
          </p:nvPr>
        </p:nvSpPr>
        <p:spPr>
          <a:xfrm>
            <a:off x="457200" y="274637"/>
            <a:ext cx="7467600" cy="1143000"/>
          </a:xfrm>
          <a:prstGeom prst="rect">
            <a:avLst/>
          </a:prstGeom>
        </p:spPr>
        <p:txBody>
          <a:bodyPr anchorCtr="0" anchor="b" bIns="91425" lIns="91425" rIns="91425" tIns="91425">
            <a:noAutofit/>
          </a:bodyPr>
          <a:lstStyle/>
          <a:p>
            <a:pPr lvl="0">
              <a:spcBef>
                <a:spcPts val="0"/>
              </a:spcBef>
              <a:buNone/>
            </a:pPr>
            <a:r>
              <a:rPr lang="en-US"/>
              <a:t>Registering as a Blessing Ceremony Host</a:t>
            </a:r>
          </a:p>
        </p:txBody>
      </p:sp>
      <p:sp>
        <p:nvSpPr>
          <p:cNvPr id="186" name="Shape 186"/>
          <p:cNvSpPr txBox="1"/>
          <p:nvPr>
            <p:ph idx="1" type="body"/>
          </p:nvPr>
        </p:nvSpPr>
        <p:spPr>
          <a:xfrm>
            <a:off x="457200" y="1600200"/>
            <a:ext cx="7467600" cy="4873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457200" y="274637"/>
            <a:ext cx="7467600" cy="1143000"/>
          </a:xfrm>
          <a:prstGeom prst="rect">
            <a:avLst/>
          </a:prstGeom>
          <a:noFill/>
          <a:ln>
            <a:noFill/>
          </a:ln>
        </p:spPr>
        <p:txBody>
          <a:bodyPr anchorCtr="0" anchor="b" bIns="45700" lIns="91425" rIns="91425" tIns="45700">
            <a:noAutofit/>
          </a:bodyPr>
          <a:lstStyle/>
          <a:p>
            <a:pPr indent="0" lvl="0" marL="0" marR="0" rtl="0" algn="l">
              <a:spcBef>
                <a:spcPts val="0"/>
              </a:spcBef>
              <a:buClr>
                <a:schemeClr val="dk2"/>
              </a:buClr>
              <a:buSzPct val="25000"/>
              <a:buFont typeface="Century Schoolbook"/>
              <a:buNone/>
            </a:pPr>
            <a:r>
              <a:rPr b="0" i="0" lang="en-US" sz="3000" u="none" cap="small" strike="noStrike">
                <a:solidFill>
                  <a:schemeClr val="dk2"/>
                </a:solidFill>
                <a:latin typeface="Century Schoolbook"/>
                <a:ea typeface="Century Schoolbook"/>
                <a:cs typeface="Century Schoolbook"/>
                <a:sym typeface="Century Schoolbook"/>
              </a:rPr>
              <a:t>Essential Components of the Blessing Ceremony Program</a:t>
            </a:r>
          </a:p>
        </p:txBody>
      </p:sp>
      <p:sp>
        <p:nvSpPr>
          <p:cNvPr id="193" name="Shape 193"/>
          <p:cNvSpPr txBox="1"/>
          <p:nvPr>
            <p:ph idx="1" type="body"/>
          </p:nvPr>
        </p:nvSpPr>
        <p:spPr>
          <a:xfrm>
            <a:off x="457200" y="1600200"/>
            <a:ext cx="7467600" cy="4873751"/>
          </a:xfrm>
          <a:prstGeom prst="rect">
            <a:avLst/>
          </a:prstGeom>
          <a:noFill/>
          <a:ln>
            <a:noFill/>
          </a:ln>
        </p:spPr>
        <p:txBody>
          <a:bodyPr anchorCtr="0" anchor="t" bIns="45700" lIns="91425" rIns="91425" tIns="45700">
            <a:noAutofit/>
          </a:bodyPr>
          <a:lstStyle/>
          <a:p>
            <a:pPr indent="-274320" lvl="0" marL="274320" marR="0" rtl="0" algn="l">
              <a:spcBef>
                <a:spcPts val="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Holy Wine Ceremony </a:t>
            </a:r>
          </a:p>
          <a:p>
            <a:pPr indent="-274320" lvl="0" marL="274320" marR="0" rtl="0" algn="l">
              <a:spcBef>
                <a:spcPts val="6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Holy Water Ceremony</a:t>
            </a:r>
          </a:p>
          <a:p>
            <a:pPr indent="-274320" lvl="0" marL="274320" marR="0" rtl="0" algn="l">
              <a:spcBef>
                <a:spcPts val="6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Affirmation of Blessing Vows</a:t>
            </a:r>
          </a:p>
          <a:p>
            <a:pPr indent="-274320" lvl="0" marL="274320" marR="0" rtl="0" algn="l">
              <a:spcBef>
                <a:spcPts val="6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Prayer for Couples by True Parents (officiators)</a:t>
            </a:r>
          </a:p>
          <a:p>
            <a:pPr indent="-274320" lvl="0" marL="274320" marR="0" rtl="0" algn="l">
              <a:spcBef>
                <a:spcPts val="6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Proclamation of the Blessing by True Parents (officiators) </a:t>
            </a:r>
          </a:p>
          <a:p>
            <a:pPr indent="-274320" lvl="0" marL="274320" marR="0" rtl="0" algn="l">
              <a:spcBef>
                <a:spcPts val="6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Congratulatory Remarks</a:t>
            </a:r>
          </a:p>
          <a:p>
            <a:pPr indent="-274320" lvl="0" marL="274320" marR="0" rtl="0" algn="l">
              <a:spcBef>
                <a:spcPts val="600"/>
              </a:spcBef>
              <a:spcAft>
                <a:spcPts val="0"/>
              </a:spcAft>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Chastening Ceremony</a:t>
            </a:r>
          </a:p>
          <a:p>
            <a:pPr indent="-274320" lvl="0" marL="274320" marR="0" rtl="0" algn="l">
              <a:spcBef>
                <a:spcPts val="600"/>
              </a:spcBef>
              <a:buClr>
                <a:schemeClr val="accent1"/>
              </a:buClr>
              <a:buSzPct val="70000"/>
              <a:buFont typeface="Noto Sans Symbols"/>
              <a:buChar char="•"/>
            </a:pPr>
            <a:r>
              <a:rPr b="0" i="0" lang="en-US" sz="2400" u="none" cap="none" strike="noStrike">
                <a:solidFill>
                  <a:schemeClr val="dk1"/>
                </a:solidFill>
                <a:latin typeface="Century Schoolbook"/>
                <a:ea typeface="Century Schoolbook"/>
                <a:cs typeface="Century Schoolbook"/>
                <a:sym typeface="Century Schoolbook"/>
              </a:rPr>
              <a:t>Celebratory Reception</a:t>
            </a:r>
          </a:p>
        </p:txBody>
      </p:sp>
    </p:spTree>
  </p:cSld>
  <p:clrMapOvr>
    <a:masterClrMapping/>
  </p:clrMapOvr>
</p:sld>
</file>

<file path=ppt/theme/theme1.xml><?xml version="1.0" encoding="utf-8"?>
<a:theme xmlns:a="http://schemas.openxmlformats.org/drawingml/2006/main" xmlns:r="http://schemas.openxmlformats.org/officeDocument/2006/relationships" name="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